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E1752AA6-85C2-4A44-98FB-815AEEA0336C}"/>
              </a:ext>
            </a:extLst>
          </p:cNvPr>
          <p:cNvSpPr/>
          <p:nvPr/>
        </p:nvSpPr>
        <p:spPr>
          <a:xfrm>
            <a:off x="9168095" y="2847856"/>
            <a:ext cx="2105076" cy="3263520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6" name="Chevron 3">
            <a:extLst>
              <a:ext uri="{FF2B5EF4-FFF2-40B4-BE49-F238E27FC236}">
                <a16:creationId xmlns:a16="http://schemas.microsoft.com/office/drawing/2014/main" id="{40829554-3C11-4E35-B600-B687E8834DC7}"/>
              </a:ext>
            </a:extLst>
          </p:cNvPr>
          <p:cNvSpPr/>
          <p:nvPr/>
        </p:nvSpPr>
        <p:spPr>
          <a:xfrm>
            <a:off x="918830" y="3586132"/>
            <a:ext cx="2042102" cy="893484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57" name="Chevron 4">
            <a:extLst>
              <a:ext uri="{FF2B5EF4-FFF2-40B4-BE49-F238E27FC236}">
                <a16:creationId xmlns:a16="http://schemas.microsoft.com/office/drawing/2014/main" id="{49C92D87-D74C-4BAC-A524-5123A7ABE7D0}"/>
              </a:ext>
            </a:extLst>
          </p:cNvPr>
          <p:cNvSpPr/>
          <p:nvPr/>
        </p:nvSpPr>
        <p:spPr>
          <a:xfrm>
            <a:off x="2987884" y="3158682"/>
            <a:ext cx="2042102" cy="89348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58" name="Chevron 5">
            <a:extLst>
              <a:ext uri="{FF2B5EF4-FFF2-40B4-BE49-F238E27FC236}">
                <a16:creationId xmlns:a16="http://schemas.microsoft.com/office/drawing/2014/main" id="{E5155388-2274-4D69-B8DC-64F0EA2A9C79}"/>
              </a:ext>
            </a:extLst>
          </p:cNvPr>
          <p:cNvSpPr/>
          <p:nvPr/>
        </p:nvSpPr>
        <p:spPr>
          <a:xfrm>
            <a:off x="5056938" y="2731234"/>
            <a:ext cx="2042102" cy="89348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59" name="Chevron 6">
            <a:extLst>
              <a:ext uri="{FF2B5EF4-FFF2-40B4-BE49-F238E27FC236}">
                <a16:creationId xmlns:a16="http://schemas.microsoft.com/office/drawing/2014/main" id="{DEA79F1C-8FC2-4BCB-ABA1-223AC98461E5}"/>
              </a:ext>
            </a:extLst>
          </p:cNvPr>
          <p:cNvSpPr/>
          <p:nvPr/>
        </p:nvSpPr>
        <p:spPr>
          <a:xfrm>
            <a:off x="7125992" y="2303785"/>
            <a:ext cx="2042102" cy="893484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0" name="Chevron 7">
            <a:extLst>
              <a:ext uri="{FF2B5EF4-FFF2-40B4-BE49-F238E27FC236}">
                <a16:creationId xmlns:a16="http://schemas.microsoft.com/office/drawing/2014/main" id="{2179E4EF-4424-4C24-9815-FDB3B750DBAF}"/>
              </a:ext>
            </a:extLst>
          </p:cNvPr>
          <p:cNvSpPr/>
          <p:nvPr/>
        </p:nvSpPr>
        <p:spPr>
          <a:xfrm>
            <a:off x="9195048" y="1876336"/>
            <a:ext cx="2042102" cy="893484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6B53C8BF-E4F0-40CD-867C-18ECB2EFEDA0}"/>
              </a:ext>
            </a:extLst>
          </p:cNvPr>
          <p:cNvSpPr/>
          <p:nvPr/>
        </p:nvSpPr>
        <p:spPr>
          <a:xfrm>
            <a:off x="7099041" y="3290600"/>
            <a:ext cx="2069053" cy="2820777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83FCC398-D618-49ED-B3AE-B4CB62FAD633}"/>
              </a:ext>
            </a:extLst>
          </p:cNvPr>
          <p:cNvSpPr/>
          <p:nvPr/>
        </p:nvSpPr>
        <p:spPr>
          <a:xfrm>
            <a:off x="5029988" y="3732564"/>
            <a:ext cx="2069054" cy="237881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C8C6CCCF-4A6A-4322-B675-EDA4F99A8D06}"/>
              </a:ext>
            </a:extLst>
          </p:cNvPr>
          <p:cNvSpPr/>
          <p:nvPr/>
        </p:nvSpPr>
        <p:spPr>
          <a:xfrm>
            <a:off x="2987884" y="4128523"/>
            <a:ext cx="2042102" cy="198285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9E950D5A-1EA8-4D69-86F4-E8678D0BF3CA}"/>
              </a:ext>
            </a:extLst>
          </p:cNvPr>
          <p:cNvSpPr/>
          <p:nvPr/>
        </p:nvSpPr>
        <p:spPr>
          <a:xfrm>
            <a:off x="932387" y="4539654"/>
            <a:ext cx="2055497" cy="1571722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A018CBC4-71D0-48D3-BC87-54E946643C3F}"/>
              </a:ext>
            </a:extLst>
          </p:cNvPr>
          <p:cNvSpPr txBox="1"/>
          <p:nvPr/>
        </p:nvSpPr>
        <p:spPr>
          <a:xfrm>
            <a:off x="1438639" y="3771265"/>
            <a:ext cx="1002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1C75F60D-D643-46A0-AB7B-09F1B963DBE2}"/>
              </a:ext>
            </a:extLst>
          </p:cNvPr>
          <p:cNvSpPr txBox="1"/>
          <p:nvPr/>
        </p:nvSpPr>
        <p:spPr>
          <a:xfrm>
            <a:off x="3507693" y="3343816"/>
            <a:ext cx="1002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9856B968-75EE-4BBA-977F-1430769703CA}"/>
              </a:ext>
            </a:extLst>
          </p:cNvPr>
          <p:cNvSpPr txBox="1"/>
          <p:nvPr/>
        </p:nvSpPr>
        <p:spPr>
          <a:xfrm>
            <a:off x="5576747" y="2916367"/>
            <a:ext cx="1002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A4C5FF3E-6EAF-48A4-A30B-5244995A019A}"/>
              </a:ext>
            </a:extLst>
          </p:cNvPr>
          <p:cNvSpPr txBox="1"/>
          <p:nvPr/>
        </p:nvSpPr>
        <p:spPr>
          <a:xfrm>
            <a:off x="7645801" y="2488918"/>
            <a:ext cx="1002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4154EFFF-471F-4106-8367-197CEDF9D52A}"/>
              </a:ext>
            </a:extLst>
          </p:cNvPr>
          <p:cNvSpPr txBox="1"/>
          <p:nvPr/>
        </p:nvSpPr>
        <p:spPr>
          <a:xfrm>
            <a:off x="9714857" y="2061469"/>
            <a:ext cx="1002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BACAF2D7-749C-4DFC-9228-AF899E470EA8}"/>
              </a:ext>
            </a:extLst>
          </p:cNvPr>
          <p:cNvSpPr txBox="1"/>
          <p:nvPr/>
        </p:nvSpPr>
        <p:spPr>
          <a:xfrm>
            <a:off x="1104169" y="4752358"/>
            <a:ext cx="1711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0F3544F3-857E-4B7C-A9F4-0B3B97075CD7}"/>
              </a:ext>
            </a:extLst>
          </p:cNvPr>
          <p:cNvSpPr txBox="1"/>
          <p:nvPr/>
        </p:nvSpPr>
        <p:spPr>
          <a:xfrm>
            <a:off x="3169294" y="4328293"/>
            <a:ext cx="1711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D2F75362-BA72-483F-85BF-492AB364D918}"/>
              </a:ext>
            </a:extLst>
          </p:cNvPr>
          <p:cNvSpPr txBox="1"/>
          <p:nvPr/>
        </p:nvSpPr>
        <p:spPr>
          <a:xfrm>
            <a:off x="5234419" y="3904228"/>
            <a:ext cx="1711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280F7496-8019-4777-9838-76E440892C95}"/>
              </a:ext>
            </a:extLst>
          </p:cNvPr>
          <p:cNvSpPr txBox="1"/>
          <p:nvPr/>
        </p:nvSpPr>
        <p:spPr>
          <a:xfrm>
            <a:off x="7299544" y="3480163"/>
            <a:ext cx="1711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BA2525BE-498A-4986-9B65-39E9CF8E5303}"/>
              </a:ext>
            </a:extLst>
          </p:cNvPr>
          <p:cNvSpPr txBox="1"/>
          <p:nvPr/>
        </p:nvSpPr>
        <p:spPr>
          <a:xfrm>
            <a:off x="9364668" y="3056098"/>
            <a:ext cx="1711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75" name="Rectangle 5">
            <a:extLst>
              <a:ext uri="{FF2B5EF4-FFF2-40B4-BE49-F238E27FC236}">
                <a16:creationId xmlns:a16="http://schemas.microsoft.com/office/drawing/2014/main" id="{0F18B76C-0133-4A5B-84FB-82942DB1DA69}"/>
              </a:ext>
            </a:extLst>
          </p:cNvPr>
          <p:cNvSpPr/>
          <p:nvPr/>
        </p:nvSpPr>
        <p:spPr>
          <a:xfrm rot="19334430">
            <a:off x="9505307" y="4523195"/>
            <a:ext cx="1350425" cy="1563199"/>
          </a:xfrm>
          <a:custGeom>
            <a:avLst/>
            <a:gdLst/>
            <a:ahLst/>
            <a:cxnLst/>
            <a:rect l="l" t="t" r="r" b="b"/>
            <a:pathLst>
              <a:path w="4039355" h="4675800">
                <a:moveTo>
                  <a:pt x="4034497" y="0"/>
                </a:moveTo>
                <a:lnTo>
                  <a:pt x="4039355" y="1157334"/>
                </a:lnTo>
                <a:lnTo>
                  <a:pt x="4036521" y="1158088"/>
                </a:lnTo>
                <a:lnTo>
                  <a:pt x="4036521" y="4184468"/>
                </a:lnTo>
                <a:lnTo>
                  <a:pt x="2880543" y="4184469"/>
                </a:lnTo>
                <a:lnTo>
                  <a:pt x="2880543" y="2372299"/>
                </a:lnTo>
                <a:lnTo>
                  <a:pt x="1096372" y="4675800"/>
                </a:lnTo>
                <a:lnTo>
                  <a:pt x="242442" y="4014390"/>
                </a:lnTo>
                <a:lnTo>
                  <a:pt x="2044770" y="1687448"/>
                </a:lnTo>
                <a:lnTo>
                  <a:pt x="296924" y="2151986"/>
                </a:lnTo>
                <a:lnTo>
                  <a:pt x="0" y="1034791"/>
                </a:lnTo>
                <a:lnTo>
                  <a:pt x="2097708" y="477269"/>
                </a:lnTo>
                <a:lnTo>
                  <a:pt x="2101111" y="490677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2018-12-21T06:34:50Z</dcterms:modified>
</cp:coreProperties>
</file>