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2">
            <a:extLst>
              <a:ext uri="{FF2B5EF4-FFF2-40B4-BE49-F238E27FC236}">
                <a16:creationId xmlns:a16="http://schemas.microsoft.com/office/drawing/2014/main" id="{D8DC39CF-4A42-4B24-8DE7-0C9D9B9EBE27}"/>
              </a:ext>
            </a:extLst>
          </p:cNvPr>
          <p:cNvGrpSpPr/>
          <p:nvPr/>
        </p:nvGrpSpPr>
        <p:grpSpPr>
          <a:xfrm>
            <a:off x="1366567" y="1848739"/>
            <a:ext cx="1867960" cy="3136843"/>
            <a:chOff x="971600" y="1228261"/>
            <a:chExt cx="2237905" cy="3758088"/>
          </a:xfrm>
        </p:grpSpPr>
        <p:grpSp>
          <p:nvGrpSpPr>
            <p:cNvPr id="6" name="Group 3">
              <a:extLst>
                <a:ext uri="{FF2B5EF4-FFF2-40B4-BE49-F238E27FC236}">
                  <a16:creationId xmlns:a16="http://schemas.microsoft.com/office/drawing/2014/main" id="{9786FC67-1799-4ACE-8EEB-B833D182DF15}"/>
                </a:ext>
              </a:extLst>
            </p:cNvPr>
            <p:cNvGrpSpPr/>
            <p:nvPr/>
          </p:nvGrpSpPr>
          <p:grpSpPr>
            <a:xfrm>
              <a:off x="1005285" y="1228261"/>
              <a:ext cx="2204220" cy="1653620"/>
              <a:chOff x="1005285" y="1228261"/>
              <a:chExt cx="2204220" cy="1653620"/>
            </a:xfrm>
          </p:grpSpPr>
          <p:sp>
            <p:nvSpPr>
              <p:cNvPr id="21" name="Freeform 18">
                <a:extLst>
                  <a:ext uri="{FF2B5EF4-FFF2-40B4-BE49-F238E27FC236}">
                    <a16:creationId xmlns:a16="http://schemas.microsoft.com/office/drawing/2014/main" id="{BD6EC3D3-ECBF-48CE-A40B-947AA7C7B539}"/>
                  </a:ext>
                </a:extLst>
              </p:cNvPr>
              <p:cNvSpPr/>
              <p:nvPr/>
            </p:nvSpPr>
            <p:spPr>
              <a:xfrm rot="517450">
                <a:off x="1990011" y="1702478"/>
                <a:ext cx="1219494" cy="1179403"/>
              </a:xfrm>
              <a:custGeom>
                <a:avLst/>
                <a:gdLst/>
                <a:ahLst/>
                <a:cxnLst/>
                <a:rect l="l" t="t" r="r" b="b"/>
                <a:pathLst>
                  <a:path w="4563041" h="4413028">
                    <a:moveTo>
                      <a:pt x="1658854" y="700255"/>
                    </a:moveTo>
                    <a:cubicBezTo>
                      <a:pt x="1197696" y="1371211"/>
                      <a:pt x="1496559" y="2059981"/>
                      <a:pt x="1623229" y="2469679"/>
                    </a:cubicBezTo>
                    <a:cubicBezTo>
                      <a:pt x="1245198" y="2398427"/>
                      <a:pt x="843415" y="2327174"/>
                      <a:pt x="465384" y="1964977"/>
                    </a:cubicBezTo>
                    <a:cubicBezTo>
                      <a:pt x="774143" y="2501345"/>
                      <a:pt x="1255093" y="2515201"/>
                      <a:pt x="1587603" y="2594369"/>
                    </a:cubicBezTo>
                    <a:cubicBezTo>
                      <a:pt x="1409473" y="3039693"/>
                      <a:pt x="1563852" y="3455330"/>
                      <a:pt x="1730106" y="3859091"/>
                    </a:cubicBezTo>
                    <a:cubicBezTo>
                      <a:pt x="1595519" y="3465226"/>
                      <a:pt x="1544059" y="2970421"/>
                      <a:pt x="1736043" y="2600307"/>
                    </a:cubicBezTo>
                    <a:cubicBezTo>
                      <a:pt x="2044802" y="3130738"/>
                      <a:pt x="2810761" y="3298972"/>
                      <a:pt x="3339213" y="3354390"/>
                    </a:cubicBezTo>
                    <a:cubicBezTo>
                      <a:pt x="2751385" y="3245533"/>
                      <a:pt x="2092304" y="2952608"/>
                      <a:pt x="1825109" y="2511242"/>
                    </a:cubicBezTo>
                    <a:lnTo>
                      <a:pt x="3612345" y="1383086"/>
                    </a:lnTo>
                    <a:lnTo>
                      <a:pt x="1736044" y="2434053"/>
                    </a:lnTo>
                    <a:cubicBezTo>
                      <a:pt x="1411452" y="1798723"/>
                      <a:pt x="1419368" y="1199019"/>
                      <a:pt x="1658854" y="700255"/>
                    </a:cubicBezTo>
                    <a:close/>
                    <a:moveTo>
                      <a:pt x="2233909" y="0"/>
                    </a:moveTo>
                    <a:cubicBezTo>
                      <a:pt x="2467233" y="1806805"/>
                      <a:pt x="2077102" y="1155417"/>
                      <a:pt x="1882914" y="1893443"/>
                    </a:cubicBezTo>
                    <a:cubicBezTo>
                      <a:pt x="2512642" y="1924327"/>
                      <a:pt x="2322974" y="945807"/>
                      <a:pt x="2887388" y="733246"/>
                    </a:cubicBezTo>
                    <a:cubicBezTo>
                      <a:pt x="2830028" y="877206"/>
                      <a:pt x="2808293" y="1015229"/>
                      <a:pt x="2816247" y="1135439"/>
                    </a:cubicBezTo>
                    <a:cubicBezTo>
                      <a:pt x="3129337" y="625471"/>
                      <a:pt x="3460241" y="928965"/>
                      <a:pt x="4563041" y="810883"/>
                    </a:cubicBezTo>
                    <a:cubicBezTo>
                      <a:pt x="3889322" y="1343144"/>
                      <a:pt x="4278444" y="2112912"/>
                      <a:pt x="3343467" y="2140472"/>
                    </a:cubicBezTo>
                    <a:cubicBezTo>
                      <a:pt x="3501618" y="2209483"/>
                      <a:pt x="3618205" y="2266620"/>
                      <a:pt x="3829795" y="2311880"/>
                    </a:cubicBezTo>
                    <a:cubicBezTo>
                      <a:pt x="3569732" y="2557453"/>
                      <a:pt x="3262169" y="2512080"/>
                      <a:pt x="2622097" y="2389517"/>
                    </a:cubicBezTo>
                    <a:cubicBezTo>
                      <a:pt x="2509767" y="2369650"/>
                      <a:pt x="2397436" y="2415097"/>
                      <a:pt x="2302920" y="2579299"/>
                    </a:cubicBezTo>
                    <a:cubicBezTo>
                      <a:pt x="2487884" y="2842647"/>
                      <a:pt x="3266614" y="2209409"/>
                      <a:pt x="4140346" y="3262466"/>
                    </a:cubicBezTo>
                    <a:cubicBezTo>
                      <a:pt x="3752157" y="3403364"/>
                      <a:pt x="3785543" y="4007399"/>
                      <a:pt x="2975780" y="3631721"/>
                    </a:cubicBezTo>
                    <a:cubicBezTo>
                      <a:pt x="2895976" y="3835245"/>
                      <a:pt x="3071493" y="3943766"/>
                      <a:pt x="3217320" y="4028536"/>
                    </a:cubicBezTo>
                    <a:cubicBezTo>
                      <a:pt x="2958527" y="3996906"/>
                      <a:pt x="2693797" y="4250284"/>
                      <a:pt x="2440942" y="3933646"/>
                    </a:cubicBezTo>
                    <a:cubicBezTo>
                      <a:pt x="2297169" y="3720861"/>
                      <a:pt x="2384964" y="3258694"/>
                      <a:pt x="2009622" y="3295291"/>
                    </a:cubicBezTo>
                    <a:cubicBezTo>
                      <a:pt x="1754582" y="3405624"/>
                      <a:pt x="1937083" y="3548389"/>
                      <a:pt x="2121990" y="3770304"/>
                    </a:cubicBezTo>
                    <a:cubicBezTo>
                      <a:pt x="2200019" y="3867528"/>
                      <a:pt x="2192774" y="4111028"/>
                      <a:pt x="2299671" y="4413028"/>
                    </a:cubicBezTo>
                    <a:lnTo>
                      <a:pt x="1837093" y="4270076"/>
                    </a:lnTo>
                    <a:cubicBezTo>
                      <a:pt x="1555484" y="4205994"/>
                      <a:pt x="982929" y="3963783"/>
                      <a:pt x="974452" y="3490002"/>
                    </a:cubicBezTo>
                    <a:cubicBezTo>
                      <a:pt x="982406" y="3259218"/>
                      <a:pt x="1376307" y="3123434"/>
                      <a:pt x="1336761" y="2803585"/>
                    </a:cubicBezTo>
                    <a:cubicBezTo>
                      <a:pt x="985954" y="3102746"/>
                      <a:pt x="688585" y="3247528"/>
                      <a:pt x="284339" y="3416061"/>
                    </a:cubicBezTo>
                    <a:lnTo>
                      <a:pt x="90189" y="3296411"/>
                    </a:lnTo>
                    <a:cubicBezTo>
                      <a:pt x="514191" y="3104128"/>
                      <a:pt x="837251" y="3048411"/>
                      <a:pt x="1219689" y="2642372"/>
                    </a:cubicBezTo>
                    <a:cubicBezTo>
                      <a:pt x="937892" y="2487993"/>
                      <a:pt x="632345" y="2719562"/>
                      <a:pt x="457427" y="2677998"/>
                    </a:cubicBezTo>
                    <a:cubicBezTo>
                      <a:pt x="266151" y="2640019"/>
                      <a:pt x="-55751" y="2435786"/>
                      <a:pt x="8293" y="1768416"/>
                    </a:cubicBezTo>
                    <a:cubicBezTo>
                      <a:pt x="86864" y="1822004"/>
                      <a:pt x="171373" y="1810278"/>
                      <a:pt x="244007" y="1929180"/>
                    </a:cubicBezTo>
                    <a:cubicBezTo>
                      <a:pt x="144075" y="1584945"/>
                      <a:pt x="192584" y="1353526"/>
                      <a:pt x="336097" y="1009291"/>
                    </a:cubicBezTo>
                    <a:cubicBezTo>
                      <a:pt x="954398" y="1360733"/>
                      <a:pt x="866117" y="1991245"/>
                      <a:pt x="1086595" y="1885488"/>
                    </a:cubicBezTo>
                    <a:cubicBezTo>
                      <a:pt x="1316035" y="1763150"/>
                      <a:pt x="1171404" y="1474556"/>
                      <a:pt x="1008958" y="1328468"/>
                    </a:cubicBezTo>
                    <a:cubicBezTo>
                      <a:pt x="800580" y="1156986"/>
                      <a:pt x="687203" y="860812"/>
                      <a:pt x="1060716" y="439948"/>
                    </a:cubicBezTo>
                    <a:cubicBezTo>
                      <a:pt x="1126292" y="558925"/>
                      <a:pt x="1114678" y="844158"/>
                      <a:pt x="1257443" y="796880"/>
                    </a:cubicBezTo>
                    <a:cubicBezTo>
                      <a:pt x="1422615" y="505524"/>
                      <a:pt x="1338404" y="166665"/>
                      <a:pt x="22339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Freeform 19">
                <a:extLst>
                  <a:ext uri="{FF2B5EF4-FFF2-40B4-BE49-F238E27FC236}">
                    <a16:creationId xmlns:a16="http://schemas.microsoft.com/office/drawing/2014/main" id="{0CBFB88E-8C53-4ADF-9430-4C6952D27223}"/>
                  </a:ext>
                </a:extLst>
              </p:cNvPr>
              <p:cNvSpPr/>
              <p:nvPr/>
            </p:nvSpPr>
            <p:spPr>
              <a:xfrm>
                <a:off x="1783141" y="2103627"/>
                <a:ext cx="240694" cy="628863"/>
              </a:xfrm>
              <a:custGeom>
                <a:avLst/>
                <a:gdLst>
                  <a:gd name="connsiteX0" fmla="*/ 0 w 439387"/>
                  <a:gd name="connsiteY0" fmla="*/ 225631 h 1264722"/>
                  <a:gd name="connsiteX1" fmla="*/ 326571 w 439387"/>
                  <a:gd name="connsiteY1" fmla="*/ 0 h 1264722"/>
                  <a:gd name="connsiteX2" fmla="*/ 439387 w 439387"/>
                  <a:gd name="connsiteY2" fmla="*/ 1264722 h 1264722"/>
                  <a:gd name="connsiteX3" fmla="*/ 249382 w 439387"/>
                  <a:gd name="connsiteY3" fmla="*/ 1229096 h 1264722"/>
                  <a:gd name="connsiteX4" fmla="*/ 0 w 439387"/>
                  <a:gd name="connsiteY4" fmla="*/ 225631 h 1264722"/>
                  <a:gd name="connsiteX0" fmla="*/ 0 w 452536"/>
                  <a:gd name="connsiteY0" fmla="*/ 225631 h 1264722"/>
                  <a:gd name="connsiteX1" fmla="*/ 326571 w 452536"/>
                  <a:gd name="connsiteY1" fmla="*/ 0 h 1264722"/>
                  <a:gd name="connsiteX2" fmla="*/ 439387 w 452536"/>
                  <a:gd name="connsiteY2" fmla="*/ 1264722 h 1264722"/>
                  <a:gd name="connsiteX3" fmla="*/ 249382 w 452536"/>
                  <a:gd name="connsiteY3" fmla="*/ 1229096 h 1264722"/>
                  <a:gd name="connsiteX4" fmla="*/ 0 w 452536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4068" h="1264722">
                    <a:moveTo>
                      <a:pt x="0" y="225631"/>
                    </a:moveTo>
                    <a:cubicBezTo>
                      <a:pt x="120733" y="191985"/>
                      <a:pt x="188026" y="182088"/>
                      <a:pt x="326571" y="0"/>
                    </a:cubicBezTo>
                    <a:cubicBezTo>
                      <a:pt x="548243" y="676894"/>
                      <a:pt x="484909" y="908462"/>
                      <a:pt x="439387" y="1264722"/>
                    </a:cubicBezTo>
                    <a:lnTo>
                      <a:pt x="249382" y="1229096"/>
                    </a:lnTo>
                    <a:cubicBezTo>
                      <a:pt x="320634" y="876795"/>
                      <a:pt x="172192" y="542306"/>
                      <a:pt x="0" y="22563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Freeform 20">
                <a:extLst>
                  <a:ext uri="{FF2B5EF4-FFF2-40B4-BE49-F238E27FC236}">
                    <a16:creationId xmlns:a16="http://schemas.microsoft.com/office/drawing/2014/main" id="{971FFB48-C2BA-49D3-8E37-E937039F1B8E}"/>
                  </a:ext>
                </a:extLst>
              </p:cNvPr>
              <p:cNvSpPr/>
              <p:nvPr/>
            </p:nvSpPr>
            <p:spPr>
              <a:xfrm rot="21106140">
                <a:off x="1401146" y="1228261"/>
                <a:ext cx="598307" cy="1166367"/>
              </a:xfrm>
              <a:custGeom>
                <a:avLst/>
                <a:gdLst>
                  <a:gd name="connsiteX0" fmla="*/ 991167 w 2238713"/>
                  <a:gd name="connsiteY0" fmla="*/ 1954206 h 4364252"/>
                  <a:gd name="connsiteX1" fmla="*/ 838970 w 2238713"/>
                  <a:gd name="connsiteY1" fmla="*/ 2040607 h 4364252"/>
                  <a:gd name="connsiteX2" fmla="*/ 744517 w 2238713"/>
                  <a:gd name="connsiteY2" fmla="*/ 2569433 h 4364252"/>
                  <a:gd name="connsiteX3" fmla="*/ 1221282 w 2238713"/>
                  <a:gd name="connsiteY3" fmla="*/ 2854903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44517 w 2238713"/>
                  <a:gd name="connsiteY2" fmla="*/ 2569433 h 4364252"/>
                  <a:gd name="connsiteX3" fmla="*/ 1221282 w 2238713"/>
                  <a:gd name="connsiteY3" fmla="*/ 2854903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44517 w 2238713"/>
                  <a:gd name="connsiteY2" fmla="*/ 2569433 h 4364252"/>
                  <a:gd name="connsiteX3" fmla="*/ 1197532 w 2238713"/>
                  <a:gd name="connsiteY3" fmla="*/ 2819277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97956 w 2238713"/>
                  <a:gd name="connsiteY2" fmla="*/ 2569433 h 4364252"/>
                  <a:gd name="connsiteX3" fmla="*/ 1197532 w 2238713"/>
                  <a:gd name="connsiteY3" fmla="*/ 2819277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7532 w 2238713"/>
                  <a:gd name="connsiteY3" fmla="*/ 2819277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24463 w 2238713"/>
                  <a:gd name="connsiteY13" fmla="*/ 1981876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24463 w 2238713"/>
                  <a:gd name="connsiteY13" fmla="*/ 1997733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762330 w 2238713"/>
                  <a:gd name="connsiteY1" fmla="*/ 2563495 h 4364252"/>
                  <a:gd name="connsiteX2" fmla="*/ 1191594 w 2238713"/>
                  <a:gd name="connsiteY2" fmla="*/ 2801464 h 4364252"/>
                  <a:gd name="connsiteX3" fmla="*/ 1558616 w 2238713"/>
                  <a:gd name="connsiteY3" fmla="*/ 2199723 h 4364252"/>
                  <a:gd name="connsiteX4" fmla="*/ 991167 w 2238713"/>
                  <a:gd name="connsiteY4" fmla="*/ 1954206 h 4364252"/>
                  <a:gd name="connsiteX5" fmla="*/ 1490354 w 2238713"/>
                  <a:gd name="connsiteY5" fmla="*/ 71 h 4364252"/>
                  <a:gd name="connsiteX6" fmla="*/ 2214748 w 2238713"/>
                  <a:gd name="connsiteY6" fmla="*/ 481022 h 4364252"/>
                  <a:gd name="connsiteX7" fmla="*/ 1502228 w 2238713"/>
                  <a:gd name="connsiteY7" fmla="*/ 1490425 h 4364252"/>
                  <a:gd name="connsiteX8" fmla="*/ 1054263 w 2238713"/>
                  <a:gd name="connsiteY8" fmla="*/ 1824329 h 4364252"/>
                  <a:gd name="connsiteX9" fmla="*/ 1692232 w 2238713"/>
                  <a:gd name="connsiteY9" fmla="*/ 2149506 h 4364252"/>
                  <a:gd name="connsiteX10" fmla="*/ 1246908 w 2238713"/>
                  <a:gd name="connsiteY10" fmla="*/ 2980778 h 4364252"/>
                  <a:gd name="connsiteX11" fmla="*/ 617516 w 2238713"/>
                  <a:gd name="connsiteY11" fmla="*/ 2618582 h 4364252"/>
                  <a:gd name="connsiteX12" fmla="*/ 724463 w 2238713"/>
                  <a:gd name="connsiteY12" fmla="*/ 1997733 h 4364252"/>
                  <a:gd name="connsiteX13" fmla="*/ 172192 w 2238713"/>
                  <a:gd name="connsiteY13" fmla="*/ 2606706 h 4364252"/>
                  <a:gd name="connsiteX14" fmla="*/ 1330036 w 2238713"/>
                  <a:gd name="connsiteY14" fmla="*/ 4085183 h 4364252"/>
                  <a:gd name="connsiteX15" fmla="*/ 1407226 w 2238713"/>
                  <a:gd name="connsiteY15" fmla="*/ 4364252 h 4364252"/>
                  <a:gd name="connsiteX16" fmla="*/ 0 w 2238713"/>
                  <a:gd name="connsiteY16" fmla="*/ 2624517 h 4364252"/>
                  <a:gd name="connsiteX17" fmla="*/ 849017 w 2238713"/>
                  <a:gd name="connsiteY17" fmla="*/ 1813016 h 4364252"/>
                  <a:gd name="connsiteX18" fmla="*/ 1229095 w 2238713"/>
                  <a:gd name="connsiteY18" fmla="*/ 1478550 h 4364252"/>
                  <a:gd name="connsiteX19" fmla="*/ 2072244 w 2238713"/>
                  <a:gd name="connsiteY19" fmla="*/ 546336 h 4364252"/>
                  <a:gd name="connsiteX20" fmla="*/ 1401288 w 2238713"/>
                  <a:gd name="connsiteY20" fmla="*/ 112887 h 4364252"/>
                  <a:gd name="connsiteX21" fmla="*/ 973776 w 2238713"/>
                  <a:gd name="connsiteY21" fmla="*/ 540399 h 4364252"/>
                  <a:gd name="connsiteX22" fmla="*/ 1490354 w 2238713"/>
                  <a:gd name="connsiteY22" fmla="*/ 71 h 4364252"/>
                  <a:gd name="connsiteX0" fmla="*/ 991167 w 2238713"/>
                  <a:gd name="connsiteY0" fmla="*/ 1954206 h 4364252"/>
                  <a:gd name="connsiteX1" fmla="*/ 762330 w 2238713"/>
                  <a:gd name="connsiteY1" fmla="*/ 2563495 h 4364252"/>
                  <a:gd name="connsiteX2" fmla="*/ 1191594 w 2238713"/>
                  <a:gd name="connsiteY2" fmla="*/ 2801464 h 4364252"/>
                  <a:gd name="connsiteX3" fmla="*/ 1558616 w 2238713"/>
                  <a:gd name="connsiteY3" fmla="*/ 2199723 h 4364252"/>
                  <a:gd name="connsiteX4" fmla="*/ 991167 w 2238713"/>
                  <a:gd name="connsiteY4" fmla="*/ 1954206 h 4364252"/>
                  <a:gd name="connsiteX5" fmla="*/ 1490354 w 2238713"/>
                  <a:gd name="connsiteY5" fmla="*/ 71 h 4364252"/>
                  <a:gd name="connsiteX6" fmla="*/ 2214748 w 2238713"/>
                  <a:gd name="connsiteY6" fmla="*/ 481022 h 4364252"/>
                  <a:gd name="connsiteX7" fmla="*/ 1502228 w 2238713"/>
                  <a:gd name="connsiteY7" fmla="*/ 1490425 h 4364252"/>
                  <a:gd name="connsiteX8" fmla="*/ 1054263 w 2238713"/>
                  <a:gd name="connsiteY8" fmla="*/ 1824329 h 4364252"/>
                  <a:gd name="connsiteX9" fmla="*/ 1692232 w 2238713"/>
                  <a:gd name="connsiteY9" fmla="*/ 2149506 h 4364252"/>
                  <a:gd name="connsiteX10" fmla="*/ 1246908 w 2238713"/>
                  <a:gd name="connsiteY10" fmla="*/ 2980778 h 4364252"/>
                  <a:gd name="connsiteX11" fmla="*/ 617516 w 2238713"/>
                  <a:gd name="connsiteY11" fmla="*/ 2618582 h 4364252"/>
                  <a:gd name="connsiteX12" fmla="*/ 724463 w 2238713"/>
                  <a:gd name="connsiteY12" fmla="*/ 1997733 h 4364252"/>
                  <a:gd name="connsiteX13" fmla="*/ 172192 w 2238713"/>
                  <a:gd name="connsiteY13" fmla="*/ 2606706 h 4364252"/>
                  <a:gd name="connsiteX14" fmla="*/ 1330036 w 2238713"/>
                  <a:gd name="connsiteY14" fmla="*/ 4085183 h 4364252"/>
                  <a:gd name="connsiteX15" fmla="*/ 1407226 w 2238713"/>
                  <a:gd name="connsiteY15" fmla="*/ 4364252 h 4364252"/>
                  <a:gd name="connsiteX16" fmla="*/ 0 w 2238713"/>
                  <a:gd name="connsiteY16" fmla="*/ 2624517 h 4364252"/>
                  <a:gd name="connsiteX17" fmla="*/ 849017 w 2238713"/>
                  <a:gd name="connsiteY17" fmla="*/ 1813016 h 4364252"/>
                  <a:gd name="connsiteX18" fmla="*/ 1229095 w 2238713"/>
                  <a:gd name="connsiteY18" fmla="*/ 1478550 h 4364252"/>
                  <a:gd name="connsiteX19" fmla="*/ 2072244 w 2238713"/>
                  <a:gd name="connsiteY19" fmla="*/ 546336 h 4364252"/>
                  <a:gd name="connsiteX20" fmla="*/ 1401288 w 2238713"/>
                  <a:gd name="connsiteY20" fmla="*/ 112887 h 4364252"/>
                  <a:gd name="connsiteX21" fmla="*/ 973776 w 2238713"/>
                  <a:gd name="connsiteY21" fmla="*/ 540399 h 4364252"/>
                  <a:gd name="connsiteX22" fmla="*/ 1490354 w 2238713"/>
                  <a:gd name="connsiteY22" fmla="*/ 71 h 4364252"/>
                  <a:gd name="connsiteX0" fmla="*/ 991167 w 2238713"/>
                  <a:gd name="connsiteY0" fmla="*/ 1954206 h 4364252"/>
                  <a:gd name="connsiteX1" fmla="*/ 762330 w 2238713"/>
                  <a:gd name="connsiteY1" fmla="*/ 2563495 h 4364252"/>
                  <a:gd name="connsiteX2" fmla="*/ 1191594 w 2238713"/>
                  <a:gd name="connsiteY2" fmla="*/ 2801464 h 4364252"/>
                  <a:gd name="connsiteX3" fmla="*/ 1558616 w 2238713"/>
                  <a:gd name="connsiteY3" fmla="*/ 2199723 h 4364252"/>
                  <a:gd name="connsiteX4" fmla="*/ 991167 w 2238713"/>
                  <a:gd name="connsiteY4" fmla="*/ 1954206 h 4364252"/>
                  <a:gd name="connsiteX5" fmla="*/ 1490354 w 2238713"/>
                  <a:gd name="connsiteY5" fmla="*/ 71 h 4364252"/>
                  <a:gd name="connsiteX6" fmla="*/ 2214748 w 2238713"/>
                  <a:gd name="connsiteY6" fmla="*/ 481022 h 4364252"/>
                  <a:gd name="connsiteX7" fmla="*/ 1502228 w 2238713"/>
                  <a:gd name="connsiteY7" fmla="*/ 1490425 h 4364252"/>
                  <a:gd name="connsiteX8" fmla="*/ 1054263 w 2238713"/>
                  <a:gd name="connsiteY8" fmla="*/ 1824329 h 4364252"/>
                  <a:gd name="connsiteX9" fmla="*/ 1692232 w 2238713"/>
                  <a:gd name="connsiteY9" fmla="*/ 2149506 h 4364252"/>
                  <a:gd name="connsiteX10" fmla="*/ 1246908 w 2238713"/>
                  <a:gd name="connsiteY10" fmla="*/ 2980778 h 4364252"/>
                  <a:gd name="connsiteX11" fmla="*/ 617516 w 2238713"/>
                  <a:gd name="connsiteY11" fmla="*/ 2618582 h 4364252"/>
                  <a:gd name="connsiteX12" fmla="*/ 724463 w 2238713"/>
                  <a:gd name="connsiteY12" fmla="*/ 1997733 h 4364252"/>
                  <a:gd name="connsiteX13" fmla="*/ 172192 w 2238713"/>
                  <a:gd name="connsiteY13" fmla="*/ 2606706 h 4364252"/>
                  <a:gd name="connsiteX14" fmla="*/ 1330036 w 2238713"/>
                  <a:gd name="connsiteY14" fmla="*/ 4085183 h 4364252"/>
                  <a:gd name="connsiteX15" fmla="*/ 1407226 w 2238713"/>
                  <a:gd name="connsiteY15" fmla="*/ 4364252 h 4364252"/>
                  <a:gd name="connsiteX16" fmla="*/ 0 w 2238713"/>
                  <a:gd name="connsiteY16" fmla="*/ 2624517 h 4364252"/>
                  <a:gd name="connsiteX17" fmla="*/ 849017 w 2238713"/>
                  <a:gd name="connsiteY17" fmla="*/ 1813016 h 4364252"/>
                  <a:gd name="connsiteX18" fmla="*/ 1229095 w 2238713"/>
                  <a:gd name="connsiteY18" fmla="*/ 1478550 h 4364252"/>
                  <a:gd name="connsiteX19" fmla="*/ 2072244 w 2238713"/>
                  <a:gd name="connsiteY19" fmla="*/ 546336 h 4364252"/>
                  <a:gd name="connsiteX20" fmla="*/ 1401288 w 2238713"/>
                  <a:gd name="connsiteY20" fmla="*/ 112887 h 4364252"/>
                  <a:gd name="connsiteX21" fmla="*/ 973776 w 2238713"/>
                  <a:gd name="connsiteY21" fmla="*/ 540399 h 4364252"/>
                  <a:gd name="connsiteX22" fmla="*/ 1490354 w 2238713"/>
                  <a:gd name="connsiteY22" fmla="*/ 71 h 4364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238713" h="4364252">
                    <a:moveTo>
                      <a:pt x="991167" y="1954206"/>
                    </a:moveTo>
                    <a:cubicBezTo>
                      <a:pt x="874309" y="1940837"/>
                      <a:pt x="728926" y="2422285"/>
                      <a:pt x="762330" y="2563495"/>
                    </a:cubicBezTo>
                    <a:cubicBezTo>
                      <a:pt x="817803" y="2763169"/>
                      <a:pt x="1035129" y="2814592"/>
                      <a:pt x="1191594" y="2801464"/>
                    </a:cubicBezTo>
                    <a:cubicBezTo>
                      <a:pt x="1336990" y="2789265"/>
                      <a:pt x="1811991" y="2695789"/>
                      <a:pt x="1558616" y="2199723"/>
                    </a:cubicBezTo>
                    <a:cubicBezTo>
                      <a:pt x="1491149" y="2092086"/>
                      <a:pt x="1283524" y="1986965"/>
                      <a:pt x="991167" y="1954206"/>
                    </a:cubicBezTo>
                    <a:close/>
                    <a:moveTo>
                      <a:pt x="1490354" y="71"/>
                    </a:moveTo>
                    <a:cubicBezTo>
                      <a:pt x="1933700" y="29760"/>
                      <a:pt x="2139536" y="213827"/>
                      <a:pt x="2214748" y="481022"/>
                    </a:cubicBezTo>
                    <a:cubicBezTo>
                      <a:pt x="2367148" y="1001558"/>
                      <a:pt x="1752600" y="1344953"/>
                      <a:pt x="1502228" y="1490425"/>
                    </a:cubicBezTo>
                    <a:cubicBezTo>
                      <a:pt x="1282828" y="1617902"/>
                      <a:pt x="1165064" y="1682510"/>
                      <a:pt x="1054263" y="1824329"/>
                    </a:cubicBezTo>
                    <a:cubicBezTo>
                      <a:pt x="1433743" y="1866887"/>
                      <a:pt x="1603884" y="2014039"/>
                      <a:pt x="1692232" y="2149506"/>
                    </a:cubicBezTo>
                    <a:cubicBezTo>
                      <a:pt x="2026720" y="2778899"/>
                      <a:pt x="1482436" y="2933276"/>
                      <a:pt x="1246908" y="2980778"/>
                    </a:cubicBezTo>
                    <a:cubicBezTo>
                      <a:pt x="977734" y="3030258"/>
                      <a:pt x="690748" y="2871923"/>
                      <a:pt x="617516" y="2618582"/>
                    </a:cubicBezTo>
                    <a:cubicBezTo>
                      <a:pt x="571269" y="2426869"/>
                      <a:pt x="658049" y="2151140"/>
                      <a:pt x="724463" y="1997733"/>
                    </a:cubicBezTo>
                    <a:cubicBezTo>
                      <a:pt x="450150" y="1962201"/>
                      <a:pt x="176019" y="2392404"/>
                      <a:pt x="172192" y="2606706"/>
                    </a:cubicBezTo>
                    <a:cubicBezTo>
                      <a:pt x="203859" y="3445896"/>
                      <a:pt x="1084613" y="3881324"/>
                      <a:pt x="1330036" y="4085183"/>
                    </a:cubicBezTo>
                    <a:lnTo>
                      <a:pt x="1407226" y="4364252"/>
                    </a:lnTo>
                    <a:cubicBezTo>
                      <a:pt x="1039091" y="3994138"/>
                      <a:pt x="5938" y="3600273"/>
                      <a:pt x="0" y="2624517"/>
                    </a:cubicBezTo>
                    <a:cubicBezTo>
                      <a:pt x="25730" y="2234611"/>
                      <a:pt x="434148" y="1756945"/>
                      <a:pt x="849017" y="1813016"/>
                    </a:cubicBezTo>
                    <a:cubicBezTo>
                      <a:pt x="941972" y="1657424"/>
                      <a:pt x="1076696" y="1583449"/>
                      <a:pt x="1229095" y="1478550"/>
                    </a:cubicBezTo>
                    <a:cubicBezTo>
                      <a:pt x="2000608" y="1060843"/>
                      <a:pt x="2109849" y="764050"/>
                      <a:pt x="2072244" y="546336"/>
                    </a:cubicBezTo>
                    <a:cubicBezTo>
                      <a:pt x="2052452" y="294974"/>
                      <a:pt x="1670462" y="79240"/>
                      <a:pt x="1401288" y="112887"/>
                    </a:cubicBezTo>
                    <a:cubicBezTo>
                      <a:pt x="1086592" y="136638"/>
                      <a:pt x="1045028" y="338519"/>
                      <a:pt x="973776" y="540399"/>
                    </a:cubicBezTo>
                    <a:cubicBezTo>
                      <a:pt x="898566" y="362269"/>
                      <a:pt x="1179616" y="-5867"/>
                      <a:pt x="1490354" y="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Freeform 21">
                <a:extLst>
                  <a:ext uri="{FF2B5EF4-FFF2-40B4-BE49-F238E27FC236}">
                    <a16:creationId xmlns:a16="http://schemas.microsoft.com/office/drawing/2014/main" id="{F66E4544-33A2-4D75-A40A-37A24CF1CD21}"/>
                  </a:ext>
                </a:extLst>
              </p:cNvPr>
              <p:cNvSpPr/>
              <p:nvPr/>
            </p:nvSpPr>
            <p:spPr>
              <a:xfrm rot="429775" flipH="1" flipV="1">
                <a:off x="1005285" y="2035002"/>
                <a:ext cx="559526" cy="541132"/>
              </a:xfrm>
              <a:custGeom>
                <a:avLst/>
                <a:gdLst/>
                <a:ahLst/>
                <a:cxnLst/>
                <a:rect l="l" t="t" r="r" b="b"/>
                <a:pathLst>
                  <a:path w="4563041" h="4413028">
                    <a:moveTo>
                      <a:pt x="1658854" y="700255"/>
                    </a:moveTo>
                    <a:cubicBezTo>
                      <a:pt x="1197696" y="1371211"/>
                      <a:pt x="1496559" y="2059981"/>
                      <a:pt x="1623229" y="2469679"/>
                    </a:cubicBezTo>
                    <a:cubicBezTo>
                      <a:pt x="1245198" y="2398427"/>
                      <a:pt x="843415" y="2327174"/>
                      <a:pt x="465384" y="1964977"/>
                    </a:cubicBezTo>
                    <a:cubicBezTo>
                      <a:pt x="774143" y="2501345"/>
                      <a:pt x="1255093" y="2515201"/>
                      <a:pt x="1587603" y="2594369"/>
                    </a:cubicBezTo>
                    <a:cubicBezTo>
                      <a:pt x="1409473" y="3039693"/>
                      <a:pt x="1563852" y="3455330"/>
                      <a:pt x="1730106" y="3859091"/>
                    </a:cubicBezTo>
                    <a:cubicBezTo>
                      <a:pt x="1595519" y="3465226"/>
                      <a:pt x="1544059" y="2970421"/>
                      <a:pt x="1736043" y="2600307"/>
                    </a:cubicBezTo>
                    <a:cubicBezTo>
                      <a:pt x="2044802" y="3130738"/>
                      <a:pt x="2810761" y="3298972"/>
                      <a:pt x="3339213" y="3354390"/>
                    </a:cubicBezTo>
                    <a:cubicBezTo>
                      <a:pt x="2751385" y="3245533"/>
                      <a:pt x="2092304" y="2952608"/>
                      <a:pt x="1825109" y="2511242"/>
                    </a:cubicBezTo>
                    <a:lnTo>
                      <a:pt x="3612345" y="1383086"/>
                    </a:lnTo>
                    <a:lnTo>
                      <a:pt x="1736044" y="2434053"/>
                    </a:lnTo>
                    <a:cubicBezTo>
                      <a:pt x="1411452" y="1798723"/>
                      <a:pt x="1419368" y="1199019"/>
                      <a:pt x="1658854" y="700255"/>
                    </a:cubicBezTo>
                    <a:close/>
                    <a:moveTo>
                      <a:pt x="2233909" y="0"/>
                    </a:moveTo>
                    <a:cubicBezTo>
                      <a:pt x="2467233" y="1806805"/>
                      <a:pt x="2077102" y="1155417"/>
                      <a:pt x="1882914" y="1893443"/>
                    </a:cubicBezTo>
                    <a:cubicBezTo>
                      <a:pt x="2512642" y="1924327"/>
                      <a:pt x="2322974" y="945807"/>
                      <a:pt x="2887388" y="733246"/>
                    </a:cubicBezTo>
                    <a:cubicBezTo>
                      <a:pt x="2830028" y="877206"/>
                      <a:pt x="2808293" y="1015229"/>
                      <a:pt x="2816247" y="1135439"/>
                    </a:cubicBezTo>
                    <a:cubicBezTo>
                      <a:pt x="3129337" y="625471"/>
                      <a:pt x="3460241" y="928965"/>
                      <a:pt x="4563041" y="810883"/>
                    </a:cubicBezTo>
                    <a:cubicBezTo>
                      <a:pt x="3889322" y="1343144"/>
                      <a:pt x="4278444" y="2112912"/>
                      <a:pt x="3343467" y="2140472"/>
                    </a:cubicBezTo>
                    <a:cubicBezTo>
                      <a:pt x="3501618" y="2209483"/>
                      <a:pt x="3618205" y="2266620"/>
                      <a:pt x="3829795" y="2311880"/>
                    </a:cubicBezTo>
                    <a:cubicBezTo>
                      <a:pt x="3569732" y="2557453"/>
                      <a:pt x="3262169" y="2512080"/>
                      <a:pt x="2622097" y="2389517"/>
                    </a:cubicBezTo>
                    <a:cubicBezTo>
                      <a:pt x="2509767" y="2369650"/>
                      <a:pt x="2397436" y="2415097"/>
                      <a:pt x="2302920" y="2579299"/>
                    </a:cubicBezTo>
                    <a:cubicBezTo>
                      <a:pt x="2487884" y="2842647"/>
                      <a:pt x="3266614" y="2209409"/>
                      <a:pt x="4140346" y="3262466"/>
                    </a:cubicBezTo>
                    <a:cubicBezTo>
                      <a:pt x="3752157" y="3403364"/>
                      <a:pt x="3785543" y="4007399"/>
                      <a:pt x="2975780" y="3631721"/>
                    </a:cubicBezTo>
                    <a:cubicBezTo>
                      <a:pt x="2895976" y="3835245"/>
                      <a:pt x="3071493" y="3943766"/>
                      <a:pt x="3217320" y="4028536"/>
                    </a:cubicBezTo>
                    <a:cubicBezTo>
                      <a:pt x="2958527" y="3996906"/>
                      <a:pt x="2693797" y="4250284"/>
                      <a:pt x="2440942" y="3933646"/>
                    </a:cubicBezTo>
                    <a:cubicBezTo>
                      <a:pt x="2297169" y="3720861"/>
                      <a:pt x="2384964" y="3258694"/>
                      <a:pt x="2009622" y="3295291"/>
                    </a:cubicBezTo>
                    <a:cubicBezTo>
                      <a:pt x="1754582" y="3405624"/>
                      <a:pt x="1937083" y="3548389"/>
                      <a:pt x="2121990" y="3770304"/>
                    </a:cubicBezTo>
                    <a:cubicBezTo>
                      <a:pt x="2200019" y="3867528"/>
                      <a:pt x="2192774" y="4111028"/>
                      <a:pt x="2299671" y="4413028"/>
                    </a:cubicBezTo>
                    <a:lnTo>
                      <a:pt x="1837093" y="4270076"/>
                    </a:lnTo>
                    <a:cubicBezTo>
                      <a:pt x="1555484" y="4205994"/>
                      <a:pt x="982929" y="3963783"/>
                      <a:pt x="974452" y="3490002"/>
                    </a:cubicBezTo>
                    <a:cubicBezTo>
                      <a:pt x="982406" y="3259218"/>
                      <a:pt x="1376307" y="3123434"/>
                      <a:pt x="1336761" y="2803585"/>
                    </a:cubicBezTo>
                    <a:cubicBezTo>
                      <a:pt x="985954" y="3102746"/>
                      <a:pt x="688585" y="3247528"/>
                      <a:pt x="284339" y="3416061"/>
                    </a:cubicBezTo>
                    <a:lnTo>
                      <a:pt x="90189" y="3296411"/>
                    </a:lnTo>
                    <a:cubicBezTo>
                      <a:pt x="514191" y="3104128"/>
                      <a:pt x="837251" y="3048411"/>
                      <a:pt x="1219689" y="2642372"/>
                    </a:cubicBezTo>
                    <a:cubicBezTo>
                      <a:pt x="937892" y="2487993"/>
                      <a:pt x="632345" y="2719562"/>
                      <a:pt x="457427" y="2677998"/>
                    </a:cubicBezTo>
                    <a:cubicBezTo>
                      <a:pt x="266151" y="2640019"/>
                      <a:pt x="-55751" y="2435786"/>
                      <a:pt x="8293" y="1768416"/>
                    </a:cubicBezTo>
                    <a:cubicBezTo>
                      <a:pt x="86864" y="1822004"/>
                      <a:pt x="171373" y="1810278"/>
                      <a:pt x="244007" y="1929180"/>
                    </a:cubicBezTo>
                    <a:cubicBezTo>
                      <a:pt x="144075" y="1584945"/>
                      <a:pt x="192584" y="1353526"/>
                      <a:pt x="336097" y="1009291"/>
                    </a:cubicBezTo>
                    <a:cubicBezTo>
                      <a:pt x="954398" y="1360733"/>
                      <a:pt x="866117" y="1991245"/>
                      <a:pt x="1086595" y="1885488"/>
                    </a:cubicBezTo>
                    <a:cubicBezTo>
                      <a:pt x="1316035" y="1763150"/>
                      <a:pt x="1171404" y="1474556"/>
                      <a:pt x="1008958" y="1328468"/>
                    </a:cubicBezTo>
                    <a:cubicBezTo>
                      <a:pt x="800580" y="1156986"/>
                      <a:pt x="687203" y="860812"/>
                      <a:pt x="1060716" y="439948"/>
                    </a:cubicBezTo>
                    <a:cubicBezTo>
                      <a:pt x="1126292" y="558925"/>
                      <a:pt x="1114678" y="844158"/>
                      <a:pt x="1257443" y="796880"/>
                    </a:cubicBezTo>
                    <a:cubicBezTo>
                      <a:pt x="1422615" y="505524"/>
                      <a:pt x="1338404" y="166665"/>
                      <a:pt x="22339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" name="Group 4">
              <a:extLst>
                <a:ext uri="{FF2B5EF4-FFF2-40B4-BE49-F238E27FC236}">
                  <a16:creationId xmlns:a16="http://schemas.microsoft.com/office/drawing/2014/main" id="{B9435CD2-F5B4-42A1-9A4C-014FFFCF74DB}"/>
                </a:ext>
              </a:extLst>
            </p:cNvPr>
            <p:cNvGrpSpPr/>
            <p:nvPr/>
          </p:nvGrpSpPr>
          <p:grpSpPr>
            <a:xfrm>
              <a:off x="971600" y="2842090"/>
              <a:ext cx="1945333" cy="2144259"/>
              <a:chOff x="902506" y="2708920"/>
              <a:chExt cx="1945333" cy="2144259"/>
            </a:xfrm>
          </p:grpSpPr>
          <p:grpSp>
            <p:nvGrpSpPr>
              <p:cNvPr id="8" name="Group 5">
                <a:extLst>
                  <a:ext uri="{FF2B5EF4-FFF2-40B4-BE49-F238E27FC236}">
                    <a16:creationId xmlns:a16="http://schemas.microsoft.com/office/drawing/2014/main" id="{3ABECEBA-9F1A-4D91-8485-4146E26AE891}"/>
                  </a:ext>
                </a:extLst>
              </p:cNvPr>
              <p:cNvGrpSpPr/>
              <p:nvPr/>
            </p:nvGrpSpPr>
            <p:grpSpPr>
              <a:xfrm>
                <a:off x="902506" y="2708920"/>
                <a:ext cx="1945333" cy="457200"/>
                <a:chOff x="902506" y="2708920"/>
                <a:chExt cx="1945333" cy="457200"/>
              </a:xfrm>
            </p:grpSpPr>
            <p:sp>
              <p:nvSpPr>
                <p:cNvPr id="17" name="Oval 14">
                  <a:extLst>
                    <a:ext uri="{FF2B5EF4-FFF2-40B4-BE49-F238E27FC236}">
                      <a16:creationId xmlns:a16="http://schemas.microsoft.com/office/drawing/2014/main" id="{E00DF1D6-C59A-49E7-A32B-D9893ABB4571}"/>
                    </a:ext>
                  </a:extLst>
                </p:cNvPr>
                <p:cNvSpPr/>
                <p:nvPr/>
              </p:nvSpPr>
              <p:spPr>
                <a:xfrm>
                  <a:off x="902506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8" name="Oval 15">
                  <a:extLst>
                    <a:ext uri="{FF2B5EF4-FFF2-40B4-BE49-F238E27FC236}">
                      <a16:creationId xmlns:a16="http://schemas.microsoft.com/office/drawing/2014/main" id="{971D6EAB-96A8-4CE1-8D88-0272887DF1D8}"/>
                    </a:ext>
                  </a:extLst>
                </p:cNvPr>
                <p:cNvSpPr/>
                <p:nvPr/>
              </p:nvSpPr>
              <p:spPr>
                <a:xfrm>
                  <a:off x="1894594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9" name="Oval 16">
                  <a:extLst>
                    <a:ext uri="{FF2B5EF4-FFF2-40B4-BE49-F238E27FC236}">
                      <a16:creationId xmlns:a16="http://schemas.microsoft.com/office/drawing/2014/main" id="{0A3FBD61-A470-4278-8761-35334EE4241D}"/>
                    </a:ext>
                  </a:extLst>
                </p:cNvPr>
                <p:cNvSpPr/>
                <p:nvPr/>
              </p:nvSpPr>
              <p:spPr>
                <a:xfrm>
                  <a:off x="2390639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0" name="Oval 17">
                  <a:extLst>
                    <a:ext uri="{FF2B5EF4-FFF2-40B4-BE49-F238E27FC236}">
                      <a16:creationId xmlns:a16="http://schemas.microsoft.com/office/drawing/2014/main" id="{D120591B-1A52-45EB-B799-3804CEE8A4B4}"/>
                    </a:ext>
                  </a:extLst>
                </p:cNvPr>
                <p:cNvSpPr/>
                <p:nvPr/>
              </p:nvSpPr>
              <p:spPr>
                <a:xfrm>
                  <a:off x="1398550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9" name="Group 6">
                <a:extLst>
                  <a:ext uri="{FF2B5EF4-FFF2-40B4-BE49-F238E27FC236}">
                    <a16:creationId xmlns:a16="http://schemas.microsoft.com/office/drawing/2014/main" id="{7CF8CE81-7701-4642-BA07-443A3158BBC0}"/>
                  </a:ext>
                </a:extLst>
              </p:cNvPr>
              <p:cNvGrpSpPr/>
              <p:nvPr/>
            </p:nvGrpSpPr>
            <p:grpSpPr>
              <a:xfrm>
                <a:off x="1150528" y="3271273"/>
                <a:ext cx="1449288" cy="457200"/>
                <a:chOff x="902506" y="3271273"/>
                <a:chExt cx="1449288" cy="457200"/>
              </a:xfrm>
            </p:grpSpPr>
            <p:sp>
              <p:nvSpPr>
                <p:cNvPr id="14" name="Oval 11">
                  <a:extLst>
                    <a:ext uri="{FF2B5EF4-FFF2-40B4-BE49-F238E27FC236}">
                      <a16:creationId xmlns:a16="http://schemas.microsoft.com/office/drawing/2014/main" id="{BB2F8857-FBAF-430C-9C6A-2E1E1996DF1E}"/>
                    </a:ext>
                  </a:extLst>
                </p:cNvPr>
                <p:cNvSpPr/>
                <p:nvPr/>
              </p:nvSpPr>
              <p:spPr>
                <a:xfrm>
                  <a:off x="902506" y="3271273"/>
                  <a:ext cx="457200" cy="45720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" name="Oval 12">
                  <a:extLst>
                    <a:ext uri="{FF2B5EF4-FFF2-40B4-BE49-F238E27FC236}">
                      <a16:creationId xmlns:a16="http://schemas.microsoft.com/office/drawing/2014/main" id="{B0361955-3534-4BC8-BBE4-8668E8E50951}"/>
                    </a:ext>
                  </a:extLst>
                </p:cNvPr>
                <p:cNvSpPr/>
                <p:nvPr/>
              </p:nvSpPr>
              <p:spPr>
                <a:xfrm>
                  <a:off x="1398550" y="3271273"/>
                  <a:ext cx="457200" cy="45720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6" name="Oval 13">
                  <a:extLst>
                    <a:ext uri="{FF2B5EF4-FFF2-40B4-BE49-F238E27FC236}">
                      <a16:creationId xmlns:a16="http://schemas.microsoft.com/office/drawing/2014/main" id="{A3C2FF5C-7F85-4055-A3C1-FC3FB63AA0A1}"/>
                    </a:ext>
                  </a:extLst>
                </p:cNvPr>
                <p:cNvSpPr/>
                <p:nvPr/>
              </p:nvSpPr>
              <p:spPr>
                <a:xfrm>
                  <a:off x="1894594" y="3271273"/>
                  <a:ext cx="457200" cy="45720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Group 7">
                <a:extLst>
                  <a:ext uri="{FF2B5EF4-FFF2-40B4-BE49-F238E27FC236}">
                    <a16:creationId xmlns:a16="http://schemas.microsoft.com/office/drawing/2014/main" id="{03FE16B2-9EB6-46B9-A48D-1EF53346D7D5}"/>
                  </a:ext>
                </a:extLst>
              </p:cNvPr>
              <p:cNvGrpSpPr/>
              <p:nvPr/>
            </p:nvGrpSpPr>
            <p:grpSpPr>
              <a:xfrm>
                <a:off x="1398550" y="3833626"/>
                <a:ext cx="953244" cy="457200"/>
                <a:chOff x="902506" y="3833626"/>
                <a:chExt cx="953244" cy="457200"/>
              </a:xfrm>
            </p:grpSpPr>
            <p:sp>
              <p:nvSpPr>
                <p:cNvPr id="12" name="Oval 9">
                  <a:extLst>
                    <a:ext uri="{FF2B5EF4-FFF2-40B4-BE49-F238E27FC236}">
                      <a16:creationId xmlns:a16="http://schemas.microsoft.com/office/drawing/2014/main" id="{273FBB18-9FE5-4C7E-B3BF-1D7BD9B38161}"/>
                    </a:ext>
                  </a:extLst>
                </p:cNvPr>
                <p:cNvSpPr/>
                <p:nvPr/>
              </p:nvSpPr>
              <p:spPr>
                <a:xfrm>
                  <a:off x="902506" y="3833626"/>
                  <a:ext cx="457200" cy="45720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" name="Oval 10">
                  <a:extLst>
                    <a:ext uri="{FF2B5EF4-FFF2-40B4-BE49-F238E27FC236}">
                      <a16:creationId xmlns:a16="http://schemas.microsoft.com/office/drawing/2014/main" id="{91B7DD4F-7EBA-4E8F-91A5-6C59528E0C87}"/>
                    </a:ext>
                  </a:extLst>
                </p:cNvPr>
                <p:cNvSpPr/>
                <p:nvPr/>
              </p:nvSpPr>
              <p:spPr>
                <a:xfrm>
                  <a:off x="1398550" y="3833626"/>
                  <a:ext cx="457200" cy="45720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1" name="Oval 8">
                <a:extLst>
                  <a:ext uri="{FF2B5EF4-FFF2-40B4-BE49-F238E27FC236}">
                    <a16:creationId xmlns:a16="http://schemas.microsoft.com/office/drawing/2014/main" id="{35EABF4B-867F-4A41-81C8-C3689E306D86}"/>
                  </a:ext>
                </a:extLst>
              </p:cNvPr>
              <p:cNvSpPr/>
              <p:nvPr/>
            </p:nvSpPr>
            <p:spPr>
              <a:xfrm>
                <a:off x="1646572" y="4395979"/>
                <a:ext cx="457200" cy="4572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5" name="Group 22">
            <a:extLst>
              <a:ext uri="{FF2B5EF4-FFF2-40B4-BE49-F238E27FC236}">
                <a16:creationId xmlns:a16="http://schemas.microsoft.com/office/drawing/2014/main" id="{BCC7F2D3-9404-41C5-85C6-244C0E218CE3}"/>
              </a:ext>
            </a:extLst>
          </p:cNvPr>
          <p:cNvGrpSpPr/>
          <p:nvPr/>
        </p:nvGrpSpPr>
        <p:grpSpPr>
          <a:xfrm>
            <a:off x="4106888" y="1848739"/>
            <a:ext cx="1867960" cy="3136843"/>
            <a:chOff x="971600" y="1228261"/>
            <a:chExt cx="2237905" cy="3758088"/>
          </a:xfrm>
        </p:grpSpPr>
        <p:grpSp>
          <p:nvGrpSpPr>
            <p:cNvPr id="26" name="Group 23">
              <a:extLst>
                <a:ext uri="{FF2B5EF4-FFF2-40B4-BE49-F238E27FC236}">
                  <a16:creationId xmlns:a16="http://schemas.microsoft.com/office/drawing/2014/main" id="{18A5AD08-92BE-465C-888D-F03C342744CC}"/>
                </a:ext>
              </a:extLst>
            </p:cNvPr>
            <p:cNvGrpSpPr/>
            <p:nvPr/>
          </p:nvGrpSpPr>
          <p:grpSpPr>
            <a:xfrm>
              <a:off x="1005285" y="1228261"/>
              <a:ext cx="2204220" cy="1653620"/>
              <a:chOff x="1005285" y="1228261"/>
              <a:chExt cx="2204220" cy="1653620"/>
            </a:xfrm>
          </p:grpSpPr>
          <p:sp>
            <p:nvSpPr>
              <p:cNvPr id="41" name="Freeform 38">
                <a:extLst>
                  <a:ext uri="{FF2B5EF4-FFF2-40B4-BE49-F238E27FC236}">
                    <a16:creationId xmlns:a16="http://schemas.microsoft.com/office/drawing/2014/main" id="{49BB069A-C00F-4A66-B00C-6E4C7709324A}"/>
                  </a:ext>
                </a:extLst>
              </p:cNvPr>
              <p:cNvSpPr/>
              <p:nvPr/>
            </p:nvSpPr>
            <p:spPr>
              <a:xfrm rot="517450">
                <a:off x="1990011" y="1702478"/>
                <a:ext cx="1219494" cy="1179403"/>
              </a:xfrm>
              <a:custGeom>
                <a:avLst/>
                <a:gdLst/>
                <a:ahLst/>
                <a:cxnLst/>
                <a:rect l="l" t="t" r="r" b="b"/>
                <a:pathLst>
                  <a:path w="4563041" h="4413028">
                    <a:moveTo>
                      <a:pt x="1658854" y="700255"/>
                    </a:moveTo>
                    <a:cubicBezTo>
                      <a:pt x="1197696" y="1371211"/>
                      <a:pt x="1496559" y="2059981"/>
                      <a:pt x="1623229" y="2469679"/>
                    </a:cubicBezTo>
                    <a:cubicBezTo>
                      <a:pt x="1245198" y="2398427"/>
                      <a:pt x="843415" y="2327174"/>
                      <a:pt x="465384" y="1964977"/>
                    </a:cubicBezTo>
                    <a:cubicBezTo>
                      <a:pt x="774143" y="2501345"/>
                      <a:pt x="1255093" y="2515201"/>
                      <a:pt x="1587603" y="2594369"/>
                    </a:cubicBezTo>
                    <a:cubicBezTo>
                      <a:pt x="1409473" y="3039693"/>
                      <a:pt x="1563852" y="3455330"/>
                      <a:pt x="1730106" y="3859091"/>
                    </a:cubicBezTo>
                    <a:cubicBezTo>
                      <a:pt x="1595519" y="3465226"/>
                      <a:pt x="1544059" y="2970421"/>
                      <a:pt x="1736043" y="2600307"/>
                    </a:cubicBezTo>
                    <a:cubicBezTo>
                      <a:pt x="2044802" y="3130738"/>
                      <a:pt x="2810761" y="3298972"/>
                      <a:pt x="3339213" y="3354390"/>
                    </a:cubicBezTo>
                    <a:cubicBezTo>
                      <a:pt x="2751385" y="3245533"/>
                      <a:pt x="2092304" y="2952608"/>
                      <a:pt x="1825109" y="2511242"/>
                    </a:cubicBezTo>
                    <a:lnTo>
                      <a:pt x="3612345" y="1383086"/>
                    </a:lnTo>
                    <a:lnTo>
                      <a:pt x="1736044" y="2434053"/>
                    </a:lnTo>
                    <a:cubicBezTo>
                      <a:pt x="1411452" y="1798723"/>
                      <a:pt x="1419368" y="1199019"/>
                      <a:pt x="1658854" y="700255"/>
                    </a:cubicBezTo>
                    <a:close/>
                    <a:moveTo>
                      <a:pt x="2233909" y="0"/>
                    </a:moveTo>
                    <a:cubicBezTo>
                      <a:pt x="2467233" y="1806805"/>
                      <a:pt x="2077102" y="1155417"/>
                      <a:pt x="1882914" y="1893443"/>
                    </a:cubicBezTo>
                    <a:cubicBezTo>
                      <a:pt x="2512642" y="1924327"/>
                      <a:pt x="2322974" y="945807"/>
                      <a:pt x="2887388" y="733246"/>
                    </a:cubicBezTo>
                    <a:cubicBezTo>
                      <a:pt x="2830028" y="877206"/>
                      <a:pt x="2808293" y="1015229"/>
                      <a:pt x="2816247" y="1135439"/>
                    </a:cubicBezTo>
                    <a:cubicBezTo>
                      <a:pt x="3129337" y="625471"/>
                      <a:pt x="3460241" y="928965"/>
                      <a:pt x="4563041" y="810883"/>
                    </a:cubicBezTo>
                    <a:cubicBezTo>
                      <a:pt x="3889322" y="1343144"/>
                      <a:pt x="4278444" y="2112912"/>
                      <a:pt x="3343467" y="2140472"/>
                    </a:cubicBezTo>
                    <a:cubicBezTo>
                      <a:pt x="3501618" y="2209483"/>
                      <a:pt x="3618205" y="2266620"/>
                      <a:pt x="3829795" y="2311880"/>
                    </a:cubicBezTo>
                    <a:cubicBezTo>
                      <a:pt x="3569732" y="2557453"/>
                      <a:pt x="3262169" y="2512080"/>
                      <a:pt x="2622097" y="2389517"/>
                    </a:cubicBezTo>
                    <a:cubicBezTo>
                      <a:pt x="2509767" y="2369650"/>
                      <a:pt x="2397436" y="2415097"/>
                      <a:pt x="2302920" y="2579299"/>
                    </a:cubicBezTo>
                    <a:cubicBezTo>
                      <a:pt x="2487884" y="2842647"/>
                      <a:pt x="3266614" y="2209409"/>
                      <a:pt x="4140346" y="3262466"/>
                    </a:cubicBezTo>
                    <a:cubicBezTo>
                      <a:pt x="3752157" y="3403364"/>
                      <a:pt x="3785543" y="4007399"/>
                      <a:pt x="2975780" y="3631721"/>
                    </a:cubicBezTo>
                    <a:cubicBezTo>
                      <a:pt x="2895976" y="3835245"/>
                      <a:pt x="3071493" y="3943766"/>
                      <a:pt x="3217320" y="4028536"/>
                    </a:cubicBezTo>
                    <a:cubicBezTo>
                      <a:pt x="2958527" y="3996906"/>
                      <a:pt x="2693797" y="4250284"/>
                      <a:pt x="2440942" y="3933646"/>
                    </a:cubicBezTo>
                    <a:cubicBezTo>
                      <a:pt x="2297169" y="3720861"/>
                      <a:pt x="2384964" y="3258694"/>
                      <a:pt x="2009622" y="3295291"/>
                    </a:cubicBezTo>
                    <a:cubicBezTo>
                      <a:pt x="1754582" y="3405624"/>
                      <a:pt x="1937083" y="3548389"/>
                      <a:pt x="2121990" y="3770304"/>
                    </a:cubicBezTo>
                    <a:cubicBezTo>
                      <a:pt x="2200019" y="3867528"/>
                      <a:pt x="2192774" y="4111028"/>
                      <a:pt x="2299671" y="4413028"/>
                    </a:cubicBezTo>
                    <a:lnTo>
                      <a:pt x="1837093" y="4270076"/>
                    </a:lnTo>
                    <a:cubicBezTo>
                      <a:pt x="1555484" y="4205994"/>
                      <a:pt x="982929" y="3963783"/>
                      <a:pt x="974452" y="3490002"/>
                    </a:cubicBezTo>
                    <a:cubicBezTo>
                      <a:pt x="982406" y="3259218"/>
                      <a:pt x="1376307" y="3123434"/>
                      <a:pt x="1336761" y="2803585"/>
                    </a:cubicBezTo>
                    <a:cubicBezTo>
                      <a:pt x="985954" y="3102746"/>
                      <a:pt x="688585" y="3247528"/>
                      <a:pt x="284339" y="3416061"/>
                    </a:cubicBezTo>
                    <a:lnTo>
                      <a:pt x="90189" y="3296411"/>
                    </a:lnTo>
                    <a:cubicBezTo>
                      <a:pt x="514191" y="3104128"/>
                      <a:pt x="837251" y="3048411"/>
                      <a:pt x="1219689" y="2642372"/>
                    </a:cubicBezTo>
                    <a:cubicBezTo>
                      <a:pt x="937892" y="2487993"/>
                      <a:pt x="632345" y="2719562"/>
                      <a:pt x="457427" y="2677998"/>
                    </a:cubicBezTo>
                    <a:cubicBezTo>
                      <a:pt x="266151" y="2640019"/>
                      <a:pt x="-55751" y="2435786"/>
                      <a:pt x="8293" y="1768416"/>
                    </a:cubicBezTo>
                    <a:cubicBezTo>
                      <a:pt x="86864" y="1822004"/>
                      <a:pt x="171373" y="1810278"/>
                      <a:pt x="244007" y="1929180"/>
                    </a:cubicBezTo>
                    <a:cubicBezTo>
                      <a:pt x="144075" y="1584945"/>
                      <a:pt x="192584" y="1353526"/>
                      <a:pt x="336097" y="1009291"/>
                    </a:cubicBezTo>
                    <a:cubicBezTo>
                      <a:pt x="954398" y="1360733"/>
                      <a:pt x="866117" y="1991245"/>
                      <a:pt x="1086595" y="1885488"/>
                    </a:cubicBezTo>
                    <a:cubicBezTo>
                      <a:pt x="1316035" y="1763150"/>
                      <a:pt x="1171404" y="1474556"/>
                      <a:pt x="1008958" y="1328468"/>
                    </a:cubicBezTo>
                    <a:cubicBezTo>
                      <a:pt x="800580" y="1156986"/>
                      <a:pt x="687203" y="860812"/>
                      <a:pt x="1060716" y="439948"/>
                    </a:cubicBezTo>
                    <a:cubicBezTo>
                      <a:pt x="1126292" y="558925"/>
                      <a:pt x="1114678" y="844158"/>
                      <a:pt x="1257443" y="796880"/>
                    </a:cubicBezTo>
                    <a:cubicBezTo>
                      <a:pt x="1422615" y="505524"/>
                      <a:pt x="1338404" y="166665"/>
                      <a:pt x="22339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Freeform 39">
                <a:extLst>
                  <a:ext uri="{FF2B5EF4-FFF2-40B4-BE49-F238E27FC236}">
                    <a16:creationId xmlns:a16="http://schemas.microsoft.com/office/drawing/2014/main" id="{A965F446-BA7E-4A69-B665-874309E5CE78}"/>
                  </a:ext>
                </a:extLst>
              </p:cNvPr>
              <p:cNvSpPr/>
              <p:nvPr/>
            </p:nvSpPr>
            <p:spPr>
              <a:xfrm>
                <a:off x="1783141" y="2103627"/>
                <a:ext cx="240694" cy="628863"/>
              </a:xfrm>
              <a:custGeom>
                <a:avLst/>
                <a:gdLst>
                  <a:gd name="connsiteX0" fmla="*/ 0 w 439387"/>
                  <a:gd name="connsiteY0" fmla="*/ 225631 h 1264722"/>
                  <a:gd name="connsiteX1" fmla="*/ 326571 w 439387"/>
                  <a:gd name="connsiteY1" fmla="*/ 0 h 1264722"/>
                  <a:gd name="connsiteX2" fmla="*/ 439387 w 439387"/>
                  <a:gd name="connsiteY2" fmla="*/ 1264722 h 1264722"/>
                  <a:gd name="connsiteX3" fmla="*/ 249382 w 439387"/>
                  <a:gd name="connsiteY3" fmla="*/ 1229096 h 1264722"/>
                  <a:gd name="connsiteX4" fmla="*/ 0 w 439387"/>
                  <a:gd name="connsiteY4" fmla="*/ 225631 h 1264722"/>
                  <a:gd name="connsiteX0" fmla="*/ 0 w 452536"/>
                  <a:gd name="connsiteY0" fmla="*/ 225631 h 1264722"/>
                  <a:gd name="connsiteX1" fmla="*/ 326571 w 452536"/>
                  <a:gd name="connsiteY1" fmla="*/ 0 h 1264722"/>
                  <a:gd name="connsiteX2" fmla="*/ 439387 w 452536"/>
                  <a:gd name="connsiteY2" fmla="*/ 1264722 h 1264722"/>
                  <a:gd name="connsiteX3" fmla="*/ 249382 w 452536"/>
                  <a:gd name="connsiteY3" fmla="*/ 1229096 h 1264722"/>
                  <a:gd name="connsiteX4" fmla="*/ 0 w 452536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4068" h="1264722">
                    <a:moveTo>
                      <a:pt x="0" y="225631"/>
                    </a:moveTo>
                    <a:cubicBezTo>
                      <a:pt x="120733" y="191985"/>
                      <a:pt x="188026" y="182088"/>
                      <a:pt x="326571" y="0"/>
                    </a:cubicBezTo>
                    <a:cubicBezTo>
                      <a:pt x="548243" y="676894"/>
                      <a:pt x="484909" y="908462"/>
                      <a:pt x="439387" y="1264722"/>
                    </a:cubicBezTo>
                    <a:lnTo>
                      <a:pt x="249382" y="1229096"/>
                    </a:lnTo>
                    <a:cubicBezTo>
                      <a:pt x="320634" y="876795"/>
                      <a:pt x="172192" y="542306"/>
                      <a:pt x="0" y="22563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Freeform 40">
                <a:extLst>
                  <a:ext uri="{FF2B5EF4-FFF2-40B4-BE49-F238E27FC236}">
                    <a16:creationId xmlns:a16="http://schemas.microsoft.com/office/drawing/2014/main" id="{48E4C63C-8806-463A-BE99-8BE5CA00B391}"/>
                  </a:ext>
                </a:extLst>
              </p:cNvPr>
              <p:cNvSpPr/>
              <p:nvPr/>
            </p:nvSpPr>
            <p:spPr>
              <a:xfrm rot="21106140">
                <a:off x="1401146" y="1228261"/>
                <a:ext cx="598307" cy="1166367"/>
              </a:xfrm>
              <a:custGeom>
                <a:avLst/>
                <a:gdLst>
                  <a:gd name="connsiteX0" fmla="*/ 991167 w 2238713"/>
                  <a:gd name="connsiteY0" fmla="*/ 1954206 h 4364252"/>
                  <a:gd name="connsiteX1" fmla="*/ 838970 w 2238713"/>
                  <a:gd name="connsiteY1" fmla="*/ 2040607 h 4364252"/>
                  <a:gd name="connsiteX2" fmla="*/ 744517 w 2238713"/>
                  <a:gd name="connsiteY2" fmla="*/ 2569433 h 4364252"/>
                  <a:gd name="connsiteX3" fmla="*/ 1221282 w 2238713"/>
                  <a:gd name="connsiteY3" fmla="*/ 2854903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44517 w 2238713"/>
                  <a:gd name="connsiteY2" fmla="*/ 2569433 h 4364252"/>
                  <a:gd name="connsiteX3" fmla="*/ 1221282 w 2238713"/>
                  <a:gd name="connsiteY3" fmla="*/ 2854903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44517 w 2238713"/>
                  <a:gd name="connsiteY2" fmla="*/ 2569433 h 4364252"/>
                  <a:gd name="connsiteX3" fmla="*/ 1197532 w 2238713"/>
                  <a:gd name="connsiteY3" fmla="*/ 2819277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97956 w 2238713"/>
                  <a:gd name="connsiteY2" fmla="*/ 2569433 h 4364252"/>
                  <a:gd name="connsiteX3" fmla="*/ 1197532 w 2238713"/>
                  <a:gd name="connsiteY3" fmla="*/ 2819277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7532 w 2238713"/>
                  <a:gd name="connsiteY3" fmla="*/ 2819277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24463 w 2238713"/>
                  <a:gd name="connsiteY13" fmla="*/ 1981876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24463 w 2238713"/>
                  <a:gd name="connsiteY13" fmla="*/ 1997733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762330 w 2238713"/>
                  <a:gd name="connsiteY1" fmla="*/ 2563495 h 4364252"/>
                  <a:gd name="connsiteX2" fmla="*/ 1191594 w 2238713"/>
                  <a:gd name="connsiteY2" fmla="*/ 2801464 h 4364252"/>
                  <a:gd name="connsiteX3" fmla="*/ 1558616 w 2238713"/>
                  <a:gd name="connsiteY3" fmla="*/ 2199723 h 4364252"/>
                  <a:gd name="connsiteX4" fmla="*/ 991167 w 2238713"/>
                  <a:gd name="connsiteY4" fmla="*/ 1954206 h 4364252"/>
                  <a:gd name="connsiteX5" fmla="*/ 1490354 w 2238713"/>
                  <a:gd name="connsiteY5" fmla="*/ 71 h 4364252"/>
                  <a:gd name="connsiteX6" fmla="*/ 2214748 w 2238713"/>
                  <a:gd name="connsiteY6" fmla="*/ 481022 h 4364252"/>
                  <a:gd name="connsiteX7" fmla="*/ 1502228 w 2238713"/>
                  <a:gd name="connsiteY7" fmla="*/ 1490425 h 4364252"/>
                  <a:gd name="connsiteX8" fmla="*/ 1054263 w 2238713"/>
                  <a:gd name="connsiteY8" fmla="*/ 1824329 h 4364252"/>
                  <a:gd name="connsiteX9" fmla="*/ 1692232 w 2238713"/>
                  <a:gd name="connsiteY9" fmla="*/ 2149506 h 4364252"/>
                  <a:gd name="connsiteX10" fmla="*/ 1246908 w 2238713"/>
                  <a:gd name="connsiteY10" fmla="*/ 2980778 h 4364252"/>
                  <a:gd name="connsiteX11" fmla="*/ 617516 w 2238713"/>
                  <a:gd name="connsiteY11" fmla="*/ 2618582 h 4364252"/>
                  <a:gd name="connsiteX12" fmla="*/ 724463 w 2238713"/>
                  <a:gd name="connsiteY12" fmla="*/ 1997733 h 4364252"/>
                  <a:gd name="connsiteX13" fmla="*/ 172192 w 2238713"/>
                  <a:gd name="connsiteY13" fmla="*/ 2606706 h 4364252"/>
                  <a:gd name="connsiteX14" fmla="*/ 1330036 w 2238713"/>
                  <a:gd name="connsiteY14" fmla="*/ 4085183 h 4364252"/>
                  <a:gd name="connsiteX15" fmla="*/ 1407226 w 2238713"/>
                  <a:gd name="connsiteY15" fmla="*/ 4364252 h 4364252"/>
                  <a:gd name="connsiteX16" fmla="*/ 0 w 2238713"/>
                  <a:gd name="connsiteY16" fmla="*/ 2624517 h 4364252"/>
                  <a:gd name="connsiteX17" fmla="*/ 849017 w 2238713"/>
                  <a:gd name="connsiteY17" fmla="*/ 1813016 h 4364252"/>
                  <a:gd name="connsiteX18" fmla="*/ 1229095 w 2238713"/>
                  <a:gd name="connsiteY18" fmla="*/ 1478550 h 4364252"/>
                  <a:gd name="connsiteX19" fmla="*/ 2072244 w 2238713"/>
                  <a:gd name="connsiteY19" fmla="*/ 546336 h 4364252"/>
                  <a:gd name="connsiteX20" fmla="*/ 1401288 w 2238713"/>
                  <a:gd name="connsiteY20" fmla="*/ 112887 h 4364252"/>
                  <a:gd name="connsiteX21" fmla="*/ 973776 w 2238713"/>
                  <a:gd name="connsiteY21" fmla="*/ 540399 h 4364252"/>
                  <a:gd name="connsiteX22" fmla="*/ 1490354 w 2238713"/>
                  <a:gd name="connsiteY22" fmla="*/ 71 h 4364252"/>
                  <a:gd name="connsiteX0" fmla="*/ 991167 w 2238713"/>
                  <a:gd name="connsiteY0" fmla="*/ 1954206 h 4364252"/>
                  <a:gd name="connsiteX1" fmla="*/ 762330 w 2238713"/>
                  <a:gd name="connsiteY1" fmla="*/ 2563495 h 4364252"/>
                  <a:gd name="connsiteX2" fmla="*/ 1191594 w 2238713"/>
                  <a:gd name="connsiteY2" fmla="*/ 2801464 h 4364252"/>
                  <a:gd name="connsiteX3" fmla="*/ 1558616 w 2238713"/>
                  <a:gd name="connsiteY3" fmla="*/ 2199723 h 4364252"/>
                  <a:gd name="connsiteX4" fmla="*/ 991167 w 2238713"/>
                  <a:gd name="connsiteY4" fmla="*/ 1954206 h 4364252"/>
                  <a:gd name="connsiteX5" fmla="*/ 1490354 w 2238713"/>
                  <a:gd name="connsiteY5" fmla="*/ 71 h 4364252"/>
                  <a:gd name="connsiteX6" fmla="*/ 2214748 w 2238713"/>
                  <a:gd name="connsiteY6" fmla="*/ 481022 h 4364252"/>
                  <a:gd name="connsiteX7" fmla="*/ 1502228 w 2238713"/>
                  <a:gd name="connsiteY7" fmla="*/ 1490425 h 4364252"/>
                  <a:gd name="connsiteX8" fmla="*/ 1054263 w 2238713"/>
                  <a:gd name="connsiteY8" fmla="*/ 1824329 h 4364252"/>
                  <a:gd name="connsiteX9" fmla="*/ 1692232 w 2238713"/>
                  <a:gd name="connsiteY9" fmla="*/ 2149506 h 4364252"/>
                  <a:gd name="connsiteX10" fmla="*/ 1246908 w 2238713"/>
                  <a:gd name="connsiteY10" fmla="*/ 2980778 h 4364252"/>
                  <a:gd name="connsiteX11" fmla="*/ 617516 w 2238713"/>
                  <a:gd name="connsiteY11" fmla="*/ 2618582 h 4364252"/>
                  <a:gd name="connsiteX12" fmla="*/ 724463 w 2238713"/>
                  <a:gd name="connsiteY12" fmla="*/ 1997733 h 4364252"/>
                  <a:gd name="connsiteX13" fmla="*/ 172192 w 2238713"/>
                  <a:gd name="connsiteY13" fmla="*/ 2606706 h 4364252"/>
                  <a:gd name="connsiteX14" fmla="*/ 1330036 w 2238713"/>
                  <a:gd name="connsiteY14" fmla="*/ 4085183 h 4364252"/>
                  <a:gd name="connsiteX15" fmla="*/ 1407226 w 2238713"/>
                  <a:gd name="connsiteY15" fmla="*/ 4364252 h 4364252"/>
                  <a:gd name="connsiteX16" fmla="*/ 0 w 2238713"/>
                  <a:gd name="connsiteY16" fmla="*/ 2624517 h 4364252"/>
                  <a:gd name="connsiteX17" fmla="*/ 849017 w 2238713"/>
                  <a:gd name="connsiteY17" fmla="*/ 1813016 h 4364252"/>
                  <a:gd name="connsiteX18" fmla="*/ 1229095 w 2238713"/>
                  <a:gd name="connsiteY18" fmla="*/ 1478550 h 4364252"/>
                  <a:gd name="connsiteX19" fmla="*/ 2072244 w 2238713"/>
                  <a:gd name="connsiteY19" fmla="*/ 546336 h 4364252"/>
                  <a:gd name="connsiteX20" fmla="*/ 1401288 w 2238713"/>
                  <a:gd name="connsiteY20" fmla="*/ 112887 h 4364252"/>
                  <a:gd name="connsiteX21" fmla="*/ 973776 w 2238713"/>
                  <a:gd name="connsiteY21" fmla="*/ 540399 h 4364252"/>
                  <a:gd name="connsiteX22" fmla="*/ 1490354 w 2238713"/>
                  <a:gd name="connsiteY22" fmla="*/ 71 h 4364252"/>
                  <a:gd name="connsiteX0" fmla="*/ 991167 w 2238713"/>
                  <a:gd name="connsiteY0" fmla="*/ 1954206 h 4364252"/>
                  <a:gd name="connsiteX1" fmla="*/ 762330 w 2238713"/>
                  <a:gd name="connsiteY1" fmla="*/ 2563495 h 4364252"/>
                  <a:gd name="connsiteX2" fmla="*/ 1191594 w 2238713"/>
                  <a:gd name="connsiteY2" fmla="*/ 2801464 h 4364252"/>
                  <a:gd name="connsiteX3" fmla="*/ 1558616 w 2238713"/>
                  <a:gd name="connsiteY3" fmla="*/ 2199723 h 4364252"/>
                  <a:gd name="connsiteX4" fmla="*/ 991167 w 2238713"/>
                  <a:gd name="connsiteY4" fmla="*/ 1954206 h 4364252"/>
                  <a:gd name="connsiteX5" fmla="*/ 1490354 w 2238713"/>
                  <a:gd name="connsiteY5" fmla="*/ 71 h 4364252"/>
                  <a:gd name="connsiteX6" fmla="*/ 2214748 w 2238713"/>
                  <a:gd name="connsiteY6" fmla="*/ 481022 h 4364252"/>
                  <a:gd name="connsiteX7" fmla="*/ 1502228 w 2238713"/>
                  <a:gd name="connsiteY7" fmla="*/ 1490425 h 4364252"/>
                  <a:gd name="connsiteX8" fmla="*/ 1054263 w 2238713"/>
                  <a:gd name="connsiteY8" fmla="*/ 1824329 h 4364252"/>
                  <a:gd name="connsiteX9" fmla="*/ 1692232 w 2238713"/>
                  <a:gd name="connsiteY9" fmla="*/ 2149506 h 4364252"/>
                  <a:gd name="connsiteX10" fmla="*/ 1246908 w 2238713"/>
                  <a:gd name="connsiteY10" fmla="*/ 2980778 h 4364252"/>
                  <a:gd name="connsiteX11" fmla="*/ 617516 w 2238713"/>
                  <a:gd name="connsiteY11" fmla="*/ 2618582 h 4364252"/>
                  <a:gd name="connsiteX12" fmla="*/ 724463 w 2238713"/>
                  <a:gd name="connsiteY12" fmla="*/ 1997733 h 4364252"/>
                  <a:gd name="connsiteX13" fmla="*/ 172192 w 2238713"/>
                  <a:gd name="connsiteY13" fmla="*/ 2606706 h 4364252"/>
                  <a:gd name="connsiteX14" fmla="*/ 1330036 w 2238713"/>
                  <a:gd name="connsiteY14" fmla="*/ 4085183 h 4364252"/>
                  <a:gd name="connsiteX15" fmla="*/ 1407226 w 2238713"/>
                  <a:gd name="connsiteY15" fmla="*/ 4364252 h 4364252"/>
                  <a:gd name="connsiteX16" fmla="*/ 0 w 2238713"/>
                  <a:gd name="connsiteY16" fmla="*/ 2624517 h 4364252"/>
                  <a:gd name="connsiteX17" fmla="*/ 849017 w 2238713"/>
                  <a:gd name="connsiteY17" fmla="*/ 1813016 h 4364252"/>
                  <a:gd name="connsiteX18" fmla="*/ 1229095 w 2238713"/>
                  <a:gd name="connsiteY18" fmla="*/ 1478550 h 4364252"/>
                  <a:gd name="connsiteX19" fmla="*/ 2072244 w 2238713"/>
                  <a:gd name="connsiteY19" fmla="*/ 546336 h 4364252"/>
                  <a:gd name="connsiteX20" fmla="*/ 1401288 w 2238713"/>
                  <a:gd name="connsiteY20" fmla="*/ 112887 h 4364252"/>
                  <a:gd name="connsiteX21" fmla="*/ 973776 w 2238713"/>
                  <a:gd name="connsiteY21" fmla="*/ 540399 h 4364252"/>
                  <a:gd name="connsiteX22" fmla="*/ 1490354 w 2238713"/>
                  <a:gd name="connsiteY22" fmla="*/ 71 h 4364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238713" h="4364252">
                    <a:moveTo>
                      <a:pt x="991167" y="1954206"/>
                    </a:moveTo>
                    <a:cubicBezTo>
                      <a:pt x="874309" y="1940837"/>
                      <a:pt x="728926" y="2422285"/>
                      <a:pt x="762330" y="2563495"/>
                    </a:cubicBezTo>
                    <a:cubicBezTo>
                      <a:pt x="817803" y="2763169"/>
                      <a:pt x="1035129" y="2814592"/>
                      <a:pt x="1191594" y="2801464"/>
                    </a:cubicBezTo>
                    <a:cubicBezTo>
                      <a:pt x="1336990" y="2789265"/>
                      <a:pt x="1811991" y="2695789"/>
                      <a:pt x="1558616" y="2199723"/>
                    </a:cubicBezTo>
                    <a:cubicBezTo>
                      <a:pt x="1491149" y="2092086"/>
                      <a:pt x="1283524" y="1986965"/>
                      <a:pt x="991167" y="1954206"/>
                    </a:cubicBezTo>
                    <a:close/>
                    <a:moveTo>
                      <a:pt x="1490354" y="71"/>
                    </a:moveTo>
                    <a:cubicBezTo>
                      <a:pt x="1933700" y="29760"/>
                      <a:pt x="2139536" y="213827"/>
                      <a:pt x="2214748" y="481022"/>
                    </a:cubicBezTo>
                    <a:cubicBezTo>
                      <a:pt x="2367148" y="1001558"/>
                      <a:pt x="1752600" y="1344953"/>
                      <a:pt x="1502228" y="1490425"/>
                    </a:cubicBezTo>
                    <a:cubicBezTo>
                      <a:pt x="1282828" y="1617902"/>
                      <a:pt x="1165064" y="1682510"/>
                      <a:pt x="1054263" y="1824329"/>
                    </a:cubicBezTo>
                    <a:cubicBezTo>
                      <a:pt x="1433743" y="1866887"/>
                      <a:pt x="1603884" y="2014039"/>
                      <a:pt x="1692232" y="2149506"/>
                    </a:cubicBezTo>
                    <a:cubicBezTo>
                      <a:pt x="2026720" y="2778899"/>
                      <a:pt x="1482436" y="2933276"/>
                      <a:pt x="1246908" y="2980778"/>
                    </a:cubicBezTo>
                    <a:cubicBezTo>
                      <a:pt x="977734" y="3030258"/>
                      <a:pt x="690748" y="2871923"/>
                      <a:pt x="617516" y="2618582"/>
                    </a:cubicBezTo>
                    <a:cubicBezTo>
                      <a:pt x="571269" y="2426869"/>
                      <a:pt x="658049" y="2151140"/>
                      <a:pt x="724463" y="1997733"/>
                    </a:cubicBezTo>
                    <a:cubicBezTo>
                      <a:pt x="450150" y="1962201"/>
                      <a:pt x="176019" y="2392404"/>
                      <a:pt x="172192" y="2606706"/>
                    </a:cubicBezTo>
                    <a:cubicBezTo>
                      <a:pt x="203859" y="3445896"/>
                      <a:pt x="1084613" y="3881324"/>
                      <a:pt x="1330036" y="4085183"/>
                    </a:cubicBezTo>
                    <a:lnTo>
                      <a:pt x="1407226" y="4364252"/>
                    </a:lnTo>
                    <a:cubicBezTo>
                      <a:pt x="1039091" y="3994138"/>
                      <a:pt x="5938" y="3600273"/>
                      <a:pt x="0" y="2624517"/>
                    </a:cubicBezTo>
                    <a:cubicBezTo>
                      <a:pt x="25730" y="2234611"/>
                      <a:pt x="434148" y="1756945"/>
                      <a:pt x="849017" y="1813016"/>
                    </a:cubicBezTo>
                    <a:cubicBezTo>
                      <a:pt x="941972" y="1657424"/>
                      <a:pt x="1076696" y="1583449"/>
                      <a:pt x="1229095" y="1478550"/>
                    </a:cubicBezTo>
                    <a:cubicBezTo>
                      <a:pt x="2000608" y="1060843"/>
                      <a:pt x="2109849" y="764050"/>
                      <a:pt x="2072244" y="546336"/>
                    </a:cubicBezTo>
                    <a:cubicBezTo>
                      <a:pt x="2052452" y="294974"/>
                      <a:pt x="1670462" y="79240"/>
                      <a:pt x="1401288" y="112887"/>
                    </a:cubicBezTo>
                    <a:cubicBezTo>
                      <a:pt x="1086592" y="136638"/>
                      <a:pt x="1045028" y="338519"/>
                      <a:pt x="973776" y="540399"/>
                    </a:cubicBezTo>
                    <a:cubicBezTo>
                      <a:pt x="898566" y="362269"/>
                      <a:pt x="1179616" y="-5867"/>
                      <a:pt x="1490354" y="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4" name="Freeform 41">
                <a:extLst>
                  <a:ext uri="{FF2B5EF4-FFF2-40B4-BE49-F238E27FC236}">
                    <a16:creationId xmlns:a16="http://schemas.microsoft.com/office/drawing/2014/main" id="{C2247952-110F-4AEC-9631-4569E79DC856}"/>
                  </a:ext>
                </a:extLst>
              </p:cNvPr>
              <p:cNvSpPr/>
              <p:nvPr/>
            </p:nvSpPr>
            <p:spPr>
              <a:xfrm rot="429775" flipH="1" flipV="1">
                <a:off x="1005285" y="2035002"/>
                <a:ext cx="559526" cy="541132"/>
              </a:xfrm>
              <a:custGeom>
                <a:avLst/>
                <a:gdLst/>
                <a:ahLst/>
                <a:cxnLst/>
                <a:rect l="l" t="t" r="r" b="b"/>
                <a:pathLst>
                  <a:path w="4563041" h="4413028">
                    <a:moveTo>
                      <a:pt x="1658854" y="700255"/>
                    </a:moveTo>
                    <a:cubicBezTo>
                      <a:pt x="1197696" y="1371211"/>
                      <a:pt x="1496559" y="2059981"/>
                      <a:pt x="1623229" y="2469679"/>
                    </a:cubicBezTo>
                    <a:cubicBezTo>
                      <a:pt x="1245198" y="2398427"/>
                      <a:pt x="843415" y="2327174"/>
                      <a:pt x="465384" y="1964977"/>
                    </a:cubicBezTo>
                    <a:cubicBezTo>
                      <a:pt x="774143" y="2501345"/>
                      <a:pt x="1255093" y="2515201"/>
                      <a:pt x="1587603" y="2594369"/>
                    </a:cubicBezTo>
                    <a:cubicBezTo>
                      <a:pt x="1409473" y="3039693"/>
                      <a:pt x="1563852" y="3455330"/>
                      <a:pt x="1730106" y="3859091"/>
                    </a:cubicBezTo>
                    <a:cubicBezTo>
                      <a:pt x="1595519" y="3465226"/>
                      <a:pt x="1544059" y="2970421"/>
                      <a:pt x="1736043" y="2600307"/>
                    </a:cubicBezTo>
                    <a:cubicBezTo>
                      <a:pt x="2044802" y="3130738"/>
                      <a:pt x="2810761" y="3298972"/>
                      <a:pt x="3339213" y="3354390"/>
                    </a:cubicBezTo>
                    <a:cubicBezTo>
                      <a:pt x="2751385" y="3245533"/>
                      <a:pt x="2092304" y="2952608"/>
                      <a:pt x="1825109" y="2511242"/>
                    </a:cubicBezTo>
                    <a:lnTo>
                      <a:pt x="3612345" y="1383086"/>
                    </a:lnTo>
                    <a:lnTo>
                      <a:pt x="1736044" y="2434053"/>
                    </a:lnTo>
                    <a:cubicBezTo>
                      <a:pt x="1411452" y="1798723"/>
                      <a:pt x="1419368" y="1199019"/>
                      <a:pt x="1658854" y="700255"/>
                    </a:cubicBezTo>
                    <a:close/>
                    <a:moveTo>
                      <a:pt x="2233909" y="0"/>
                    </a:moveTo>
                    <a:cubicBezTo>
                      <a:pt x="2467233" y="1806805"/>
                      <a:pt x="2077102" y="1155417"/>
                      <a:pt x="1882914" y="1893443"/>
                    </a:cubicBezTo>
                    <a:cubicBezTo>
                      <a:pt x="2512642" y="1924327"/>
                      <a:pt x="2322974" y="945807"/>
                      <a:pt x="2887388" y="733246"/>
                    </a:cubicBezTo>
                    <a:cubicBezTo>
                      <a:pt x="2830028" y="877206"/>
                      <a:pt x="2808293" y="1015229"/>
                      <a:pt x="2816247" y="1135439"/>
                    </a:cubicBezTo>
                    <a:cubicBezTo>
                      <a:pt x="3129337" y="625471"/>
                      <a:pt x="3460241" y="928965"/>
                      <a:pt x="4563041" y="810883"/>
                    </a:cubicBezTo>
                    <a:cubicBezTo>
                      <a:pt x="3889322" y="1343144"/>
                      <a:pt x="4278444" y="2112912"/>
                      <a:pt x="3343467" y="2140472"/>
                    </a:cubicBezTo>
                    <a:cubicBezTo>
                      <a:pt x="3501618" y="2209483"/>
                      <a:pt x="3618205" y="2266620"/>
                      <a:pt x="3829795" y="2311880"/>
                    </a:cubicBezTo>
                    <a:cubicBezTo>
                      <a:pt x="3569732" y="2557453"/>
                      <a:pt x="3262169" y="2512080"/>
                      <a:pt x="2622097" y="2389517"/>
                    </a:cubicBezTo>
                    <a:cubicBezTo>
                      <a:pt x="2509767" y="2369650"/>
                      <a:pt x="2397436" y="2415097"/>
                      <a:pt x="2302920" y="2579299"/>
                    </a:cubicBezTo>
                    <a:cubicBezTo>
                      <a:pt x="2487884" y="2842647"/>
                      <a:pt x="3266614" y="2209409"/>
                      <a:pt x="4140346" y="3262466"/>
                    </a:cubicBezTo>
                    <a:cubicBezTo>
                      <a:pt x="3752157" y="3403364"/>
                      <a:pt x="3785543" y="4007399"/>
                      <a:pt x="2975780" y="3631721"/>
                    </a:cubicBezTo>
                    <a:cubicBezTo>
                      <a:pt x="2895976" y="3835245"/>
                      <a:pt x="3071493" y="3943766"/>
                      <a:pt x="3217320" y="4028536"/>
                    </a:cubicBezTo>
                    <a:cubicBezTo>
                      <a:pt x="2958527" y="3996906"/>
                      <a:pt x="2693797" y="4250284"/>
                      <a:pt x="2440942" y="3933646"/>
                    </a:cubicBezTo>
                    <a:cubicBezTo>
                      <a:pt x="2297169" y="3720861"/>
                      <a:pt x="2384964" y="3258694"/>
                      <a:pt x="2009622" y="3295291"/>
                    </a:cubicBezTo>
                    <a:cubicBezTo>
                      <a:pt x="1754582" y="3405624"/>
                      <a:pt x="1937083" y="3548389"/>
                      <a:pt x="2121990" y="3770304"/>
                    </a:cubicBezTo>
                    <a:cubicBezTo>
                      <a:pt x="2200019" y="3867528"/>
                      <a:pt x="2192774" y="4111028"/>
                      <a:pt x="2299671" y="4413028"/>
                    </a:cubicBezTo>
                    <a:lnTo>
                      <a:pt x="1837093" y="4270076"/>
                    </a:lnTo>
                    <a:cubicBezTo>
                      <a:pt x="1555484" y="4205994"/>
                      <a:pt x="982929" y="3963783"/>
                      <a:pt x="974452" y="3490002"/>
                    </a:cubicBezTo>
                    <a:cubicBezTo>
                      <a:pt x="982406" y="3259218"/>
                      <a:pt x="1376307" y="3123434"/>
                      <a:pt x="1336761" y="2803585"/>
                    </a:cubicBezTo>
                    <a:cubicBezTo>
                      <a:pt x="985954" y="3102746"/>
                      <a:pt x="688585" y="3247528"/>
                      <a:pt x="284339" y="3416061"/>
                    </a:cubicBezTo>
                    <a:lnTo>
                      <a:pt x="90189" y="3296411"/>
                    </a:lnTo>
                    <a:cubicBezTo>
                      <a:pt x="514191" y="3104128"/>
                      <a:pt x="837251" y="3048411"/>
                      <a:pt x="1219689" y="2642372"/>
                    </a:cubicBezTo>
                    <a:cubicBezTo>
                      <a:pt x="937892" y="2487993"/>
                      <a:pt x="632345" y="2719562"/>
                      <a:pt x="457427" y="2677998"/>
                    </a:cubicBezTo>
                    <a:cubicBezTo>
                      <a:pt x="266151" y="2640019"/>
                      <a:pt x="-55751" y="2435786"/>
                      <a:pt x="8293" y="1768416"/>
                    </a:cubicBezTo>
                    <a:cubicBezTo>
                      <a:pt x="86864" y="1822004"/>
                      <a:pt x="171373" y="1810278"/>
                      <a:pt x="244007" y="1929180"/>
                    </a:cubicBezTo>
                    <a:cubicBezTo>
                      <a:pt x="144075" y="1584945"/>
                      <a:pt x="192584" y="1353526"/>
                      <a:pt x="336097" y="1009291"/>
                    </a:cubicBezTo>
                    <a:cubicBezTo>
                      <a:pt x="954398" y="1360733"/>
                      <a:pt x="866117" y="1991245"/>
                      <a:pt x="1086595" y="1885488"/>
                    </a:cubicBezTo>
                    <a:cubicBezTo>
                      <a:pt x="1316035" y="1763150"/>
                      <a:pt x="1171404" y="1474556"/>
                      <a:pt x="1008958" y="1328468"/>
                    </a:cubicBezTo>
                    <a:cubicBezTo>
                      <a:pt x="800580" y="1156986"/>
                      <a:pt x="687203" y="860812"/>
                      <a:pt x="1060716" y="439948"/>
                    </a:cubicBezTo>
                    <a:cubicBezTo>
                      <a:pt x="1126292" y="558925"/>
                      <a:pt x="1114678" y="844158"/>
                      <a:pt x="1257443" y="796880"/>
                    </a:cubicBezTo>
                    <a:cubicBezTo>
                      <a:pt x="1422615" y="505524"/>
                      <a:pt x="1338404" y="166665"/>
                      <a:pt x="22339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7" name="Group 24">
              <a:extLst>
                <a:ext uri="{FF2B5EF4-FFF2-40B4-BE49-F238E27FC236}">
                  <a16:creationId xmlns:a16="http://schemas.microsoft.com/office/drawing/2014/main" id="{84DBA25C-964F-4A28-8023-E687B0755EA3}"/>
                </a:ext>
              </a:extLst>
            </p:cNvPr>
            <p:cNvGrpSpPr/>
            <p:nvPr/>
          </p:nvGrpSpPr>
          <p:grpSpPr>
            <a:xfrm>
              <a:off x="971600" y="2842090"/>
              <a:ext cx="1945333" cy="2144259"/>
              <a:chOff x="902506" y="2708920"/>
              <a:chExt cx="1945333" cy="2144259"/>
            </a:xfrm>
          </p:grpSpPr>
          <p:grpSp>
            <p:nvGrpSpPr>
              <p:cNvPr id="28" name="Group 25">
                <a:extLst>
                  <a:ext uri="{FF2B5EF4-FFF2-40B4-BE49-F238E27FC236}">
                    <a16:creationId xmlns:a16="http://schemas.microsoft.com/office/drawing/2014/main" id="{C6F4A058-88EC-4E56-8823-8F78FC37B62E}"/>
                  </a:ext>
                </a:extLst>
              </p:cNvPr>
              <p:cNvGrpSpPr/>
              <p:nvPr/>
            </p:nvGrpSpPr>
            <p:grpSpPr>
              <a:xfrm>
                <a:off x="902506" y="2708920"/>
                <a:ext cx="1945333" cy="457200"/>
                <a:chOff x="902506" y="2708920"/>
                <a:chExt cx="1945333" cy="457200"/>
              </a:xfrm>
            </p:grpSpPr>
            <p:sp>
              <p:nvSpPr>
                <p:cNvPr id="37" name="Oval 34">
                  <a:extLst>
                    <a:ext uri="{FF2B5EF4-FFF2-40B4-BE49-F238E27FC236}">
                      <a16:creationId xmlns:a16="http://schemas.microsoft.com/office/drawing/2014/main" id="{600E0A27-FD7A-46A1-B997-2220F756202A}"/>
                    </a:ext>
                  </a:extLst>
                </p:cNvPr>
                <p:cNvSpPr/>
                <p:nvPr/>
              </p:nvSpPr>
              <p:spPr>
                <a:xfrm>
                  <a:off x="902506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Oval 35">
                  <a:extLst>
                    <a:ext uri="{FF2B5EF4-FFF2-40B4-BE49-F238E27FC236}">
                      <a16:creationId xmlns:a16="http://schemas.microsoft.com/office/drawing/2014/main" id="{2C8A938B-76E9-432F-A092-379BA71D5922}"/>
                    </a:ext>
                  </a:extLst>
                </p:cNvPr>
                <p:cNvSpPr/>
                <p:nvPr/>
              </p:nvSpPr>
              <p:spPr>
                <a:xfrm>
                  <a:off x="1894594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Oval 36">
                  <a:extLst>
                    <a:ext uri="{FF2B5EF4-FFF2-40B4-BE49-F238E27FC236}">
                      <a16:creationId xmlns:a16="http://schemas.microsoft.com/office/drawing/2014/main" id="{E7CDE744-47EB-4AF8-8BFC-4A1AEF9CDC4D}"/>
                    </a:ext>
                  </a:extLst>
                </p:cNvPr>
                <p:cNvSpPr/>
                <p:nvPr/>
              </p:nvSpPr>
              <p:spPr>
                <a:xfrm>
                  <a:off x="2390639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Oval 37">
                  <a:extLst>
                    <a:ext uri="{FF2B5EF4-FFF2-40B4-BE49-F238E27FC236}">
                      <a16:creationId xmlns:a16="http://schemas.microsoft.com/office/drawing/2014/main" id="{96CB8DF9-11C3-44DA-9D2F-741F98763C9D}"/>
                    </a:ext>
                  </a:extLst>
                </p:cNvPr>
                <p:cNvSpPr/>
                <p:nvPr/>
              </p:nvSpPr>
              <p:spPr>
                <a:xfrm>
                  <a:off x="1398550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9" name="Group 26">
                <a:extLst>
                  <a:ext uri="{FF2B5EF4-FFF2-40B4-BE49-F238E27FC236}">
                    <a16:creationId xmlns:a16="http://schemas.microsoft.com/office/drawing/2014/main" id="{0EF5C5BA-F1EB-4F2E-83E2-8F29D469366E}"/>
                  </a:ext>
                </a:extLst>
              </p:cNvPr>
              <p:cNvGrpSpPr/>
              <p:nvPr/>
            </p:nvGrpSpPr>
            <p:grpSpPr>
              <a:xfrm>
                <a:off x="1150528" y="3271273"/>
                <a:ext cx="1449288" cy="457200"/>
                <a:chOff x="902506" y="3271273"/>
                <a:chExt cx="1449288" cy="457200"/>
              </a:xfrm>
            </p:grpSpPr>
            <p:sp>
              <p:nvSpPr>
                <p:cNvPr id="34" name="Oval 31">
                  <a:extLst>
                    <a:ext uri="{FF2B5EF4-FFF2-40B4-BE49-F238E27FC236}">
                      <a16:creationId xmlns:a16="http://schemas.microsoft.com/office/drawing/2014/main" id="{EA17A6E5-2402-4780-8801-1B1E8652EF28}"/>
                    </a:ext>
                  </a:extLst>
                </p:cNvPr>
                <p:cNvSpPr/>
                <p:nvPr/>
              </p:nvSpPr>
              <p:spPr>
                <a:xfrm>
                  <a:off x="902506" y="3271273"/>
                  <a:ext cx="457200" cy="457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5" name="Oval 32">
                  <a:extLst>
                    <a:ext uri="{FF2B5EF4-FFF2-40B4-BE49-F238E27FC236}">
                      <a16:creationId xmlns:a16="http://schemas.microsoft.com/office/drawing/2014/main" id="{288FE0F5-0567-4C1F-9933-87D72D874EE9}"/>
                    </a:ext>
                  </a:extLst>
                </p:cNvPr>
                <p:cNvSpPr/>
                <p:nvPr/>
              </p:nvSpPr>
              <p:spPr>
                <a:xfrm>
                  <a:off x="1398550" y="3271273"/>
                  <a:ext cx="457200" cy="457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Oval 33">
                  <a:extLst>
                    <a:ext uri="{FF2B5EF4-FFF2-40B4-BE49-F238E27FC236}">
                      <a16:creationId xmlns:a16="http://schemas.microsoft.com/office/drawing/2014/main" id="{E8BDB98D-8CDF-4BFB-87B0-2111CACA8037}"/>
                    </a:ext>
                  </a:extLst>
                </p:cNvPr>
                <p:cNvSpPr/>
                <p:nvPr/>
              </p:nvSpPr>
              <p:spPr>
                <a:xfrm>
                  <a:off x="1894594" y="3271273"/>
                  <a:ext cx="457200" cy="457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</p:grpSp>
          <p:grpSp>
            <p:nvGrpSpPr>
              <p:cNvPr id="30" name="Group 27">
                <a:extLst>
                  <a:ext uri="{FF2B5EF4-FFF2-40B4-BE49-F238E27FC236}">
                    <a16:creationId xmlns:a16="http://schemas.microsoft.com/office/drawing/2014/main" id="{1E969CE9-98ED-4A8B-855E-E19B68C6BC9B}"/>
                  </a:ext>
                </a:extLst>
              </p:cNvPr>
              <p:cNvGrpSpPr/>
              <p:nvPr/>
            </p:nvGrpSpPr>
            <p:grpSpPr>
              <a:xfrm>
                <a:off x="1398550" y="3833626"/>
                <a:ext cx="953244" cy="457200"/>
                <a:chOff x="902506" y="3833626"/>
                <a:chExt cx="953244" cy="457200"/>
              </a:xfrm>
            </p:grpSpPr>
            <p:sp>
              <p:nvSpPr>
                <p:cNvPr id="32" name="Oval 29">
                  <a:extLst>
                    <a:ext uri="{FF2B5EF4-FFF2-40B4-BE49-F238E27FC236}">
                      <a16:creationId xmlns:a16="http://schemas.microsoft.com/office/drawing/2014/main" id="{975D2F1F-5DF3-4EC6-B3CC-96BE05C06F80}"/>
                    </a:ext>
                  </a:extLst>
                </p:cNvPr>
                <p:cNvSpPr/>
                <p:nvPr/>
              </p:nvSpPr>
              <p:spPr>
                <a:xfrm>
                  <a:off x="902506" y="3833626"/>
                  <a:ext cx="457200" cy="45720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3" name="Oval 30">
                  <a:extLst>
                    <a:ext uri="{FF2B5EF4-FFF2-40B4-BE49-F238E27FC236}">
                      <a16:creationId xmlns:a16="http://schemas.microsoft.com/office/drawing/2014/main" id="{1F98897D-4034-43F3-AE8F-ABD81EBDF106}"/>
                    </a:ext>
                  </a:extLst>
                </p:cNvPr>
                <p:cNvSpPr/>
                <p:nvPr/>
              </p:nvSpPr>
              <p:spPr>
                <a:xfrm>
                  <a:off x="1398550" y="3833626"/>
                  <a:ext cx="457200" cy="45720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1" name="Oval 28">
                <a:extLst>
                  <a:ext uri="{FF2B5EF4-FFF2-40B4-BE49-F238E27FC236}">
                    <a16:creationId xmlns:a16="http://schemas.microsoft.com/office/drawing/2014/main" id="{D18DD672-5B0B-4899-A299-ECEF98DDAC06}"/>
                  </a:ext>
                </a:extLst>
              </p:cNvPr>
              <p:cNvSpPr/>
              <p:nvPr/>
            </p:nvSpPr>
            <p:spPr>
              <a:xfrm>
                <a:off x="1646572" y="4395979"/>
                <a:ext cx="457200" cy="4572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45" name="Group 42">
            <a:extLst>
              <a:ext uri="{FF2B5EF4-FFF2-40B4-BE49-F238E27FC236}">
                <a16:creationId xmlns:a16="http://schemas.microsoft.com/office/drawing/2014/main" id="{41630C64-340F-4FB6-ABDB-696291163AFB}"/>
              </a:ext>
            </a:extLst>
          </p:cNvPr>
          <p:cNvGrpSpPr/>
          <p:nvPr/>
        </p:nvGrpSpPr>
        <p:grpSpPr>
          <a:xfrm>
            <a:off x="6847209" y="1848739"/>
            <a:ext cx="1867960" cy="3136843"/>
            <a:chOff x="971600" y="1228261"/>
            <a:chExt cx="2237905" cy="3758088"/>
          </a:xfrm>
        </p:grpSpPr>
        <p:grpSp>
          <p:nvGrpSpPr>
            <p:cNvPr id="46" name="Group 43">
              <a:extLst>
                <a:ext uri="{FF2B5EF4-FFF2-40B4-BE49-F238E27FC236}">
                  <a16:creationId xmlns:a16="http://schemas.microsoft.com/office/drawing/2014/main" id="{7BBAE42E-D059-42A5-9C3C-AC4148E17304}"/>
                </a:ext>
              </a:extLst>
            </p:cNvPr>
            <p:cNvGrpSpPr/>
            <p:nvPr/>
          </p:nvGrpSpPr>
          <p:grpSpPr>
            <a:xfrm>
              <a:off x="1005285" y="1228261"/>
              <a:ext cx="2204220" cy="1653620"/>
              <a:chOff x="1005285" y="1228261"/>
              <a:chExt cx="2204220" cy="1653620"/>
            </a:xfrm>
          </p:grpSpPr>
          <p:sp>
            <p:nvSpPr>
              <p:cNvPr id="63" name="Freeform 58">
                <a:extLst>
                  <a:ext uri="{FF2B5EF4-FFF2-40B4-BE49-F238E27FC236}">
                    <a16:creationId xmlns:a16="http://schemas.microsoft.com/office/drawing/2014/main" id="{AB2297C2-73D3-4973-B0FB-79145B3D4EDD}"/>
                  </a:ext>
                </a:extLst>
              </p:cNvPr>
              <p:cNvSpPr/>
              <p:nvPr/>
            </p:nvSpPr>
            <p:spPr>
              <a:xfrm rot="517450">
                <a:off x="1990011" y="1702478"/>
                <a:ext cx="1219494" cy="1179403"/>
              </a:xfrm>
              <a:custGeom>
                <a:avLst/>
                <a:gdLst/>
                <a:ahLst/>
                <a:cxnLst/>
                <a:rect l="l" t="t" r="r" b="b"/>
                <a:pathLst>
                  <a:path w="4563041" h="4413028">
                    <a:moveTo>
                      <a:pt x="1658854" y="700255"/>
                    </a:moveTo>
                    <a:cubicBezTo>
                      <a:pt x="1197696" y="1371211"/>
                      <a:pt x="1496559" y="2059981"/>
                      <a:pt x="1623229" y="2469679"/>
                    </a:cubicBezTo>
                    <a:cubicBezTo>
                      <a:pt x="1245198" y="2398427"/>
                      <a:pt x="843415" y="2327174"/>
                      <a:pt x="465384" y="1964977"/>
                    </a:cubicBezTo>
                    <a:cubicBezTo>
                      <a:pt x="774143" y="2501345"/>
                      <a:pt x="1255093" y="2515201"/>
                      <a:pt x="1587603" y="2594369"/>
                    </a:cubicBezTo>
                    <a:cubicBezTo>
                      <a:pt x="1409473" y="3039693"/>
                      <a:pt x="1563852" y="3455330"/>
                      <a:pt x="1730106" y="3859091"/>
                    </a:cubicBezTo>
                    <a:cubicBezTo>
                      <a:pt x="1595519" y="3465226"/>
                      <a:pt x="1544059" y="2970421"/>
                      <a:pt x="1736043" y="2600307"/>
                    </a:cubicBezTo>
                    <a:cubicBezTo>
                      <a:pt x="2044802" y="3130738"/>
                      <a:pt x="2810761" y="3298972"/>
                      <a:pt x="3339213" y="3354390"/>
                    </a:cubicBezTo>
                    <a:cubicBezTo>
                      <a:pt x="2751385" y="3245533"/>
                      <a:pt x="2092304" y="2952608"/>
                      <a:pt x="1825109" y="2511242"/>
                    </a:cubicBezTo>
                    <a:lnTo>
                      <a:pt x="3612345" y="1383086"/>
                    </a:lnTo>
                    <a:lnTo>
                      <a:pt x="1736044" y="2434053"/>
                    </a:lnTo>
                    <a:cubicBezTo>
                      <a:pt x="1411452" y="1798723"/>
                      <a:pt x="1419368" y="1199019"/>
                      <a:pt x="1658854" y="700255"/>
                    </a:cubicBezTo>
                    <a:close/>
                    <a:moveTo>
                      <a:pt x="2233909" y="0"/>
                    </a:moveTo>
                    <a:cubicBezTo>
                      <a:pt x="2467233" y="1806805"/>
                      <a:pt x="2077102" y="1155417"/>
                      <a:pt x="1882914" y="1893443"/>
                    </a:cubicBezTo>
                    <a:cubicBezTo>
                      <a:pt x="2512642" y="1924327"/>
                      <a:pt x="2322974" y="945807"/>
                      <a:pt x="2887388" y="733246"/>
                    </a:cubicBezTo>
                    <a:cubicBezTo>
                      <a:pt x="2830028" y="877206"/>
                      <a:pt x="2808293" y="1015229"/>
                      <a:pt x="2816247" y="1135439"/>
                    </a:cubicBezTo>
                    <a:cubicBezTo>
                      <a:pt x="3129337" y="625471"/>
                      <a:pt x="3460241" y="928965"/>
                      <a:pt x="4563041" y="810883"/>
                    </a:cubicBezTo>
                    <a:cubicBezTo>
                      <a:pt x="3889322" y="1343144"/>
                      <a:pt x="4278444" y="2112912"/>
                      <a:pt x="3343467" y="2140472"/>
                    </a:cubicBezTo>
                    <a:cubicBezTo>
                      <a:pt x="3501618" y="2209483"/>
                      <a:pt x="3618205" y="2266620"/>
                      <a:pt x="3829795" y="2311880"/>
                    </a:cubicBezTo>
                    <a:cubicBezTo>
                      <a:pt x="3569732" y="2557453"/>
                      <a:pt x="3262169" y="2512080"/>
                      <a:pt x="2622097" y="2389517"/>
                    </a:cubicBezTo>
                    <a:cubicBezTo>
                      <a:pt x="2509767" y="2369650"/>
                      <a:pt x="2397436" y="2415097"/>
                      <a:pt x="2302920" y="2579299"/>
                    </a:cubicBezTo>
                    <a:cubicBezTo>
                      <a:pt x="2487884" y="2842647"/>
                      <a:pt x="3266614" y="2209409"/>
                      <a:pt x="4140346" y="3262466"/>
                    </a:cubicBezTo>
                    <a:cubicBezTo>
                      <a:pt x="3752157" y="3403364"/>
                      <a:pt x="3785543" y="4007399"/>
                      <a:pt x="2975780" y="3631721"/>
                    </a:cubicBezTo>
                    <a:cubicBezTo>
                      <a:pt x="2895976" y="3835245"/>
                      <a:pt x="3071493" y="3943766"/>
                      <a:pt x="3217320" y="4028536"/>
                    </a:cubicBezTo>
                    <a:cubicBezTo>
                      <a:pt x="2958527" y="3996906"/>
                      <a:pt x="2693797" y="4250284"/>
                      <a:pt x="2440942" y="3933646"/>
                    </a:cubicBezTo>
                    <a:cubicBezTo>
                      <a:pt x="2297169" y="3720861"/>
                      <a:pt x="2384964" y="3258694"/>
                      <a:pt x="2009622" y="3295291"/>
                    </a:cubicBezTo>
                    <a:cubicBezTo>
                      <a:pt x="1754582" y="3405624"/>
                      <a:pt x="1937083" y="3548389"/>
                      <a:pt x="2121990" y="3770304"/>
                    </a:cubicBezTo>
                    <a:cubicBezTo>
                      <a:pt x="2200019" y="3867528"/>
                      <a:pt x="2192774" y="4111028"/>
                      <a:pt x="2299671" y="4413028"/>
                    </a:cubicBezTo>
                    <a:lnTo>
                      <a:pt x="1837093" y="4270076"/>
                    </a:lnTo>
                    <a:cubicBezTo>
                      <a:pt x="1555484" y="4205994"/>
                      <a:pt x="982929" y="3963783"/>
                      <a:pt x="974452" y="3490002"/>
                    </a:cubicBezTo>
                    <a:cubicBezTo>
                      <a:pt x="982406" y="3259218"/>
                      <a:pt x="1376307" y="3123434"/>
                      <a:pt x="1336761" y="2803585"/>
                    </a:cubicBezTo>
                    <a:cubicBezTo>
                      <a:pt x="985954" y="3102746"/>
                      <a:pt x="688585" y="3247528"/>
                      <a:pt x="284339" y="3416061"/>
                    </a:cubicBezTo>
                    <a:lnTo>
                      <a:pt x="90189" y="3296411"/>
                    </a:lnTo>
                    <a:cubicBezTo>
                      <a:pt x="514191" y="3104128"/>
                      <a:pt x="837251" y="3048411"/>
                      <a:pt x="1219689" y="2642372"/>
                    </a:cubicBezTo>
                    <a:cubicBezTo>
                      <a:pt x="937892" y="2487993"/>
                      <a:pt x="632345" y="2719562"/>
                      <a:pt x="457427" y="2677998"/>
                    </a:cubicBezTo>
                    <a:cubicBezTo>
                      <a:pt x="266151" y="2640019"/>
                      <a:pt x="-55751" y="2435786"/>
                      <a:pt x="8293" y="1768416"/>
                    </a:cubicBezTo>
                    <a:cubicBezTo>
                      <a:pt x="86864" y="1822004"/>
                      <a:pt x="171373" y="1810278"/>
                      <a:pt x="244007" y="1929180"/>
                    </a:cubicBezTo>
                    <a:cubicBezTo>
                      <a:pt x="144075" y="1584945"/>
                      <a:pt x="192584" y="1353526"/>
                      <a:pt x="336097" y="1009291"/>
                    </a:cubicBezTo>
                    <a:cubicBezTo>
                      <a:pt x="954398" y="1360733"/>
                      <a:pt x="866117" y="1991245"/>
                      <a:pt x="1086595" y="1885488"/>
                    </a:cubicBezTo>
                    <a:cubicBezTo>
                      <a:pt x="1316035" y="1763150"/>
                      <a:pt x="1171404" y="1474556"/>
                      <a:pt x="1008958" y="1328468"/>
                    </a:cubicBezTo>
                    <a:cubicBezTo>
                      <a:pt x="800580" y="1156986"/>
                      <a:pt x="687203" y="860812"/>
                      <a:pt x="1060716" y="439948"/>
                    </a:cubicBezTo>
                    <a:cubicBezTo>
                      <a:pt x="1126292" y="558925"/>
                      <a:pt x="1114678" y="844158"/>
                      <a:pt x="1257443" y="796880"/>
                    </a:cubicBezTo>
                    <a:cubicBezTo>
                      <a:pt x="1422615" y="505524"/>
                      <a:pt x="1338404" y="166665"/>
                      <a:pt x="22339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Freeform 59">
                <a:extLst>
                  <a:ext uri="{FF2B5EF4-FFF2-40B4-BE49-F238E27FC236}">
                    <a16:creationId xmlns:a16="http://schemas.microsoft.com/office/drawing/2014/main" id="{71406EA9-C0CA-4E5E-ADCC-CE8C96740863}"/>
                  </a:ext>
                </a:extLst>
              </p:cNvPr>
              <p:cNvSpPr/>
              <p:nvPr/>
            </p:nvSpPr>
            <p:spPr>
              <a:xfrm>
                <a:off x="1783141" y="2103627"/>
                <a:ext cx="240694" cy="628863"/>
              </a:xfrm>
              <a:custGeom>
                <a:avLst/>
                <a:gdLst>
                  <a:gd name="connsiteX0" fmla="*/ 0 w 439387"/>
                  <a:gd name="connsiteY0" fmla="*/ 225631 h 1264722"/>
                  <a:gd name="connsiteX1" fmla="*/ 326571 w 439387"/>
                  <a:gd name="connsiteY1" fmla="*/ 0 h 1264722"/>
                  <a:gd name="connsiteX2" fmla="*/ 439387 w 439387"/>
                  <a:gd name="connsiteY2" fmla="*/ 1264722 h 1264722"/>
                  <a:gd name="connsiteX3" fmla="*/ 249382 w 439387"/>
                  <a:gd name="connsiteY3" fmla="*/ 1229096 h 1264722"/>
                  <a:gd name="connsiteX4" fmla="*/ 0 w 439387"/>
                  <a:gd name="connsiteY4" fmla="*/ 225631 h 1264722"/>
                  <a:gd name="connsiteX0" fmla="*/ 0 w 452536"/>
                  <a:gd name="connsiteY0" fmla="*/ 225631 h 1264722"/>
                  <a:gd name="connsiteX1" fmla="*/ 326571 w 452536"/>
                  <a:gd name="connsiteY1" fmla="*/ 0 h 1264722"/>
                  <a:gd name="connsiteX2" fmla="*/ 439387 w 452536"/>
                  <a:gd name="connsiteY2" fmla="*/ 1264722 h 1264722"/>
                  <a:gd name="connsiteX3" fmla="*/ 249382 w 452536"/>
                  <a:gd name="connsiteY3" fmla="*/ 1229096 h 1264722"/>
                  <a:gd name="connsiteX4" fmla="*/ 0 w 452536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4068" h="1264722">
                    <a:moveTo>
                      <a:pt x="0" y="225631"/>
                    </a:moveTo>
                    <a:cubicBezTo>
                      <a:pt x="120733" y="191985"/>
                      <a:pt x="188026" y="182088"/>
                      <a:pt x="326571" y="0"/>
                    </a:cubicBezTo>
                    <a:cubicBezTo>
                      <a:pt x="548243" y="676894"/>
                      <a:pt x="484909" y="908462"/>
                      <a:pt x="439387" y="1264722"/>
                    </a:cubicBezTo>
                    <a:lnTo>
                      <a:pt x="249382" y="1229096"/>
                    </a:lnTo>
                    <a:cubicBezTo>
                      <a:pt x="320634" y="876795"/>
                      <a:pt x="172192" y="542306"/>
                      <a:pt x="0" y="22563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Freeform 60">
                <a:extLst>
                  <a:ext uri="{FF2B5EF4-FFF2-40B4-BE49-F238E27FC236}">
                    <a16:creationId xmlns:a16="http://schemas.microsoft.com/office/drawing/2014/main" id="{D57E4E21-72B1-4860-BA46-480040F98650}"/>
                  </a:ext>
                </a:extLst>
              </p:cNvPr>
              <p:cNvSpPr/>
              <p:nvPr/>
            </p:nvSpPr>
            <p:spPr>
              <a:xfrm rot="21106140">
                <a:off x="1401146" y="1228261"/>
                <a:ext cx="598307" cy="1166367"/>
              </a:xfrm>
              <a:custGeom>
                <a:avLst/>
                <a:gdLst>
                  <a:gd name="connsiteX0" fmla="*/ 991167 w 2238713"/>
                  <a:gd name="connsiteY0" fmla="*/ 1954206 h 4364252"/>
                  <a:gd name="connsiteX1" fmla="*/ 838970 w 2238713"/>
                  <a:gd name="connsiteY1" fmla="*/ 2040607 h 4364252"/>
                  <a:gd name="connsiteX2" fmla="*/ 744517 w 2238713"/>
                  <a:gd name="connsiteY2" fmla="*/ 2569433 h 4364252"/>
                  <a:gd name="connsiteX3" fmla="*/ 1221282 w 2238713"/>
                  <a:gd name="connsiteY3" fmla="*/ 2854903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44517 w 2238713"/>
                  <a:gd name="connsiteY2" fmla="*/ 2569433 h 4364252"/>
                  <a:gd name="connsiteX3" fmla="*/ 1221282 w 2238713"/>
                  <a:gd name="connsiteY3" fmla="*/ 2854903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44517 w 2238713"/>
                  <a:gd name="connsiteY2" fmla="*/ 2569433 h 4364252"/>
                  <a:gd name="connsiteX3" fmla="*/ 1197532 w 2238713"/>
                  <a:gd name="connsiteY3" fmla="*/ 2819277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97956 w 2238713"/>
                  <a:gd name="connsiteY2" fmla="*/ 2569433 h 4364252"/>
                  <a:gd name="connsiteX3" fmla="*/ 1197532 w 2238713"/>
                  <a:gd name="connsiteY3" fmla="*/ 2819277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7532 w 2238713"/>
                  <a:gd name="connsiteY3" fmla="*/ 2819277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24463 w 2238713"/>
                  <a:gd name="connsiteY13" fmla="*/ 1981876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24463 w 2238713"/>
                  <a:gd name="connsiteY13" fmla="*/ 1997733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762330 w 2238713"/>
                  <a:gd name="connsiteY1" fmla="*/ 2563495 h 4364252"/>
                  <a:gd name="connsiteX2" fmla="*/ 1191594 w 2238713"/>
                  <a:gd name="connsiteY2" fmla="*/ 2801464 h 4364252"/>
                  <a:gd name="connsiteX3" fmla="*/ 1558616 w 2238713"/>
                  <a:gd name="connsiteY3" fmla="*/ 2199723 h 4364252"/>
                  <a:gd name="connsiteX4" fmla="*/ 991167 w 2238713"/>
                  <a:gd name="connsiteY4" fmla="*/ 1954206 h 4364252"/>
                  <a:gd name="connsiteX5" fmla="*/ 1490354 w 2238713"/>
                  <a:gd name="connsiteY5" fmla="*/ 71 h 4364252"/>
                  <a:gd name="connsiteX6" fmla="*/ 2214748 w 2238713"/>
                  <a:gd name="connsiteY6" fmla="*/ 481022 h 4364252"/>
                  <a:gd name="connsiteX7" fmla="*/ 1502228 w 2238713"/>
                  <a:gd name="connsiteY7" fmla="*/ 1490425 h 4364252"/>
                  <a:gd name="connsiteX8" fmla="*/ 1054263 w 2238713"/>
                  <a:gd name="connsiteY8" fmla="*/ 1824329 h 4364252"/>
                  <a:gd name="connsiteX9" fmla="*/ 1692232 w 2238713"/>
                  <a:gd name="connsiteY9" fmla="*/ 2149506 h 4364252"/>
                  <a:gd name="connsiteX10" fmla="*/ 1246908 w 2238713"/>
                  <a:gd name="connsiteY10" fmla="*/ 2980778 h 4364252"/>
                  <a:gd name="connsiteX11" fmla="*/ 617516 w 2238713"/>
                  <a:gd name="connsiteY11" fmla="*/ 2618582 h 4364252"/>
                  <a:gd name="connsiteX12" fmla="*/ 724463 w 2238713"/>
                  <a:gd name="connsiteY12" fmla="*/ 1997733 h 4364252"/>
                  <a:gd name="connsiteX13" fmla="*/ 172192 w 2238713"/>
                  <a:gd name="connsiteY13" fmla="*/ 2606706 h 4364252"/>
                  <a:gd name="connsiteX14" fmla="*/ 1330036 w 2238713"/>
                  <a:gd name="connsiteY14" fmla="*/ 4085183 h 4364252"/>
                  <a:gd name="connsiteX15" fmla="*/ 1407226 w 2238713"/>
                  <a:gd name="connsiteY15" fmla="*/ 4364252 h 4364252"/>
                  <a:gd name="connsiteX16" fmla="*/ 0 w 2238713"/>
                  <a:gd name="connsiteY16" fmla="*/ 2624517 h 4364252"/>
                  <a:gd name="connsiteX17" fmla="*/ 849017 w 2238713"/>
                  <a:gd name="connsiteY17" fmla="*/ 1813016 h 4364252"/>
                  <a:gd name="connsiteX18" fmla="*/ 1229095 w 2238713"/>
                  <a:gd name="connsiteY18" fmla="*/ 1478550 h 4364252"/>
                  <a:gd name="connsiteX19" fmla="*/ 2072244 w 2238713"/>
                  <a:gd name="connsiteY19" fmla="*/ 546336 h 4364252"/>
                  <a:gd name="connsiteX20" fmla="*/ 1401288 w 2238713"/>
                  <a:gd name="connsiteY20" fmla="*/ 112887 h 4364252"/>
                  <a:gd name="connsiteX21" fmla="*/ 973776 w 2238713"/>
                  <a:gd name="connsiteY21" fmla="*/ 540399 h 4364252"/>
                  <a:gd name="connsiteX22" fmla="*/ 1490354 w 2238713"/>
                  <a:gd name="connsiteY22" fmla="*/ 71 h 4364252"/>
                  <a:gd name="connsiteX0" fmla="*/ 991167 w 2238713"/>
                  <a:gd name="connsiteY0" fmla="*/ 1954206 h 4364252"/>
                  <a:gd name="connsiteX1" fmla="*/ 762330 w 2238713"/>
                  <a:gd name="connsiteY1" fmla="*/ 2563495 h 4364252"/>
                  <a:gd name="connsiteX2" fmla="*/ 1191594 w 2238713"/>
                  <a:gd name="connsiteY2" fmla="*/ 2801464 h 4364252"/>
                  <a:gd name="connsiteX3" fmla="*/ 1558616 w 2238713"/>
                  <a:gd name="connsiteY3" fmla="*/ 2199723 h 4364252"/>
                  <a:gd name="connsiteX4" fmla="*/ 991167 w 2238713"/>
                  <a:gd name="connsiteY4" fmla="*/ 1954206 h 4364252"/>
                  <a:gd name="connsiteX5" fmla="*/ 1490354 w 2238713"/>
                  <a:gd name="connsiteY5" fmla="*/ 71 h 4364252"/>
                  <a:gd name="connsiteX6" fmla="*/ 2214748 w 2238713"/>
                  <a:gd name="connsiteY6" fmla="*/ 481022 h 4364252"/>
                  <a:gd name="connsiteX7" fmla="*/ 1502228 w 2238713"/>
                  <a:gd name="connsiteY7" fmla="*/ 1490425 h 4364252"/>
                  <a:gd name="connsiteX8" fmla="*/ 1054263 w 2238713"/>
                  <a:gd name="connsiteY8" fmla="*/ 1824329 h 4364252"/>
                  <a:gd name="connsiteX9" fmla="*/ 1692232 w 2238713"/>
                  <a:gd name="connsiteY9" fmla="*/ 2149506 h 4364252"/>
                  <a:gd name="connsiteX10" fmla="*/ 1246908 w 2238713"/>
                  <a:gd name="connsiteY10" fmla="*/ 2980778 h 4364252"/>
                  <a:gd name="connsiteX11" fmla="*/ 617516 w 2238713"/>
                  <a:gd name="connsiteY11" fmla="*/ 2618582 h 4364252"/>
                  <a:gd name="connsiteX12" fmla="*/ 724463 w 2238713"/>
                  <a:gd name="connsiteY12" fmla="*/ 1997733 h 4364252"/>
                  <a:gd name="connsiteX13" fmla="*/ 172192 w 2238713"/>
                  <a:gd name="connsiteY13" fmla="*/ 2606706 h 4364252"/>
                  <a:gd name="connsiteX14" fmla="*/ 1330036 w 2238713"/>
                  <a:gd name="connsiteY14" fmla="*/ 4085183 h 4364252"/>
                  <a:gd name="connsiteX15" fmla="*/ 1407226 w 2238713"/>
                  <a:gd name="connsiteY15" fmla="*/ 4364252 h 4364252"/>
                  <a:gd name="connsiteX16" fmla="*/ 0 w 2238713"/>
                  <a:gd name="connsiteY16" fmla="*/ 2624517 h 4364252"/>
                  <a:gd name="connsiteX17" fmla="*/ 849017 w 2238713"/>
                  <a:gd name="connsiteY17" fmla="*/ 1813016 h 4364252"/>
                  <a:gd name="connsiteX18" fmla="*/ 1229095 w 2238713"/>
                  <a:gd name="connsiteY18" fmla="*/ 1478550 h 4364252"/>
                  <a:gd name="connsiteX19" fmla="*/ 2072244 w 2238713"/>
                  <a:gd name="connsiteY19" fmla="*/ 546336 h 4364252"/>
                  <a:gd name="connsiteX20" fmla="*/ 1401288 w 2238713"/>
                  <a:gd name="connsiteY20" fmla="*/ 112887 h 4364252"/>
                  <a:gd name="connsiteX21" fmla="*/ 973776 w 2238713"/>
                  <a:gd name="connsiteY21" fmla="*/ 540399 h 4364252"/>
                  <a:gd name="connsiteX22" fmla="*/ 1490354 w 2238713"/>
                  <a:gd name="connsiteY22" fmla="*/ 71 h 4364252"/>
                  <a:gd name="connsiteX0" fmla="*/ 991167 w 2238713"/>
                  <a:gd name="connsiteY0" fmla="*/ 1954206 h 4364252"/>
                  <a:gd name="connsiteX1" fmla="*/ 762330 w 2238713"/>
                  <a:gd name="connsiteY1" fmla="*/ 2563495 h 4364252"/>
                  <a:gd name="connsiteX2" fmla="*/ 1191594 w 2238713"/>
                  <a:gd name="connsiteY2" fmla="*/ 2801464 h 4364252"/>
                  <a:gd name="connsiteX3" fmla="*/ 1558616 w 2238713"/>
                  <a:gd name="connsiteY3" fmla="*/ 2199723 h 4364252"/>
                  <a:gd name="connsiteX4" fmla="*/ 991167 w 2238713"/>
                  <a:gd name="connsiteY4" fmla="*/ 1954206 h 4364252"/>
                  <a:gd name="connsiteX5" fmla="*/ 1490354 w 2238713"/>
                  <a:gd name="connsiteY5" fmla="*/ 71 h 4364252"/>
                  <a:gd name="connsiteX6" fmla="*/ 2214748 w 2238713"/>
                  <a:gd name="connsiteY6" fmla="*/ 481022 h 4364252"/>
                  <a:gd name="connsiteX7" fmla="*/ 1502228 w 2238713"/>
                  <a:gd name="connsiteY7" fmla="*/ 1490425 h 4364252"/>
                  <a:gd name="connsiteX8" fmla="*/ 1054263 w 2238713"/>
                  <a:gd name="connsiteY8" fmla="*/ 1824329 h 4364252"/>
                  <a:gd name="connsiteX9" fmla="*/ 1692232 w 2238713"/>
                  <a:gd name="connsiteY9" fmla="*/ 2149506 h 4364252"/>
                  <a:gd name="connsiteX10" fmla="*/ 1246908 w 2238713"/>
                  <a:gd name="connsiteY10" fmla="*/ 2980778 h 4364252"/>
                  <a:gd name="connsiteX11" fmla="*/ 617516 w 2238713"/>
                  <a:gd name="connsiteY11" fmla="*/ 2618582 h 4364252"/>
                  <a:gd name="connsiteX12" fmla="*/ 724463 w 2238713"/>
                  <a:gd name="connsiteY12" fmla="*/ 1997733 h 4364252"/>
                  <a:gd name="connsiteX13" fmla="*/ 172192 w 2238713"/>
                  <a:gd name="connsiteY13" fmla="*/ 2606706 h 4364252"/>
                  <a:gd name="connsiteX14" fmla="*/ 1330036 w 2238713"/>
                  <a:gd name="connsiteY14" fmla="*/ 4085183 h 4364252"/>
                  <a:gd name="connsiteX15" fmla="*/ 1407226 w 2238713"/>
                  <a:gd name="connsiteY15" fmla="*/ 4364252 h 4364252"/>
                  <a:gd name="connsiteX16" fmla="*/ 0 w 2238713"/>
                  <a:gd name="connsiteY16" fmla="*/ 2624517 h 4364252"/>
                  <a:gd name="connsiteX17" fmla="*/ 849017 w 2238713"/>
                  <a:gd name="connsiteY17" fmla="*/ 1813016 h 4364252"/>
                  <a:gd name="connsiteX18" fmla="*/ 1229095 w 2238713"/>
                  <a:gd name="connsiteY18" fmla="*/ 1478550 h 4364252"/>
                  <a:gd name="connsiteX19" fmla="*/ 2072244 w 2238713"/>
                  <a:gd name="connsiteY19" fmla="*/ 546336 h 4364252"/>
                  <a:gd name="connsiteX20" fmla="*/ 1401288 w 2238713"/>
                  <a:gd name="connsiteY20" fmla="*/ 112887 h 4364252"/>
                  <a:gd name="connsiteX21" fmla="*/ 973776 w 2238713"/>
                  <a:gd name="connsiteY21" fmla="*/ 540399 h 4364252"/>
                  <a:gd name="connsiteX22" fmla="*/ 1490354 w 2238713"/>
                  <a:gd name="connsiteY22" fmla="*/ 71 h 4364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238713" h="4364252">
                    <a:moveTo>
                      <a:pt x="991167" y="1954206"/>
                    </a:moveTo>
                    <a:cubicBezTo>
                      <a:pt x="874309" y="1940837"/>
                      <a:pt x="728926" y="2422285"/>
                      <a:pt x="762330" y="2563495"/>
                    </a:cubicBezTo>
                    <a:cubicBezTo>
                      <a:pt x="817803" y="2763169"/>
                      <a:pt x="1035129" y="2814592"/>
                      <a:pt x="1191594" y="2801464"/>
                    </a:cubicBezTo>
                    <a:cubicBezTo>
                      <a:pt x="1336990" y="2789265"/>
                      <a:pt x="1811991" y="2695789"/>
                      <a:pt x="1558616" y="2199723"/>
                    </a:cubicBezTo>
                    <a:cubicBezTo>
                      <a:pt x="1491149" y="2092086"/>
                      <a:pt x="1283524" y="1986965"/>
                      <a:pt x="991167" y="1954206"/>
                    </a:cubicBezTo>
                    <a:close/>
                    <a:moveTo>
                      <a:pt x="1490354" y="71"/>
                    </a:moveTo>
                    <a:cubicBezTo>
                      <a:pt x="1933700" y="29760"/>
                      <a:pt x="2139536" y="213827"/>
                      <a:pt x="2214748" y="481022"/>
                    </a:cubicBezTo>
                    <a:cubicBezTo>
                      <a:pt x="2367148" y="1001558"/>
                      <a:pt x="1752600" y="1344953"/>
                      <a:pt x="1502228" y="1490425"/>
                    </a:cubicBezTo>
                    <a:cubicBezTo>
                      <a:pt x="1282828" y="1617902"/>
                      <a:pt x="1165064" y="1682510"/>
                      <a:pt x="1054263" y="1824329"/>
                    </a:cubicBezTo>
                    <a:cubicBezTo>
                      <a:pt x="1433743" y="1866887"/>
                      <a:pt x="1603884" y="2014039"/>
                      <a:pt x="1692232" y="2149506"/>
                    </a:cubicBezTo>
                    <a:cubicBezTo>
                      <a:pt x="2026720" y="2778899"/>
                      <a:pt x="1482436" y="2933276"/>
                      <a:pt x="1246908" y="2980778"/>
                    </a:cubicBezTo>
                    <a:cubicBezTo>
                      <a:pt x="977734" y="3030258"/>
                      <a:pt x="690748" y="2871923"/>
                      <a:pt x="617516" y="2618582"/>
                    </a:cubicBezTo>
                    <a:cubicBezTo>
                      <a:pt x="571269" y="2426869"/>
                      <a:pt x="658049" y="2151140"/>
                      <a:pt x="724463" y="1997733"/>
                    </a:cubicBezTo>
                    <a:cubicBezTo>
                      <a:pt x="450150" y="1962201"/>
                      <a:pt x="176019" y="2392404"/>
                      <a:pt x="172192" y="2606706"/>
                    </a:cubicBezTo>
                    <a:cubicBezTo>
                      <a:pt x="203859" y="3445896"/>
                      <a:pt x="1084613" y="3881324"/>
                      <a:pt x="1330036" y="4085183"/>
                    </a:cubicBezTo>
                    <a:lnTo>
                      <a:pt x="1407226" y="4364252"/>
                    </a:lnTo>
                    <a:cubicBezTo>
                      <a:pt x="1039091" y="3994138"/>
                      <a:pt x="5938" y="3600273"/>
                      <a:pt x="0" y="2624517"/>
                    </a:cubicBezTo>
                    <a:cubicBezTo>
                      <a:pt x="25730" y="2234611"/>
                      <a:pt x="434148" y="1756945"/>
                      <a:pt x="849017" y="1813016"/>
                    </a:cubicBezTo>
                    <a:cubicBezTo>
                      <a:pt x="941972" y="1657424"/>
                      <a:pt x="1076696" y="1583449"/>
                      <a:pt x="1229095" y="1478550"/>
                    </a:cubicBezTo>
                    <a:cubicBezTo>
                      <a:pt x="2000608" y="1060843"/>
                      <a:pt x="2109849" y="764050"/>
                      <a:pt x="2072244" y="546336"/>
                    </a:cubicBezTo>
                    <a:cubicBezTo>
                      <a:pt x="2052452" y="294974"/>
                      <a:pt x="1670462" y="79240"/>
                      <a:pt x="1401288" y="112887"/>
                    </a:cubicBezTo>
                    <a:cubicBezTo>
                      <a:pt x="1086592" y="136638"/>
                      <a:pt x="1045028" y="338519"/>
                      <a:pt x="973776" y="540399"/>
                    </a:cubicBezTo>
                    <a:cubicBezTo>
                      <a:pt x="898566" y="362269"/>
                      <a:pt x="1179616" y="-5867"/>
                      <a:pt x="1490354" y="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Freeform 61">
                <a:extLst>
                  <a:ext uri="{FF2B5EF4-FFF2-40B4-BE49-F238E27FC236}">
                    <a16:creationId xmlns:a16="http://schemas.microsoft.com/office/drawing/2014/main" id="{DEEA5874-EAFA-40DD-BE6B-CB163C11E5ED}"/>
                  </a:ext>
                </a:extLst>
              </p:cNvPr>
              <p:cNvSpPr/>
              <p:nvPr/>
            </p:nvSpPr>
            <p:spPr>
              <a:xfrm rot="429775" flipH="1" flipV="1">
                <a:off x="1005285" y="2035002"/>
                <a:ext cx="559526" cy="541132"/>
              </a:xfrm>
              <a:custGeom>
                <a:avLst/>
                <a:gdLst/>
                <a:ahLst/>
                <a:cxnLst/>
                <a:rect l="l" t="t" r="r" b="b"/>
                <a:pathLst>
                  <a:path w="4563041" h="4413028">
                    <a:moveTo>
                      <a:pt x="1658854" y="700255"/>
                    </a:moveTo>
                    <a:cubicBezTo>
                      <a:pt x="1197696" y="1371211"/>
                      <a:pt x="1496559" y="2059981"/>
                      <a:pt x="1623229" y="2469679"/>
                    </a:cubicBezTo>
                    <a:cubicBezTo>
                      <a:pt x="1245198" y="2398427"/>
                      <a:pt x="843415" y="2327174"/>
                      <a:pt x="465384" y="1964977"/>
                    </a:cubicBezTo>
                    <a:cubicBezTo>
                      <a:pt x="774143" y="2501345"/>
                      <a:pt x="1255093" y="2515201"/>
                      <a:pt x="1587603" y="2594369"/>
                    </a:cubicBezTo>
                    <a:cubicBezTo>
                      <a:pt x="1409473" y="3039693"/>
                      <a:pt x="1563852" y="3455330"/>
                      <a:pt x="1730106" y="3859091"/>
                    </a:cubicBezTo>
                    <a:cubicBezTo>
                      <a:pt x="1595519" y="3465226"/>
                      <a:pt x="1544059" y="2970421"/>
                      <a:pt x="1736043" y="2600307"/>
                    </a:cubicBezTo>
                    <a:cubicBezTo>
                      <a:pt x="2044802" y="3130738"/>
                      <a:pt x="2810761" y="3298972"/>
                      <a:pt x="3339213" y="3354390"/>
                    </a:cubicBezTo>
                    <a:cubicBezTo>
                      <a:pt x="2751385" y="3245533"/>
                      <a:pt x="2092304" y="2952608"/>
                      <a:pt x="1825109" y="2511242"/>
                    </a:cubicBezTo>
                    <a:lnTo>
                      <a:pt x="3612345" y="1383086"/>
                    </a:lnTo>
                    <a:lnTo>
                      <a:pt x="1736044" y="2434053"/>
                    </a:lnTo>
                    <a:cubicBezTo>
                      <a:pt x="1411452" y="1798723"/>
                      <a:pt x="1419368" y="1199019"/>
                      <a:pt x="1658854" y="700255"/>
                    </a:cubicBezTo>
                    <a:close/>
                    <a:moveTo>
                      <a:pt x="2233909" y="0"/>
                    </a:moveTo>
                    <a:cubicBezTo>
                      <a:pt x="2467233" y="1806805"/>
                      <a:pt x="2077102" y="1155417"/>
                      <a:pt x="1882914" y="1893443"/>
                    </a:cubicBezTo>
                    <a:cubicBezTo>
                      <a:pt x="2512642" y="1924327"/>
                      <a:pt x="2322974" y="945807"/>
                      <a:pt x="2887388" y="733246"/>
                    </a:cubicBezTo>
                    <a:cubicBezTo>
                      <a:pt x="2830028" y="877206"/>
                      <a:pt x="2808293" y="1015229"/>
                      <a:pt x="2816247" y="1135439"/>
                    </a:cubicBezTo>
                    <a:cubicBezTo>
                      <a:pt x="3129337" y="625471"/>
                      <a:pt x="3460241" y="928965"/>
                      <a:pt x="4563041" y="810883"/>
                    </a:cubicBezTo>
                    <a:cubicBezTo>
                      <a:pt x="3889322" y="1343144"/>
                      <a:pt x="4278444" y="2112912"/>
                      <a:pt x="3343467" y="2140472"/>
                    </a:cubicBezTo>
                    <a:cubicBezTo>
                      <a:pt x="3501618" y="2209483"/>
                      <a:pt x="3618205" y="2266620"/>
                      <a:pt x="3829795" y="2311880"/>
                    </a:cubicBezTo>
                    <a:cubicBezTo>
                      <a:pt x="3569732" y="2557453"/>
                      <a:pt x="3262169" y="2512080"/>
                      <a:pt x="2622097" y="2389517"/>
                    </a:cubicBezTo>
                    <a:cubicBezTo>
                      <a:pt x="2509767" y="2369650"/>
                      <a:pt x="2397436" y="2415097"/>
                      <a:pt x="2302920" y="2579299"/>
                    </a:cubicBezTo>
                    <a:cubicBezTo>
                      <a:pt x="2487884" y="2842647"/>
                      <a:pt x="3266614" y="2209409"/>
                      <a:pt x="4140346" y="3262466"/>
                    </a:cubicBezTo>
                    <a:cubicBezTo>
                      <a:pt x="3752157" y="3403364"/>
                      <a:pt x="3785543" y="4007399"/>
                      <a:pt x="2975780" y="3631721"/>
                    </a:cubicBezTo>
                    <a:cubicBezTo>
                      <a:pt x="2895976" y="3835245"/>
                      <a:pt x="3071493" y="3943766"/>
                      <a:pt x="3217320" y="4028536"/>
                    </a:cubicBezTo>
                    <a:cubicBezTo>
                      <a:pt x="2958527" y="3996906"/>
                      <a:pt x="2693797" y="4250284"/>
                      <a:pt x="2440942" y="3933646"/>
                    </a:cubicBezTo>
                    <a:cubicBezTo>
                      <a:pt x="2297169" y="3720861"/>
                      <a:pt x="2384964" y="3258694"/>
                      <a:pt x="2009622" y="3295291"/>
                    </a:cubicBezTo>
                    <a:cubicBezTo>
                      <a:pt x="1754582" y="3405624"/>
                      <a:pt x="1937083" y="3548389"/>
                      <a:pt x="2121990" y="3770304"/>
                    </a:cubicBezTo>
                    <a:cubicBezTo>
                      <a:pt x="2200019" y="3867528"/>
                      <a:pt x="2192774" y="4111028"/>
                      <a:pt x="2299671" y="4413028"/>
                    </a:cubicBezTo>
                    <a:lnTo>
                      <a:pt x="1837093" y="4270076"/>
                    </a:lnTo>
                    <a:cubicBezTo>
                      <a:pt x="1555484" y="4205994"/>
                      <a:pt x="982929" y="3963783"/>
                      <a:pt x="974452" y="3490002"/>
                    </a:cubicBezTo>
                    <a:cubicBezTo>
                      <a:pt x="982406" y="3259218"/>
                      <a:pt x="1376307" y="3123434"/>
                      <a:pt x="1336761" y="2803585"/>
                    </a:cubicBezTo>
                    <a:cubicBezTo>
                      <a:pt x="985954" y="3102746"/>
                      <a:pt x="688585" y="3247528"/>
                      <a:pt x="284339" y="3416061"/>
                    </a:cubicBezTo>
                    <a:lnTo>
                      <a:pt x="90189" y="3296411"/>
                    </a:lnTo>
                    <a:cubicBezTo>
                      <a:pt x="514191" y="3104128"/>
                      <a:pt x="837251" y="3048411"/>
                      <a:pt x="1219689" y="2642372"/>
                    </a:cubicBezTo>
                    <a:cubicBezTo>
                      <a:pt x="937892" y="2487993"/>
                      <a:pt x="632345" y="2719562"/>
                      <a:pt x="457427" y="2677998"/>
                    </a:cubicBezTo>
                    <a:cubicBezTo>
                      <a:pt x="266151" y="2640019"/>
                      <a:pt x="-55751" y="2435786"/>
                      <a:pt x="8293" y="1768416"/>
                    </a:cubicBezTo>
                    <a:cubicBezTo>
                      <a:pt x="86864" y="1822004"/>
                      <a:pt x="171373" y="1810278"/>
                      <a:pt x="244007" y="1929180"/>
                    </a:cubicBezTo>
                    <a:cubicBezTo>
                      <a:pt x="144075" y="1584945"/>
                      <a:pt x="192584" y="1353526"/>
                      <a:pt x="336097" y="1009291"/>
                    </a:cubicBezTo>
                    <a:cubicBezTo>
                      <a:pt x="954398" y="1360733"/>
                      <a:pt x="866117" y="1991245"/>
                      <a:pt x="1086595" y="1885488"/>
                    </a:cubicBezTo>
                    <a:cubicBezTo>
                      <a:pt x="1316035" y="1763150"/>
                      <a:pt x="1171404" y="1474556"/>
                      <a:pt x="1008958" y="1328468"/>
                    </a:cubicBezTo>
                    <a:cubicBezTo>
                      <a:pt x="800580" y="1156986"/>
                      <a:pt x="687203" y="860812"/>
                      <a:pt x="1060716" y="439948"/>
                    </a:cubicBezTo>
                    <a:cubicBezTo>
                      <a:pt x="1126292" y="558925"/>
                      <a:pt x="1114678" y="844158"/>
                      <a:pt x="1257443" y="796880"/>
                    </a:cubicBezTo>
                    <a:cubicBezTo>
                      <a:pt x="1422615" y="505524"/>
                      <a:pt x="1338404" y="166665"/>
                      <a:pt x="22339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7" name="Group 44">
              <a:extLst>
                <a:ext uri="{FF2B5EF4-FFF2-40B4-BE49-F238E27FC236}">
                  <a16:creationId xmlns:a16="http://schemas.microsoft.com/office/drawing/2014/main" id="{80F9C26F-138B-4AFE-BC1C-CBFFD5EF3450}"/>
                </a:ext>
              </a:extLst>
            </p:cNvPr>
            <p:cNvGrpSpPr/>
            <p:nvPr/>
          </p:nvGrpSpPr>
          <p:grpSpPr>
            <a:xfrm>
              <a:off x="971600" y="2842090"/>
              <a:ext cx="1945333" cy="2144259"/>
              <a:chOff x="902506" y="2708920"/>
              <a:chExt cx="1945333" cy="2144259"/>
            </a:xfrm>
          </p:grpSpPr>
          <p:grpSp>
            <p:nvGrpSpPr>
              <p:cNvPr id="48" name="Group 45">
                <a:extLst>
                  <a:ext uri="{FF2B5EF4-FFF2-40B4-BE49-F238E27FC236}">
                    <a16:creationId xmlns:a16="http://schemas.microsoft.com/office/drawing/2014/main" id="{23EFDCF1-9830-4D14-B1DD-8A197058AA60}"/>
                  </a:ext>
                </a:extLst>
              </p:cNvPr>
              <p:cNvGrpSpPr/>
              <p:nvPr/>
            </p:nvGrpSpPr>
            <p:grpSpPr>
              <a:xfrm>
                <a:off x="902506" y="2708920"/>
                <a:ext cx="1945333" cy="457200"/>
                <a:chOff x="902506" y="2708920"/>
                <a:chExt cx="1945333" cy="457200"/>
              </a:xfrm>
            </p:grpSpPr>
            <p:sp>
              <p:nvSpPr>
                <p:cNvPr id="59" name="Oval 54">
                  <a:extLst>
                    <a:ext uri="{FF2B5EF4-FFF2-40B4-BE49-F238E27FC236}">
                      <a16:creationId xmlns:a16="http://schemas.microsoft.com/office/drawing/2014/main" id="{F96D8FFE-2D7C-427D-84B0-67BB4FDA962A}"/>
                    </a:ext>
                  </a:extLst>
                </p:cNvPr>
                <p:cNvSpPr/>
                <p:nvPr/>
              </p:nvSpPr>
              <p:spPr>
                <a:xfrm>
                  <a:off x="902506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60" name="Oval 55">
                  <a:extLst>
                    <a:ext uri="{FF2B5EF4-FFF2-40B4-BE49-F238E27FC236}">
                      <a16:creationId xmlns:a16="http://schemas.microsoft.com/office/drawing/2014/main" id="{51AB5DA3-D82D-4958-A42D-804F79D380B5}"/>
                    </a:ext>
                  </a:extLst>
                </p:cNvPr>
                <p:cNvSpPr/>
                <p:nvPr/>
              </p:nvSpPr>
              <p:spPr>
                <a:xfrm>
                  <a:off x="1894594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61" name="Oval 56">
                  <a:extLst>
                    <a:ext uri="{FF2B5EF4-FFF2-40B4-BE49-F238E27FC236}">
                      <a16:creationId xmlns:a16="http://schemas.microsoft.com/office/drawing/2014/main" id="{E20B8987-574D-43F9-B7AA-981256FDE41D}"/>
                    </a:ext>
                  </a:extLst>
                </p:cNvPr>
                <p:cNvSpPr/>
                <p:nvPr/>
              </p:nvSpPr>
              <p:spPr>
                <a:xfrm>
                  <a:off x="2390639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62" name="Oval 57">
                  <a:extLst>
                    <a:ext uri="{FF2B5EF4-FFF2-40B4-BE49-F238E27FC236}">
                      <a16:creationId xmlns:a16="http://schemas.microsoft.com/office/drawing/2014/main" id="{A05A9D18-F52E-4390-9061-3208DF803A3F}"/>
                    </a:ext>
                  </a:extLst>
                </p:cNvPr>
                <p:cNvSpPr/>
                <p:nvPr/>
              </p:nvSpPr>
              <p:spPr>
                <a:xfrm>
                  <a:off x="1398550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49" name="Group 46">
                <a:extLst>
                  <a:ext uri="{FF2B5EF4-FFF2-40B4-BE49-F238E27FC236}">
                    <a16:creationId xmlns:a16="http://schemas.microsoft.com/office/drawing/2014/main" id="{D5F07362-F68A-4F27-AC92-CD11B809C9D7}"/>
                  </a:ext>
                </a:extLst>
              </p:cNvPr>
              <p:cNvGrpSpPr/>
              <p:nvPr/>
            </p:nvGrpSpPr>
            <p:grpSpPr>
              <a:xfrm>
                <a:off x="1150528" y="3271273"/>
                <a:ext cx="1449288" cy="457200"/>
                <a:chOff x="902506" y="3271273"/>
                <a:chExt cx="1449288" cy="457200"/>
              </a:xfrm>
            </p:grpSpPr>
            <p:sp>
              <p:nvSpPr>
                <p:cNvPr id="56" name="Oval 51">
                  <a:extLst>
                    <a:ext uri="{FF2B5EF4-FFF2-40B4-BE49-F238E27FC236}">
                      <a16:creationId xmlns:a16="http://schemas.microsoft.com/office/drawing/2014/main" id="{71DE661C-AB5B-4F7F-8369-C8AFAF03D241}"/>
                    </a:ext>
                  </a:extLst>
                </p:cNvPr>
                <p:cNvSpPr/>
                <p:nvPr/>
              </p:nvSpPr>
              <p:spPr>
                <a:xfrm>
                  <a:off x="902506" y="3271273"/>
                  <a:ext cx="457200" cy="457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7" name="Oval 52">
                  <a:extLst>
                    <a:ext uri="{FF2B5EF4-FFF2-40B4-BE49-F238E27FC236}">
                      <a16:creationId xmlns:a16="http://schemas.microsoft.com/office/drawing/2014/main" id="{3988419A-0611-4047-BB8F-1F72EC3F102C}"/>
                    </a:ext>
                  </a:extLst>
                </p:cNvPr>
                <p:cNvSpPr/>
                <p:nvPr/>
              </p:nvSpPr>
              <p:spPr>
                <a:xfrm>
                  <a:off x="1398550" y="3271273"/>
                  <a:ext cx="457200" cy="457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8" name="Oval 53">
                  <a:extLst>
                    <a:ext uri="{FF2B5EF4-FFF2-40B4-BE49-F238E27FC236}">
                      <a16:creationId xmlns:a16="http://schemas.microsoft.com/office/drawing/2014/main" id="{22EC8EF5-DC7A-429C-920C-716B3D37FD43}"/>
                    </a:ext>
                  </a:extLst>
                </p:cNvPr>
                <p:cNvSpPr/>
                <p:nvPr/>
              </p:nvSpPr>
              <p:spPr>
                <a:xfrm>
                  <a:off x="1894594" y="3271273"/>
                  <a:ext cx="457200" cy="457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</p:grpSp>
          <p:grpSp>
            <p:nvGrpSpPr>
              <p:cNvPr id="50" name="Group 47">
                <a:extLst>
                  <a:ext uri="{FF2B5EF4-FFF2-40B4-BE49-F238E27FC236}">
                    <a16:creationId xmlns:a16="http://schemas.microsoft.com/office/drawing/2014/main" id="{506E6097-40C9-4926-BB60-152239779A40}"/>
                  </a:ext>
                </a:extLst>
              </p:cNvPr>
              <p:cNvGrpSpPr/>
              <p:nvPr/>
            </p:nvGrpSpPr>
            <p:grpSpPr>
              <a:xfrm>
                <a:off x="1398550" y="3833626"/>
                <a:ext cx="953244" cy="457200"/>
                <a:chOff x="902506" y="3833626"/>
                <a:chExt cx="953244" cy="457200"/>
              </a:xfrm>
            </p:grpSpPr>
            <p:sp>
              <p:nvSpPr>
                <p:cNvPr id="52" name="Oval 49">
                  <a:extLst>
                    <a:ext uri="{FF2B5EF4-FFF2-40B4-BE49-F238E27FC236}">
                      <a16:creationId xmlns:a16="http://schemas.microsoft.com/office/drawing/2014/main" id="{5B41F9ED-0F70-4A18-94B2-E5C50B54ECE6}"/>
                    </a:ext>
                  </a:extLst>
                </p:cNvPr>
                <p:cNvSpPr/>
                <p:nvPr/>
              </p:nvSpPr>
              <p:spPr>
                <a:xfrm>
                  <a:off x="902506" y="3833626"/>
                  <a:ext cx="457200" cy="4572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5" name="Oval 50">
                  <a:extLst>
                    <a:ext uri="{FF2B5EF4-FFF2-40B4-BE49-F238E27FC236}">
                      <a16:creationId xmlns:a16="http://schemas.microsoft.com/office/drawing/2014/main" id="{203B8A7D-8A01-405D-9394-CB0AE5FFD51B}"/>
                    </a:ext>
                  </a:extLst>
                </p:cNvPr>
                <p:cNvSpPr/>
                <p:nvPr/>
              </p:nvSpPr>
              <p:spPr>
                <a:xfrm>
                  <a:off x="1398550" y="3833626"/>
                  <a:ext cx="457200" cy="4572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51" name="Oval 48">
                <a:extLst>
                  <a:ext uri="{FF2B5EF4-FFF2-40B4-BE49-F238E27FC236}">
                    <a16:creationId xmlns:a16="http://schemas.microsoft.com/office/drawing/2014/main" id="{DE50A3B9-798F-44A8-8BC9-E4739FDFCA10}"/>
                  </a:ext>
                </a:extLst>
              </p:cNvPr>
              <p:cNvSpPr/>
              <p:nvPr/>
            </p:nvSpPr>
            <p:spPr>
              <a:xfrm>
                <a:off x="1646572" y="4395979"/>
                <a:ext cx="457200" cy="4572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67" name="Group 62">
            <a:extLst>
              <a:ext uri="{FF2B5EF4-FFF2-40B4-BE49-F238E27FC236}">
                <a16:creationId xmlns:a16="http://schemas.microsoft.com/office/drawing/2014/main" id="{9A74D081-502C-46B0-BDB8-072CF893D7B5}"/>
              </a:ext>
            </a:extLst>
          </p:cNvPr>
          <p:cNvGrpSpPr/>
          <p:nvPr/>
        </p:nvGrpSpPr>
        <p:grpSpPr>
          <a:xfrm>
            <a:off x="9587530" y="1848739"/>
            <a:ext cx="1867960" cy="3136843"/>
            <a:chOff x="971600" y="1228261"/>
            <a:chExt cx="2237905" cy="3758088"/>
          </a:xfrm>
        </p:grpSpPr>
        <p:grpSp>
          <p:nvGrpSpPr>
            <p:cNvPr id="68" name="Group 63">
              <a:extLst>
                <a:ext uri="{FF2B5EF4-FFF2-40B4-BE49-F238E27FC236}">
                  <a16:creationId xmlns:a16="http://schemas.microsoft.com/office/drawing/2014/main" id="{A1BCEB6D-ACC4-40FA-9C11-0BD53C9E6635}"/>
                </a:ext>
              </a:extLst>
            </p:cNvPr>
            <p:cNvGrpSpPr/>
            <p:nvPr/>
          </p:nvGrpSpPr>
          <p:grpSpPr>
            <a:xfrm>
              <a:off x="1005285" y="1228261"/>
              <a:ext cx="2204220" cy="1653620"/>
              <a:chOff x="1005285" y="1228261"/>
              <a:chExt cx="2204220" cy="1653620"/>
            </a:xfrm>
          </p:grpSpPr>
          <p:sp>
            <p:nvSpPr>
              <p:cNvPr id="83" name="Freeform 78">
                <a:extLst>
                  <a:ext uri="{FF2B5EF4-FFF2-40B4-BE49-F238E27FC236}">
                    <a16:creationId xmlns:a16="http://schemas.microsoft.com/office/drawing/2014/main" id="{10DDA4BB-15D5-402D-B115-4C77229459E9}"/>
                  </a:ext>
                </a:extLst>
              </p:cNvPr>
              <p:cNvSpPr/>
              <p:nvPr/>
            </p:nvSpPr>
            <p:spPr>
              <a:xfrm rot="517450">
                <a:off x="1990011" y="1702478"/>
                <a:ext cx="1219494" cy="1179403"/>
              </a:xfrm>
              <a:custGeom>
                <a:avLst/>
                <a:gdLst/>
                <a:ahLst/>
                <a:cxnLst/>
                <a:rect l="l" t="t" r="r" b="b"/>
                <a:pathLst>
                  <a:path w="4563041" h="4413028">
                    <a:moveTo>
                      <a:pt x="1658854" y="700255"/>
                    </a:moveTo>
                    <a:cubicBezTo>
                      <a:pt x="1197696" y="1371211"/>
                      <a:pt x="1496559" y="2059981"/>
                      <a:pt x="1623229" y="2469679"/>
                    </a:cubicBezTo>
                    <a:cubicBezTo>
                      <a:pt x="1245198" y="2398427"/>
                      <a:pt x="843415" y="2327174"/>
                      <a:pt x="465384" y="1964977"/>
                    </a:cubicBezTo>
                    <a:cubicBezTo>
                      <a:pt x="774143" y="2501345"/>
                      <a:pt x="1255093" y="2515201"/>
                      <a:pt x="1587603" y="2594369"/>
                    </a:cubicBezTo>
                    <a:cubicBezTo>
                      <a:pt x="1409473" y="3039693"/>
                      <a:pt x="1563852" y="3455330"/>
                      <a:pt x="1730106" y="3859091"/>
                    </a:cubicBezTo>
                    <a:cubicBezTo>
                      <a:pt x="1595519" y="3465226"/>
                      <a:pt x="1544059" y="2970421"/>
                      <a:pt x="1736043" y="2600307"/>
                    </a:cubicBezTo>
                    <a:cubicBezTo>
                      <a:pt x="2044802" y="3130738"/>
                      <a:pt x="2810761" y="3298972"/>
                      <a:pt x="3339213" y="3354390"/>
                    </a:cubicBezTo>
                    <a:cubicBezTo>
                      <a:pt x="2751385" y="3245533"/>
                      <a:pt x="2092304" y="2952608"/>
                      <a:pt x="1825109" y="2511242"/>
                    </a:cubicBezTo>
                    <a:lnTo>
                      <a:pt x="3612345" y="1383086"/>
                    </a:lnTo>
                    <a:lnTo>
                      <a:pt x="1736044" y="2434053"/>
                    </a:lnTo>
                    <a:cubicBezTo>
                      <a:pt x="1411452" y="1798723"/>
                      <a:pt x="1419368" y="1199019"/>
                      <a:pt x="1658854" y="700255"/>
                    </a:cubicBezTo>
                    <a:close/>
                    <a:moveTo>
                      <a:pt x="2233909" y="0"/>
                    </a:moveTo>
                    <a:cubicBezTo>
                      <a:pt x="2467233" y="1806805"/>
                      <a:pt x="2077102" y="1155417"/>
                      <a:pt x="1882914" y="1893443"/>
                    </a:cubicBezTo>
                    <a:cubicBezTo>
                      <a:pt x="2512642" y="1924327"/>
                      <a:pt x="2322974" y="945807"/>
                      <a:pt x="2887388" y="733246"/>
                    </a:cubicBezTo>
                    <a:cubicBezTo>
                      <a:pt x="2830028" y="877206"/>
                      <a:pt x="2808293" y="1015229"/>
                      <a:pt x="2816247" y="1135439"/>
                    </a:cubicBezTo>
                    <a:cubicBezTo>
                      <a:pt x="3129337" y="625471"/>
                      <a:pt x="3460241" y="928965"/>
                      <a:pt x="4563041" y="810883"/>
                    </a:cubicBezTo>
                    <a:cubicBezTo>
                      <a:pt x="3889322" y="1343144"/>
                      <a:pt x="4278444" y="2112912"/>
                      <a:pt x="3343467" y="2140472"/>
                    </a:cubicBezTo>
                    <a:cubicBezTo>
                      <a:pt x="3501618" y="2209483"/>
                      <a:pt x="3618205" y="2266620"/>
                      <a:pt x="3829795" y="2311880"/>
                    </a:cubicBezTo>
                    <a:cubicBezTo>
                      <a:pt x="3569732" y="2557453"/>
                      <a:pt x="3262169" y="2512080"/>
                      <a:pt x="2622097" y="2389517"/>
                    </a:cubicBezTo>
                    <a:cubicBezTo>
                      <a:pt x="2509767" y="2369650"/>
                      <a:pt x="2397436" y="2415097"/>
                      <a:pt x="2302920" y="2579299"/>
                    </a:cubicBezTo>
                    <a:cubicBezTo>
                      <a:pt x="2487884" y="2842647"/>
                      <a:pt x="3266614" y="2209409"/>
                      <a:pt x="4140346" y="3262466"/>
                    </a:cubicBezTo>
                    <a:cubicBezTo>
                      <a:pt x="3752157" y="3403364"/>
                      <a:pt x="3785543" y="4007399"/>
                      <a:pt x="2975780" y="3631721"/>
                    </a:cubicBezTo>
                    <a:cubicBezTo>
                      <a:pt x="2895976" y="3835245"/>
                      <a:pt x="3071493" y="3943766"/>
                      <a:pt x="3217320" y="4028536"/>
                    </a:cubicBezTo>
                    <a:cubicBezTo>
                      <a:pt x="2958527" y="3996906"/>
                      <a:pt x="2693797" y="4250284"/>
                      <a:pt x="2440942" y="3933646"/>
                    </a:cubicBezTo>
                    <a:cubicBezTo>
                      <a:pt x="2297169" y="3720861"/>
                      <a:pt x="2384964" y="3258694"/>
                      <a:pt x="2009622" y="3295291"/>
                    </a:cubicBezTo>
                    <a:cubicBezTo>
                      <a:pt x="1754582" y="3405624"/>
                      <a:pt x="1937083" y="3548389"/>
                      <a:pt x="2121990" y="3770304"/>
                    </a:cubicBezTo>
                    <a:cubicBezTo>
                      <a:pt x="2200019" y="3867528"/>
                      <a:pt x="2192774" y="4111028"/>
                      <a:pt x="2299671" y="4413028"/>
                    </a:cubicBezTo>
                    <a:lnTo>
                      <a:pt x="1837093" y="4270076"/>
                    </a:lnTo>
                    <a:cubicBezTo>
                      <a:pt x="1555484" y="4205994"/>
                      <a:pt x="982929" y="3963783"/>
                      <a:pt x="974452" y="3490002"/>
                    </a:cubicBezTo>
                    <a:cubicBezTo>
                      <a:pt x="982406" y="3259218"/>
                      <a:pt x="1376307" y="3123434"/>
                      <a:pt x="1336761" y="2803585"/>
                    </a:cubicBezTo>
                    <a:cubicBezTo>
                      <a:pt x="985954" y="3102746"/>
                      <a:pt x="688585" y="3247528"/>
                      <a:pt x="284339" y="3416061"/>
                    </a:cubicBezTo>
                    <a:lnTo>
                      <a:pt x="90189" y="3296411"/>
                    </a:lnTo>
                    <a:cubicBezTo>
                      <a:pt x="514191" y="3104128"/>
                      <a:pt x="837251" y="3048411"/>
                      <a:pt x="1219689" y="2642372"/>
                    </a:cubicBezTo>
                    <a:cubicBezTo>
                      <a:pt x="937892" y="2487993"/>
                      <a:pt x="632345" y="2719562"/>
                      <a:pt x="457427" y="2677998"/>
                    </a:cubicBezTo>
                    <a:cubicBezTo>
                      <a:pt x="266151" y="2640019"/>
                      <a:pt x="-55751" y="2435786"/>
                      <a:pt x="8293" y="1768416"/>
                    </a:cubicBezTo>
                    <a:cubicBezTo>
                      <a:pt x="86864" y="1822004"/>
                      <a:pt x="171373" y="1810278"/>
                      <a:pt x="244007" y="1929180"/>
                    </a:cubicBezTo>
                    <a:cubicBezTo>
                      <a:pt x="144075" y="1584945"/>
                      <a:pt x="192584" y="1353526"/>
                      <a:pt x="336097" y="1009291"/>
                    </a:cubicBezTo>
                    <a:cubicBezTo>
                      <a:pt x="954398" y="1360733"/>
                      <a:pt x="866117" y="1991245"/>
                      <a:pt x="1086595" y="1885488"/>
                    </a:cubicBezTo>
                    <a:cubicBezTo>
                      <a:pt x="1316035" y="1763150"/>
                      <a:pt x="1171404" y="1474556"/>
                      <a:pt x="1008958" y="1328468"/>
                    </a:cubicBezTo>
                    <a:cubicBezTo>
                      <a:pt x="800580" y="1156986"/>
                      <a:pt x="687203" y="860812"/>
                      <a:pt x="1060716" y="439948"/>
                    </a:cubicBezTo>
                    <a:cubicBezTo>
                      <a:pt x="1126292" y="558925"/>
                      <a:pt x="1114678" y="844158"/>
                      <a:pt x="1257443" y="796880"/>
                    </a:cubicBezTo>
                    <a:cubicBezTo>
                      <a:pt x="1422615" y="505524"/>
                      <a:pt x="1338404" y="166665"/>
                      <a:pt x="22339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4" name="Freeform 79">
                <a:extLst>
                  <a:ext uri="{FF2B5EF4-FFF2-40B4-BE49-F238E27FC236}">
                    <a16:creationId xmlns:a16="http://schemas.microsoft.com/office/drawing/2014/main" id="{5B8D9A7E-503F-4FA2-8285-67EA64FD1024}"/>
                  </a:ext>
                </a:extLst>
              </p:cNvPr>
              <p:cNvSpPr/>
              <p:nvPr/>
            </p:nvSpPr>
            <p:spPr>
              <a:xfrm>
                <a:off x="1783141" y="2103627"/>
                <a:ext cx="240694" cy="628863"/>
              </a:xfrm>
              <a:custGeom>
                <a:avLst/>
                <a:gdLst>
                  <a:gd name="connsiteX0" fmla="*/ 0 w 439387"/>
                  <a:gd name="connsiteY0" fmla="*/ 225631 h 1264722"/>
                  <a:gd name="connsiteX1" fmla="*/ 326571 w 439387"/>
                  <a:gd name="connsiteY1" fmla="*/ 0 h 1264722"/>
                  <a:gd name="connsiteX2" fmla="*/ 439387 w 439387"/>
                  <a:gd name="connsiteY2" fmla="*/ 1264722 h 1264722"/>
                  <a:gd name="connsiteX3" fmla="*/ 249382 w 439387"/>
                  <a:gd name="connsiteY3" fmla="*/ 1229096 h 1264722"/>
                  <a:gd name="connsiteX4" fmla="*/ 0 w 439387"/>
                  <a:gd name="connsiteY4" fmla="*/ 225631 h 1264722"/>
                  <a:gd name="connsiteX0" fmla="*/ 0 w 452536"/>
                  <a:gd name="connsiteY0" fmla="*/ 225631 h 1264722"/>
                  <a:gd name="connsiteX1" fmla="*/ 326571 w 452536"/>
                  <a:gd name="connsiteY1" fmla="*/ 0 h 1264722"/>
                  <a:gd name="connsiteX2" fmla="*/ 439387 w 452536"/>
                  <a:gd name="connsiteY2" fmla="*/ 1264722 h 1264722"/>
                  <a:gd name="connsiteX3" fmla="*/ 249382 w 452536"/>
                  <a:gd name="connsiteY3" fmla="*/ 1229096 h 1264722"/>
                  <a:gd name="connsiteX4" fmla="*/ 0 w 452536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  <a:gd name="connsiteX0" fmla="*/ 0 w 484068"/>
                  <a:gd name="connsiteY0" fmla="*/ 225631 h 1264722"/>
                  <a:gd name="connsiteX1" fmla="*/ 326571 w 484068"/>
                  <a:gd name="connsiteY1" fmla="*/ 0 h 1264722"/>
                  <a:gd name="connsiteX2" fmla="*/ 439387 w 484068"/>
                  <a:gd name="connsiteY2" fmla="*/ 1264722 h 1264722"/>
                  <a:gd name="connsiteX3" fmla="*/ 249382 w 484068"/>
                  <a:gd name="connsiteY3" fmla="*/ 1229096 h 1264722"/>
                  <a:gd name="connsiteX4" fmla="*/ 0 w 484068"/>
                  <a:gd name="connsiteY4" fmla="*/ 225631 h 1264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4068" h="1264722">
                    <a:moveTo>
                      <a:pt x="0" y="225631"/>
                    </a:moveTo>
                    <a:cubicBezTo>
                      <a:pt x="120733" y="191985"/>
                      <a:pt x="188026" y="182088"/>
                      <a:pt x="326571" y="0"/>
                    </a:cubicBezTo>
                    <a:cubicBezTo>
                      <a:pt x="548243" y="676894"/>
                      <a:pt x="484909" y="908462"/>
                      <a:pt x="439387" y="1264722"/>
                    </a:cubicBezTo>
                    <a:lnTo>
                      <a:pt x="249382" y="1229096"/>
                    </a:lnTo>
                    <a:cubicBezTo>
                      <a:pt x="320634" y="876795"/>
                      <a:pt x="172192" y="542306"/>
                      <a:pt x="0" y="22563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5" name="Freeform 80">
                <a:extLst>
                  <a:ext uri="{FF2B5EF4-FFF2-40B4-BE49-F238E27FC236}">
                    <a16:creationId xmlns:a16="http://schemas.microsoft.com/office/drawing/2014/main" id="{E9AEBF68-1A05-4A80-B200-7B1192056334}"/>
                  </a:ext>
                </a:extLst>
              </p:cNvPr>
              <p:cNvSpPr/>
              <p:nvPr/>
            </p:nvSpPr>
            <p:spPr>
              <a:xfrm rot="21106140">
                <a:off x="1401146" y="1228261"/>
                <a:ext cx="598307" cy="1166367"/>
              </a:xfrm>
              <a:custGeom>
                <a:avLst/>
                <a:gdLst>
                  <a:gd name="connsiteX0" fmla="*/ 991167 w 2238713"/>
                  <a:gd name="connsiteY0" fmla="*/ 1954206 h 4364252"/>
                  <a:gd name="connsiteX1" fmla="*/ 838970 w 2238713"/>
                  <a:gd name="connsiteY1" fmla="*/ 2040607 h 4364252"/>
                  <a:gd name="connsiteX2" fmla="*/ 744517 w 2238713"/>
                  <a:gd name="connsiteY2" fmla="*/ 2569433 h 4364252"/>
                  <a:gd name="connsiteX3" fmla="*/ 1221282 w 2238713"/>
                  <a:gd name="connsiteY3" fmla="*/ 2854903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44517 w 2238713"/>
                  <a:gd name="connsiteY2" fmla="*/ 2569433 h 4364252"/>
                  <a:gd name="connsiteX3" fmla="*/ 1221282 w 2238713"/>
                  <a:gd name="connsiteY3" fmla="*/ 2854903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44517 w 2238713"/>
                  <a:gd name="connsiteY2" fmla="*/ 2569433 h 4364252"/>
                  <a:gd name="connsiteX3" fmla="*/ 1197532 w 2238713"/>
                  <a:gd name="connsiteY3" fmla="*/ 2819277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97956 w 2238713"/>
                  <a:gd name="connsiteY2" fmla="*/ 2569433 h 4364252"/>
                  <a:gd name="connsiteX3" fmla="*/ 1197532 w 2238713"/>
                  <a:gd name="connsiteY3" fmla="*/ 2819277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7532 w 2238713"/>
                  <a:gd name="connsiteY3" fmla="*/ 2819277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96587 w 2238713"/>
                  <a:gd name="connsiteY18" fmla="*/ 1828872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08606 w 2238713"/>
                  <a:gd name="connsiteY13" fmla="*/ 2018875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24463 w 2238713"/>
                  <a:gd name="connsiteY13" fmla="*/ 1981876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898347 w 2238713"/>
                  <a:gd name="connsiteY1" fmla="*/ 2022794 h 4364252"/>
                  <a:gd name="connsiteX2" fmla="*/ 762330 w 2238713"/>
                  <a:gd name="connsiteY2" fmla="*/ 2563495 h 4364252"/>
                  <a:gd name="connsiteX3" fmla="*/ 1191594 w 2238713"/>
                  <a:gd name="connsiteY3" fmla="*/ 2801464 h 4364252"/>
                  <a:gd name="connsiteX4" fmla="*/ 1558616 w 2238713"/>
                  <a:gd name="connsiteY4" fmla="*/ 2199723 h 4364252"/>
                  <a:gd name="connsiteX5" fmla="*/ 991167 w 2238713"/>
                  <a:gd name="connsiteY5" fmla="*/ 1954206 h 4364252"/>
                  <a:gd name="connsiteX6" fmla="*/ 1490354 w 2238713"/>
                  <a:gd name="connsiteY6" fmla="*/ 71 h 4364252"/>
                  <a:gd name="connsiteX7" fmla="*/ 2214748 w 2238713"/>
                  <a:gd name="connsiteY7" fmla="*/ 481022 h 4364252"/>
                  <a:gd name="connsiteX8" fmla="*/ 1502228 w 2238713"/>
                  <a:gd name="connsiteY8" fmla="*/ 1490425 h 4364252"/>
                  <a:gd name="connsiteX9" fmla="*/ 1054263 w 2238713"/>
                  <a:gd name="connsiteY9" fmla="*/ 1824329 h 4364252"/>
                  <a:gd name="connsiteX10" fmla="*/ 1692232 w 2238713"/>
                  <a:gd name="connsiteY10" fmla="*/ 2149506 h 4364252"/>
                  <a:gd name="connsiteX11" fmla="*/ 1246908 w 2238713"/>
                  <a:gd name="connsiteY11" fmla="*/ 2980778 h 4364252"/>
                  <a:gd name="connsiteX12" fmla="*/ 617516 w 2238713"/>
                  <a:gd name="connsiteY12" fmla="*/ 2618582 h 4364252"/>
                  <a:gd name="connsiteX13" fmla="*/ 724463 w 2238713"/>
                  <a:gd name="connsiteY13" fmla="*/ 1997733 h 4364252"/>
                  <a:gd name="connsiteX14" fmla="*/ 172192 w 2238713"/>
                  <a:gd name="connsiteY14" fmla="*/ 2606706 h 4364252"/>
                  <a:gd name="connsiteX15" fmla="*/ 1330036 w 2238713"/>
                  <a:gd name="connsiteY15" fmla="*/ 4085183 h 4364252"/>
                  <a:gd name="connsiteX16" fmla="*/ 1407226 w 2238713"/>
                  <a:gd name="connsiteY16" fmla="*/ 4364252 h 4364252"/>
                  <a:gd name="connsiteX17" fmla="*/ 0 w 2238713"/>
                  <a:gd name="connsiteY17" fmla="*/ 2624517 h 4364252"/>
                  <a:gd name="connsiteX18" fmla="*/ 849017 w 2238713"/>
                  <a:gd name="connsiteY18" fmla="*/ 1813016 h 4364252"/>
                  <a:gd name="connsiteX19" fmla="*/ 1229095 w 2238713"/>
                  <a:gd name="connsiteY19" fmla="*/ 1478550 h 4364252"/>
                  <a:gd name="connsiteX20" fmla="*/ 2072244 w 2238713"/>
                  <a:gd name="connsiteY20" fmla="*/ 546336 h 4364252"/>
                  <a:gd name="connsiteX21" fmla="*/ 1401288 w 2238713"/>
                  <a:gd name="connsiteY21" fmla="*/ 112887 h 4364252"/>
                  <a:gd name="connsiteX22" fmla="*/ 973776 w 2238713"/>
                  <a:gd name="connsiteY22" fmla="*/ 540399 h 4364252"/>
                  <a:gd name="connsiteX23" fmla="*/ 1490354 w 2238713"/>
                  <a:gd name="connsiteY23" fmla="*/ 71 h 4364252"/>
                  <a:gd name="connsiteX0" fmla="*/ 991167 w 2238713"/>
                  <a:gd name="connsiteY0" fmla="*/ 1954206 h 4364252"/>
                  <a:gd name="connsiteX1" fmla="*/ 762330 w 2238713"/>
                  <a:gd name="connsiteY1" fmla="*/ 2563495 h 4364252"/>
                  <a:gd name="connsiteX2" fmla="*/ 1191594 w 2238713"/>
                  <a:gd name="connsiteY2" fmla="*/ 2801464 h 4364252"/>
                  <a:gd name="connsiteX3" fmla="*/ 1558616 w 2238713"/>
                  <a:gd name="connsiteY3" fmla="*/ 2199723 h 4364252"/>
                  <a:gd name="connsiteX4" fmla="*/ 991167 w 2238713"/>
                  <a:gd name="connsiteY4" fmla="*/ 1954206 h 4364252"/>
                  <a:gd name="connsiteX5" fmla="*/ 1490354 w 2238713"/>
                  <a:gd name="connsiteY5" fmla="*/ 71 h 4364252"/>
                  <a:gd name="connsiteX6" fmla="*/ 2214748 w 2238713"/>
                  <a:gd name="connsiteY6" fmla="*/ 481022 h 4364252"/>
                  <a:gd name="connsiteX7" fmla="*/ 1502228 w 2238713"/>
                  <a:gd name="connsiteY7" fmla="*/ 1490425 h 4364252"/>
                  <a:gd name="connsiteX8" fmla="*/ 1054263 w 2238713"/>
                  <a:gd name="connsiteY8" fmla="*/ 1824329 h 4364252"/>
                  <a:gd name="connsiteX9" fmla="*/ 1692232 w 2238713"/>
                  <a:gd name="connsiteY9" fmla="*/ 2149506 h 4364252"/>
                  <a:gd name="connsiteX10" fmla="*/ 1246908 w 2238713"/>
                  <a:gd name="connsiteY10" fmla="*/ 2980778 h 4364252"/>
                  <a:gd name="connsiteX11" fmla="*/ 617516 w 2238713"/>
                  <a:gd name="connsiteY11" fmla="*/ 2618582 h 4364252"/>
                  <a:gd name="connsiteX12" fmla="*/ 724463 w 2238713"/>
                  <a:gd name="connsiteY12" fmla="*/ 1997733 h 4364252"/>
                  <a:gd name="connsiteX13" fmla="*/ 172192 w 2238713"/>
                  <a:gd name="connsiteY13" fmla="*/ 2606706 h 4364252"/>
                  <a:gd name="connsiteX14" fmla="*/ 1330036 w 2238713"/>
                  <a:gd name="connsiteY14" fmla="*/ 4085183 h 4364252"/>
                  <a:gd name="connsiteX15" fmla="*/ 1407226 w 2238713"/>
                  <a:gd name="connsiteY15" fmla="*/ 4364252 h 4364252"/>
                  <a:gd name="connsiteX16" fmla="*/ 0 w 2238713"/>
                  <a:gd name="connsiteY16" fmla="*/ 2624517 h 4364252"/>
                  <a:gd name="connsiteX17" fmla="*/ 849017 w 2238713"/>
                  <a:gd name="connsiteY17" fmla="*/ 1813016 h 4364252"/>
                  <a:gd name="connsiteX18" fmla="*/ 1229095 w 2238713"/>
                  <a:gd name="connsiteY18" fmla="*/ 1478550 h 4364252"/>
                  <a:gd name="connsiteX19" fmla="*/ 2072244 w 2238713"/>
                  <a:gd name="connsiteY19" fmla="*/ 546336 h 4364252"/>
                  <a:gd name="connsiteX20" fmla="*/ 1401288 w 2238713"/>
                  <a:gd name="connsiteY20" fmla="*/ 112887 h 4364252"/>
                  <a:gd name="connsiteX21" fmla="*/ 973776 w 2238713"/>
                  <a:gd name="connsiteY21" fmla="*/ 540399 h 4364252"/>
                  <a:gd name="connsiteX22" fmla="*/ 1490354 w 2238713"/>
                  <a:gd name="connsiteY22" fmla="*/ 71 h 4364252"/>
                  <a:gd name="connsiteX0" fmla="*/ 991167 w 2238713"/>
                  <a:gd name="connsiteY0" fmla="*/ 1954206 h 4364252"/>
                  <a:gd name="connsiteX1" fmla="*/ 762330 w 2238713"/>
                  <a:gd name="connsiteY1" fmla="*/ 2563495 h 4364252"/>
                  <a:gd name="connsiteX2" fmla="*/ 1191594 w 2238713"/>
                  <a:gd name="connsiteY2" fmla="*/ 2801464 h 4364252"/>
                  <a:gd name="connsiteX3" fmla="*/ 1558616 w 2238713"/>
                  <a:gd name="connsiteY3" fmla="*/ 2199723 h 4364252"/>
                  <a:gd name="connsiteX4" fmla="*/ 991167 w 2238713"/>
                  <a:gd name="connsiteY4" fmla="*/ 1954206 h 4364252"/>
                  <a:gd name="connsiteX5" fmla="*/ 1490354 w 2238713"/>
                  <a:gd name="connsiteY5" fmla="*/ 71 h 4364252"/>
                  <a:gd name="connsiteX6" fmla="*/ 2214748 w 2238713"/>
                  <a:gd name="connsiteY6" fmla="*/ 481022 h 4364252"/>
                  <a:gd name="connsiteX7" fmla="*/ 1502228 w 2238713"/>
                  <a:gd name="connsiteY7" fmla="*/ 1490425 h 4364252"/>
                  <a:gd name="connsiteX8" fmla="*/ 1054263 w 2238713"/>
                  <a:gd name="connsiteY8" fmla="*/ 1824329 h 4364252"/>
                  <a:gd name="connsiteX9" fmla="*/ 1692232 w 2238713"/>
                  <a:gd name="connsiteY9" fmla="*/ 2149506 h 4364252"/>
                  <a:gd name="connsiteX10" fmla="*/ 1246908 w 2238713"/>
                  <a:gd name="connsiteY10" fmla="*/ 2980778 h 4364252"/>
                  <a:gd name="connsiteX11" fmla="*/ 617516 w 2238713"/>
                  <a:gd name="connsiteY11" fmla="*/ 2618582 h 4364252"/>
                  <a:gd name="connsiteX12" fmla="*/ 724463 w 2238713"/>
                  <a:gd name="connsiteY12" fmla="*/ 1997733 h 4364252"/>
                  <a:gd name="connsiteX13" fmla="*/ 172192 w 2238713"/>
                  <a:gd name="connsiteY13" fmla="*/ 2606706 h 4364252"/>
                  <a:gd name="connsiteX14" fmla="*/ 1330036 w 2238713"/>
                  <a:gd name="connsiteY14" fmla="*/ 4085183 h 4364252"/>
                  <a:gd name="connsiteX15" fmla="*/ 1407226 w 2238713"/>
                  <a:gd name="connsiteY15" fmla="*/ 4364252 h 4364252"/>
                  <a:gd name="connsiteX16" fmla="*/ 0 w 2238713"/>
                  <a:gd name="connsiteY16" fmla="*/ 2624517 h 4364252"/>
                  <a:gd name="connsiteX17" fmla="*/ 849017 w 2238713"/>
                  <a:gd name="connsiteY17" fmla="*/ 1813016 h 4364252"/>
                  <a:gd name="connsiteX18" fmla="*/ 1229095 w 2238713"/>
                  <a:gd name="connsiteY18" fmla="*/ 1478550 h 4364252"/>
                  <a:gd name="connsiteX19" fmla="*/ 2072244 w 2238713"/>
                  <a:gd name="connsiteY19" fmla="*/ 546336 h 4364252"/>
                  <a:gd name="connsiteX20" fmla="*/ 1401288 w 2238713"/>
                  <a:gd name="connsiteY20" fmla="*/ 112887 h 4364252"/>
                  <a:gd name="connsiteX21" fmla="*/ 973776 w 2238713"/>
                  <a:gd name="connsiteY21" fmla="*/ 540399 h 4364252"/>
                  <a:gd name="connsiteX22" fmla="*/ 1490354 w 2238713"/>
                  <a:gd name="connsiteY22" fmla="*/ 71 h 4364252"/>
                  <a:gd name="connsiteX0" fmla="*/ 991167 w 2238713"/>
                  <a:gd name="connsiteY0" fmla="*/ 1954206 h 4364252"/>
                  <a:gd name="connsiteX1" fmla="*/ 762330 w 2238713"/>
                  <a:gd name="connsiteY1" fmla="*/ 2563495 h 4364252"/>
                  <a:gd name="connsiteX2" fmla="*/ 1191594 w 2238713"/>
                  <a:gd name="connsiteY2" fmla="*/ 2801464 h 4364252"/>
                  <a:gd name="connsiteX3" fmla="*/ 1558616 w 2238713"/>
                  <a:gd name="connsiteY3" fmla="*/ 2199723 h 4364252"/>
                  <a:gd name="connsiteX4" fmla="*/ 991167 w 2238713"/>
                  <a:gd name="connsiteY4" fmla="*/ 1954206 h 4364252"/>
                  <a:gd name="connsiteX5" fmla="*/ 1490354 w 2238713"/>
                  <a:gd name="connsiteY5" fmla="*/ 71 h 4364252"/>
                  <a:gd name="connsiteX6" fmla="*/ 2214748 w 2238713"/>
                  <a:gd name="connsiteY6" fmla="*/ 481022 h 4364252"/>
                  <a:gd name="connsiteX7" fmla="*/ 1502228 w 2238713"/>
                  <a:gd name="connsiteY7" fmla="*/ 1490425 h 4364252"/>
                  <a:gd name="connsiteX8" fmla="*/ 1054263 w 2238713"/>
                  <a:gd name="connsiteY8" fmla="*/ 1824329 h 4364252"/>
                  <a:gd name="connsiteX9" fmla="*/ 1692232 w 2238713"/>
                  <a:gd name="connsiteY9" fmla="*/ 2149506 h 4364252"/>
                  <a:gd name="connsiteX10" fmla="*/ 1246908 w 2238713"/>
                  <a:gd name="connsiteY10" fmla="*/ 2980778 h 4364252"/>
                  <a:gd name="connsiteX11" fmla="*/ 617516 w 2238713"/>
                  <a:gd name="connsiteY11" fmla="*/ 2618582 h 4364252"/>
                  <a:gd name="connsiteX12" fmla="*/ 724463 w 2238713"/>
                  <a:gd name="connsiteY12" fmla="*/ 1997733 h 4364252"/>
                  <a:gd name="connsiteX13" fmla="*/ 172192 w 2238713"/>
                  <a:gd name="connsiteY13" fmla="*/ 2606706 h 4364252"/>
                  <a:gd name="connsiteX14" fmla="*/ 1330036 w 2238713"/>
                  <a:gd name="connsiteY14" fmla="*/ 4085183 h 4364252"/>
                  <a:gd name="connsiteX15" fmla="*/ 1407226 w 2238713"/>
                  <a:gd name="connsiteY15" fmla="*/ 4364252 h 4364252"/>
                  <a:gd name="connsiteX16" fmla="*/ 0 w 2238713"/>
                  <a:gd name="connsiteY16" fmla="*/ 2624517 h 4364252"/>
                  <a:gd name="connsiteX17" fmla="*/ 849017 w 2238713"/>
                  <a:gd name="connsiteY17" fmla="*/ 1813016 h 4364252"/>
                  <a:gd name="connsiteX18" fmla="*/ 1229095 w 2238713"/>
                  <a:gd name="connsiteY18" fmla="*/ 1478550 h 4364252"/>
                  <a:gd name="connsiteX19" fmla="*/ 2072244 w 2238713"/>
                  <a:gd name="connsiteY19" fmla="*/ 546336 h 4364252"/>
                  <a:gd name="connsiteX20" fmla="*/ 1401288 w 2238713"/>
                  <a:gd name="connsiteY20" fmla="*/ 112887 h 4364252"/>
                  <a:gd name="connsiteX21" fmla="*/ 973776 w 2238713"/>
                  <a:gd name="connsiteY21" fmla="*/ 540399 h 4364252"/>
                  <a:gd name="connsiteX22" fmla="*/ 1490354 w 2238713"/>
                  <a:gd name="connsiteY22" fmla="*/ 71 h 4364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238713" h="4364252">
                    <a:moveTo>
                      <a:pt x="991167" y="1954206"/>
                    </a:moveTo>
                    <a:cubicBezTo>
                      <a:pt x="874309" y="1940837"/>
                      <a:pt x="728926" y="2422285"/>
                      <a:pt x="762330" y="2563495"/>
                    </a:cubicBezTo>
                    <a:cubicBezTo>
                      <a:pt x="817803" y="2763169"/>
                      <a:pt x="1035129" y="2814592"/>
                      <a:pt x="1191594" y="2801464"/>
                    </a:cubicBezTo>
                    <a:cubicBezTo>
                      <a:pt x="1336990" y="2789265"/>
                      <a:pt x="1811991" y="2695789"/>
                      <a:pt x="1558616" y="2199723"/>
                    </a:cubicBezTo>
                    <a:cubicBezTo>
                      <a:pt x="1491149" y="2092086"/>
                      <a:pt x="1283524" y="1986965"/>
                      <a:pt x="991167" y="1954206"/>
                    </a:cubicBezTo>
                    <a:close/>
                    <a:moveTo>
                      <a:pt x="1490354" y="71"/>
                    </a:moveTo>
                    <a:cubicBezTo>
                      <a:pt x="1933700" y="29760"/>
                      <a:pt x="2139536" y="213827"/>
                      <a:pt x="2214748" y="481022"/>
                    </a:cubicBezTo>
                    <a:cubicBezTo>
                      <a:pt x="2367148" y="1001558"/>
                      <a:pt x="1752600" y="1344953"/>
                      <a:pt x="1502228" y="1490425"/>
                    </a:cubicBezTo>
                    <a:cubicBezTo>
                      <a:pt x="1282828" y="1617902"/>
                      <a:pt x="1165064" y="1682510"/>
                      <a:pt x="1054263" y="1824329"/>
                    </a:cubicBezTo>
                    <a:cubicBezTo>
                      <a:pt x="1433743" y="1866887"/>
                      <a:pt x="1603884" y="2014039"/>
                      <a:pt x="1692232" y="2149506"/>
                    </a:cubicBezTo>
                    <a:cubicBezTo>
                      <a:pt x="2026720" y="2778899"/>
                      <a:pt x="1482436" y="2933276"/>
                      <a:pt x="1246908" y="2980778"/>
                    </a:cubicBezTo>
                    <a:cubicBezTo>
                      <a:pt x="977734" y="3030258"/>
                      <a:pt x="690748" y="2871923"/>
                      <a:pt x="617516" y="2618582"/>
                    </a:cubicBezTo>
                    <a:cubicBezTo>
                      <a:pt x="571269" y="2426869"/>
                      <a:pt x="658049" y="2151140"/>
                      <a:pt x="724463" y="1997733"/>
                    </a:cubicBezTo>
                    <a:cubicBezTo>
                      <a:pt x="450150" y="1962201"/>
                      <a:pt x="176019" y="2392404"/>
                      <a:pt x="172192" y="2606706"/>
                    </a:cubicBezTo>
                    <a:cubicBezTo>
                      <a:pt x="203859" y="3445896"/>
                      <a:pt x="1084613" y="3881324"/>
                      <a:pt x="1330036" y="4085183"/>
                    </a:cubicBezTo>
                    <a:lnTo>
                      <a:pt x="1407226" y="4364252"/>
                    </a:lnTo>
                    <a:cubicBezTo>
                      <a:pt x="1039091" y="3994138"/>
                      <a:pt x="5938" y="3600273"/>
                      <a:pt x="0" y="2624517"/>
                    </a:cubicBezTo>
                    <a:cubicBezTo>
                      <a:pt x="25730" y="2234611"/>
                      <a:pt x="434148" y="1756945"/>
                      <a:pt x="849017" y="1813016"/>
                    </a:cubicBezTo>
                    <a:cubicBezTo>
                      <a:pt x="941972" y="1657424"/>
                      <a:pt x="1076696" y="1583449"/>
                      <a:pt x="1229095" y="1478550"/>
                    </a:cubicBezTo>
                    <a:cubicBezTo>
                      <a:pt x="2000608" y="1060843"/>
                      <a:pt x="2109849" y="764050"/>
                      <a:pt x="2072244" y="546336"/>
                    </a:cubicBezTo>
                    <a:cubicBezTo>
                      <a:pt x="2052452" y="294974"/>
                      <a:pt x="1670462" y="79240"/>
                      <a:pt x="1401288" y="112887"/>
                    </a:cubicBezTo>
                    <a:cubicBezTo>
                      <a:pt x="1086592" y="136638"/>
                      <a:pt x="1045028" y="338519"/>
                      <a:pt x="973776" y="540399"/>
                    </a:cubicBezTo>
                    <a:cubicBezTo>
                      <a:pt x="898566" y="362269"/>
                      <a:pt x="1179616" y="-5867"/>
                      <a:pt x="1490354" y="7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6" name="Freeform 81">
                <a:extLst>
                  <a:ext uri="{FF2B5EF4-FFF2-40B4-BE49-F238E27FC236}">
                    <a16:creationId xmlns:a16="http://schemas.microsoft.com/office/drawing/2014/main" id="{ADF61327-6461-41B4-A263-BDF77C5286BC}"/>
                  </a:ext>
                </a:extLst>
              </p:cNvPr>
              <p:cNvSpPr/>
              <p:nvPr/>
            </p:nvSpPr>
            <p:spPr>
              <a:xfrm rot="429775" flipH="1" flipV="1">
                <a:off x="1005285" y="2035002"/>
                <a:ext cx="559526" cy="541132"/>
              </a:xfrm>
              <a:custGeom>
                <a:avLst/>
                <a:gdLst/>
                <a:ahLst/>
                <a:cxnLst/>
                <a:rect l="l" t="t" r="r" b="b"/>
                <a:pathLst>
                  <a:path w="4563041" h="4413028">
                    <a:moveTo>
                      <a:pt x="1658854" y="700255"/>
                    </a:moveTo>
                    <a:cubicBezTo>
                      <a:pt x="1197696" y="1371211"/>
                      <a:pt x="1496559" y="2059981"/>
                      <a:pt x="1623229" y="2469679"/>
                    </a:cubicBezTo>
                    <a:cubicBezTo>
                      <a:pt x="1245198" y="2398427"/>
                      <a:pt x="843415" y="2327174"/>
                      <a:pt x="465384" y="1964977"/>
                    </a:cubicBezTo>
                    <a:cubicBezTo>
                      <a:pt x="774143" y="2501345"/>
                      <a:pt x="1255093" y="2515201"/>
                      <a:pt x="1587603" y="2594369"/>
                    </a:cubicBezTo>
                    <a:cubicBezTo>
                      <a:pt x="1409473" y="3039693"/>
                      <a:pt x="1563852" y="3455330"/>
                      <a:pt x="1730106" y="3859091"/>
                    </a:cubicBezTo>
                    <a:cubicBezTo>
                      <a:pt x="1595519" y="3465226"/>
                      <a:pt x="1544059" y="2970421"/>
                      <a:pt x="1736043" y="2600307"/>
                    </a:cubicBezTo>
                    <a:cubicBezTo>
                      <a:pt x="2044802" y="3130738"/>
                      <a:pt x="2810761" y="3298972"/>
                      <a:pt x="3339213" y="3354390"/>
                    </a:cubicBezTo>
                    <a:cubicBezTo>
                      <a:pt x="2751385" y="3245533"/>
                      <a:pt x="2092304" y="2952608"/>
                      <a:pt x="1825109" y="2511242"/>
                    </a:cubicBezTo>
                    <a:lnTo>
                      <a:pt x="3612345" y="1383086"/>
                    </a:lnTo>
                    <a:lnTo>
                      <a:pt x="1736044" y="2434053"/>
                    </a:lnTo>
                    <a:cubicBezTo>
                      <a:pt x="1411452" y="1798723"/>
                      <a:pt x="1419368" y="1199019"/>
                      <a:pt x="1658854" y="700255"/>
                    </a:cubicBezTo>
                    <a:close/>
                    <a:moveTo>
                      <a:pt x="2233909" y="0"/>
                    </a:moveTo>
                    <a:cubicBezTo>
                      <a:pt x="2467233" y="1806805"/>
                      <a:pt x="2077102" y="1155417"/>
                      <a:pt x="1882914" y="1893443"/>
                    </a:cubicBezTo>
                    <a:cubicBezTo>
                      <a:pt x="2512642" y="1924327"/>
                      <a:pt x="2322974" y="945807"/>
                      <a:pt x="2887388" y="733246"/>
                    </a:cubicBezTo>
                    <a:cubicBezTo>
                      <a:pt x="2830028" y="877206"/>
                      <a:pt x="2808293" y="1015229"/>
                      <a:pt x="2816247" y="1135439"/>
                    </a:cubicBezTo>
                    <a:cubicBezTo>
                      <a:pt x="3129337" y="625471"/>
                      <a:pt x="3460241" y="928965"/>
                      <a:pt x="4563041" y="810883"/>
                    </a:cubicBezTo>
                    <a:cubicBezTo>
                      <a:pt x="3889322" y="1343144"/>
                      <a:pt x="4278444" y="2112912"/>
                      <a:pt x="3343467" y="2140472"/>
                    </a:cubicBezTo>
                    <a:cubicBezTo>
                      <a:pt x="3501618" y="2209483"/>
                      <a:pt x="3618205" y="2266620"/>
                      <a:pt x="3829795" y="2311880"/>
                    </a:cubicBezTo>
                    <a:cubicBezTo>
                      <a:pt x="3569732" y="2557453"/>
                      <a:pt x="3262169" y="2512080"/>
                      <a:pt x="2622097" y="2389517"/>
                    </a:cubicBezTo>
                    <a:cubicBezTo>
                      <a:pt x="2509767" y="2369650"/>
                      <a:pt x="2397436" y="2415097"/>
                      <a:pt x="2302920" y="2579299"/>
                    </a:cubicBezTo>
                    <a:cubicBezTo>
                      <a:pt x="2487884" y="2842647"/>
                      <a:pt x="3266614" y="2209409"/>
                      <a:pt x="4140346" y="3262466"/>
                    </a:cubicBezTo>
                    <a:cubicBezTo>
                      <a:pt x="3752157" y="3403364"/>
                      <a:pt x="3785543" y="4007399"/>
                      <a:pt x="2975780" y="3631721"/>
                    </a:cubicBezTo>
                    <a:cubicBezTo>
                      <a:pt x="2895976" y="3835245"/>
                      <a:pt x="3071493" y="3943766"/>
                      <a:pt x="3217320" y="4028536"/>
                    </a:cubicBezTo>
                    <a:cubicBezTo>
                      <a:pt x="2958527" y="3996906"/>
                      <a:pt x="2693797" y="4250284"/>
                      <a:pt x="2440942" y="3933646"/>
                    </a:cubicBezTo>
                    <a:cubicBezTo>
                      <a:pt x="2297169" y="3720861"/>
                      <a:pt x="2384964" y="3258694"/>
                      <a:pt x="2009622" y="3295291"/>
                    </a:cubicBezTo>
                    <a:cubicBezTo>
                      <a:pt x="1754582" y="3405624"/>
                      <a:pt x="1937083" y="3548389"/>
                      <a:pt x="2121990" y="3770304"/>
                    </a:cubicBezTo>
                    <a:cubicBezTo>
                      <a:pt x="2200019" y="3867528"/>
                      <a:pt x="2192774" y="4111028"/>
                      <a:pt x="2299671" y="4413028"/>
                    </a:cubicBezTo>
                    <a:lnTo>
                      <a:pt x="1837093" y="4270076"/>
                    </a:lnTo>
                    <a:cubicBezTo>
                      <a:pt x="1555484" y="4205994"/>
                      <a:pt x="982929" y="3963783"/>
                      <a:pt x="974452" y="3490002"/>
                    </a:cubicBezTo>
                    <a:cubicBezTo>
                      <a:pt x="982406" y="3259218"/>
                      <a:pt x="1376307" y="3123434"/>
                      <a:pt x="1336761" y="2803585"/>
                    </a:cubicBezTo>
                    <a:cubicBezTo>
                      <a:pt x="985954" y="3102746"/>
                      <a:pt x="688585" y="3247528"/>
                      <a:pt x="284339" y="3416061"/>
                    </a:cubicBezTo>
                    <a:lnTo>
                      <a:pt x="90189" y="3296411"/>
                    </a:lnTo>
                    <a:cubicBezTo>
                      <a:pt x="514191" y="3104128"/>
                      <a:pt x="837251" y="3048411"/>
                      <a:pt x="1219689" y="2642372"/>
                    </a:cubicBezTo>
                    <a:cubicBezTo>
                      <a:pt x="937892" y="2487993"/>
                      <a:pt x="632345" y="2719562"/>
                      <a:pt x="457427" y="2677998"/>
                    </a:cubicBezTo>
                    <a:cubicBezTo>
                      <a:pt x="266151" y="2640019"/>
                      <a:pt x="-55751" y="2435786"/>
                      <a:pt x="8293" y="1768416"/>
                    </a:cubicBezTo>
                    <a:cubicBezTo>
                      <a:pt x="86864" y="1822004"/>
                      <a:pt x="171373" y="1810278"/>
                      <a:pt x="244007" y="1929180"/>
                    </a:cubicBezTo>
                    <a:cubicBezTo>
                      <a:pt x="144075" y="1584945"/>
                      <a:pt x="192584" y="1353526"/>
                      <a:pt x="336097" y="1009291"/>
                    </a:cubicBezTo>
                    <a:cubicBezTo>
                      <a:pt x="954398" y="1360733"/>
                      <a:pt x="866117" y="1991245"/>
                      <a:pt x="1086595" y="1885488"/>
                    </a:cubicBezTo>
                    <a:cubicBezTo>
                      <a:pt x="1316035" y="1763150"/>
                      <a:pt x="1171404" y="1474556"/>
                      <a:pt x="1008958" y="1328468"/>
                    </a:cubicBezTo>
                    <a:cubicBezTo>
                      <a:pt x="800580" y="1156986"/>
                      <a:pt x="687203" y="860812"/>
                      <a:pt x="1060716" y="439948"/>
                    </a:cubicBezTo>
                    <a:cubicBezTo>
                      <a:pt x="1126292" y="558925"/>
                      <a:pt x="1114678" y="844158"/>
                      <a:pt x="1257443" y="796880"/>
                    </a:cubicBezTo>
                    <a:cubicBezTo>
                      <a:pt x="1422615" y="505524"/>
                      <a:pt x="1338404" y="166665"/>
                      <a:pt x="22339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69" name="Group 64">
              <a:extLst>
                <a:ext uri="{FF2B5EF4-FFF2-40B4-BE49-F238E27FC236}">
                  <a16:creationId xmlns:a16="http://schemas.microsoft.com/office/drawing/2014/main" id="{994FED7C-61D1-4EC0-B157-BD09EFE3304E}"/>
                </a:ext>
              </a:extLst>
            </p:cNvPr>
            <p:cNvGrpSpPr/>
            <p:nvPr/>
          </p:nvGrpSpPr>
          <p:grpSpPr>
            <a:xfrm>
              <a:off x="971600" y="2842090"/>
              <a:ext cx="1945333" cy="2144259"/>
              <a:chOff x="902506" y="2708920"/>
              <a:chExt cx="1945333" cy="2144259"/>
            </a:xfrm>
          </p:grpSpPr>
          <p:grpSp>
            <p:nvGrpSpPr>
              <p:cNvPr id="70" name="Group 65">
                <a:extLst>
                  <a:ext uri="{FF2B5EF4-FFF2-40B4-BE49-F238E27FC236}">
                    <a16:creationId xmlns:a16="http://schemas.microsoft.com/office/drawing/2014/main" id="{96130174-9ED8-4BCD-A66B-2BF96E25F1E9}"/>
                  </a:ext>
                </a:extLst>
              </p:cNvPr>
              <p:cNvGrpSpPr/>
              <p:nvPr/>
            </p:nvGrpSpPr>
            <p:grpSpPr>
              <a:xfrm>
                <a:off x="902506" y="2708920"/>
                <a:ext cx="1945333" cy="457200"/>
                <a:chOff x="902506" y="2708920"/>
                <a:chExt cx="1945333" cy="457200"/>
              </a:xfrm>
            </p:grpSpPr>
            <p:sp>
              <p:nvSpPr>
                <p:cNvPr id="79" name="Oval 74">
                  <a:extLst>
                    <a:ext uri="{FF2B5EF4-FFF2-40B4-BE49-F238E27FC236}">
                      <a16:creationId xmlns:a16="http://schemas.microsoft.com/office/drawing/2014/main" id="{B2C165AB-2DA3-4CDE-9661-DC5D3BC9B4E8}"/>
                    </a:ext>
                  </a:extLst>
                </p:cNvPr>
                <p:cNvSpPr/>
                <p:nvPr/>
              </p:nvSpPr>
              <p:spPr>
                <a:xfrm>
                  <a:off x="902506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0" name="Oval 75">
                  <a:extLst>
                    <a:ext uri="{FF2B5EF4-FFF2-40B4-BE49-F238E27FC236}">
                      <a16:creationId xmlns:a16="http://schemas.microsoft.com/office/drawing/2014/main" id="{BD6E2B33-943A-4F68-8543-87208F49E01A}"/>
                    </a:ext>
                  </a:extLst>
                </p:cNvPr>
                <p:cNvSpPr/>
                <p:nvPr/>
              </p:nvSpPr>
              <p:spPr>
                <a:xfrm>
                  <a:off x="1894594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1" name="Oval 76">
                  <a:extLst>
                    <a:ext uri="{FF2B5EF4-FFF2-40B4-BE49-F238E27FC236}">
                      <a16:creationId xmlns:a16="http://schemas.microsoft.com/office/drawing/2014/main" id="{EF3B8CED-A280-43E9-9F4E-1A25AC3968B3}"/>
                    </a:ext>
                  </a:extLst>
                </p:cNvPr>
                <p:cNvSpPr/>
                <p:nvPr/>
              </p:nvSpPr>
              <p:spPr>
                <a:xfrm>
                  <a:off x="2390639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2" name="Oval 77">
                  <a:extLst>
                    <a:ext uri="{FF2B5EF4-FFF2-40B4-BE49-F238E27FC236}">
                      <a16:creationId xmlns:a16="http://schemas.microsoft.com/office/drawing/2014/main" id="{66B2DFD1-8129-4F92-8646-CA8456CF8BDA}"/>
                    </a:ext>
                  </a:extLst>
                </p:cNvPr>
                <p:cNvSpPr/>
                <p:nvPr/>
              </p:nvSpPr>
              <p:spPr>
                <a:xfrm>
                  <a:off x="1398550" y="2708920"/>
                  <a:ext cx="457200" cy="4572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1" name="Group 66">
                <a:extLst>
                  <a:ext uri="{FF2B5EF4-FFF2-40B4-BE49-F238E27FC236}">
                    <a16:creationId xmlns:a16="http://schemas.microsoft.com/office/drawing/2014/main" id="{5C3AC0F7-325F-4854-8D83-637A45B89687}"/>
                  </a:ext>
                </a:extLst>
              </p:cNvPr>
              <p:cNvGrpSpPr/>
              <p:nvPr/>
            </p:nvGrpSpPr>
            <p:grpSpPr>
              <a:xfrm>
                <a:off x="1150528" y="3271273"/>
                <a:ext cx="1449288" cy="457200"/>
                <a:chOff x="902506" y="3271273"/>
                <a:chExt cx="1449288" cy="457200"/>
              </a:xfrm>
            </p:grpSpPr>
            <p:sp>
              <p:nvSpPr>
                <p:cNvPr id="76" name="Oval 71">
                  <a:extLst>
                    <a:ext uri="{FF2B5EF4-FFF2-40B4-BE49-F238E27FC236}">
                      <a16:creationId xmlns:a16="http://schemas.microsoft.com/office/drawing/2014/main" id="{64445A41-165A-46DD-AB2A-714F169EDBA5}"/>
                    </a:ext>
                  </a:extLst>
                </p:cNvPr>
                <p:cNvSpPr/>
                <p:nvPr/>
              </p:nvSpPr>
              <p:spPr>
                <a:xfrm>
                  <a:off x="902506" y="3271273"/>
                  <a:ext cx="457200" cy="457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77" name="Oval 72">
                  <a:extLst>
                    <a:ext uri="{FF2B5EF4-FFF2-40B4-BE49-F238E27FC236}">
                      <a16:creationId xmlns:a16="http://schemas.microsoft.com/office/drawing/2014/main" id="{22BAC463-AE47-4F09-9A99-D9D295C044D0}"/>
                    </a:ext>
                  </a:extLst>
                </p:cNvPr>
                <p:cNvSpPr/>
                <p:nvPr/>
              </p:nvSpPr>
              <p:spPr>
                <a:xfrm>
                  <a:off x="1398550" y="3271273"/>
                  <a:ext cx="457200" cy="457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8" name="Oval 73">
                  <a:extLst>
                    <a:ext uri="{FF2B5EF4-FFF2-40B4-BE49-F238E27FC236}">
                      <a16:creationId xmlns:a16="http://schemas.microsoft.com/office/drawing/2014/main" id="{EA3B2978-CDB9-4BD6-94D2-16A8FDA1037A}"/>
                    </a:ext>
                  </a:extLst>
                </p:cNvPr>
                <p:cNvSpPr/>
                <p:nvPr/>
              </p:nvSpPr>
              <p:spPr>
                <a:xfrm>
                  <a:off x="1894594" y="3271273"/>
                  <a:ext cx="457200" cy="457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2" name="Group 67">
                <a:extLst>
                  <a:ext uri="{FF2B5EF4-FFF2-40B4-BE49-F238E27FC236}">
                    <a16:creationId xmlns:a16="http://schemas.microsoft.com/office/drawing/2014/main" id="{AFA7777D-DE52-46D8-8437-21777B217BFC}"/>
                  </a:ext>
                </a:extLst>
              </p:cNvPr>
              <p:cNvGrpSpPr/>
              <p:nvPr/>
            </p:nvGrpSpPr>
            <p:grpSpPr>
              <a:xfrm>
                <a:off x="1398550" y="3833626"/>
                <a:ext cx="953244" cy="457200"/>
                <a:chOff x="902506" y="3833626"/>
                <a:chExt cx="953244" cy="457200"/>
              </a:xfrm>
            </p:grpSpPr>
            <p:sp>
              <p:nvSpPr>
                <p:cNvPr id="74" name="Oval 69">
                  <a:extLst>
                    <a:ext uri="{FF2B5EF4-FFF2-40B4-BE49-F238E27FC236}">
                      <a16:creationId xmlns:a16="http://schemas.microsoft.com/office/drawing/2014/main" id="{C67E6186-7749-4AA5-B21B-17A8776C35E1}"/>
                    </a:ext>
                  </a:extLst>
                </p:cNvPr>
                <p:cNvSpPr/>
                <p:nvPr/>
              </p:nvSpPr>
              <p:spPr>
                <a:xfrm>
                  <a:off x="902506" y="3833626"/>
                  <a:ext cx="457200" cy="4572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5" name="Oval 70">
                  <a:extLst>
                    <a:ext uri="{FF2B5EF4-FFF2-40B4-BE49-F238E27FC236}">
                      <a16:creationId xmlns:a16="http://schemas.microsoft.com/office/drawing/2014/main" id="{CD0ABCDA-B9B6-423B-8F38-8F29BC6B0659}"/>
                    </a:ext>
                  </a:extLst>
                </p:cNvPr>
                <p:cNvSpPr/>
                <p:nvPr/>
              </p:nvSpPr>
              <p:spPr>
                <a:xfrm>
                  <a:off x="1398550" y="3833626"/>
                  <a:ext cx="457200" cy="4572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73" name="Oval 68">
                <a:extLst>
                  <a:ext uri="{FF2B5EF4-FFF2-40B4-BE49-F238E27FC236}">
                    <a16:creationId xmlns:a16="http://schemas.microsoft.com/office/drawing/2014/main" id="{9EFD086A-C80F-40FF-A00E-A32FCB29517A}"/>
                  </a:ext>
                </a:extLst>
              </p:cNvPr>
              <p:cNvSpPr/>
              <p:nvPr/>
            </p:nvSpPr>
            <p:spPr>
              <a:xfrm>
                <a:off x="1646572" y="4395979"/>
                <a:ext cx="457200" cy="457200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87" name="Group 82">
            <a:extLst>
              <a:ext uri="{FF2B5EF4-FFF2-40B4-BE49-F238E27FC236}">
                <a16:creationId xmlns:a16="http://schemas.microsoft.com/office/drawing/2014/main" id="{1EF5A729-7428-4896-90FF-062BC8C1FCC1}"/>
              </a:ext>
            </a:extLst>
          </p:cNvPr>
          <p:cNvGrpSpPr/>
          <p:nvPr/>
        </p:nvGrpSpPr>
        <p:grpSpPr>
          <a:xfrm>
            <a:off x="1083585" y="5136246"/>
            <a:ext cx="2190652" cy="1107996"/>
            <a:chOff x="2551705" y="4283314"/>
            <a:chExt cx="2357003" cy="1107996"/>
          </a:xfrm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699DE31E-B571-4A41-8ED8-B87AD90D5CFA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2D79EF5F-89A4-48FC-8A18-BB8985C3EC46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90" name="Group 85">
            <a:extLst>
              <a:ext uri="{FF2B5EF4-FFF2-40B4-BE49-F238E27FC236}">
                <a16:creationId xmlns:a16="http://schemas.microsoft.com/office/drawing/2014/main" id="{F07084B7-181C-495B-BFD3-8865F6393D27}"/>
              </a:ext>
            </a:extLst>
          </p:cNvPr>
          <p:cNvGrpSpPr/>
          <p:nvPr/>
        </p:nvGrpSpPr>
        <p:grpSpPr>
          <a:xfrm>
            <a:off x="3823906" y="5136246"/>
            <a:ext cx="2190652" cy="1107996"/>
            <a:chOff x="2551705" y="4283314"/>
            <a:chExt cx="2357003" cy="1107996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339B95ED-1D68-4F62-AB53-A17BCD192068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555BE323-8BF5-478D-A06A-0C9ACCE9B5AF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93" name="Group 88">
            <a:extLst>
              <a:ext uri="{FF2B5EF4-FFF2-40B4-BE49-F238E27FC236}">
                <a16:creationId xmlns:a16="http://schemas.microsoft.com/office/drawing/2014/main" id="{B0067E44-530D-4D2C-A176-463F17D9E8C4}"/>
              </a:ext>
            </a:extLst>
          </p:cNvPr>
          <p:cNvGrpSpPr/>
          <p:nvPr/>
        </p:nvGrpSpPr>
        <p:grpSpPr>
          <a:xfrm>
            <a:off x="6564227" y="5136246"/>
            <a:ext cx="2190652" cy="1107996"/>
            <a:chOff x="2551705" y="4283314"/>
            <a:chExt cx="2357003" cy="1107996"/>
          </a:xfrm>
        </p:grpSpPr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FB180ABE-E7D5-4414-A22C-DCC8CB2551D5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605A6C06-703F-466F-8ACE-4E04C618CE7B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96" name="Group 91">
            <a:extLst>
              <a:ext uri="{FF2B5EF4-FFF2-40B4-BE49-F238E27FC236}">
                <a16:creationId xmlns:a16="http://schemas.microsoft.com/office/drawing/2014/main" id="{D6218E9D-8247-4307-A166-A0730D0173A4}"/>
              </a:ext>
            </a:extLst>
          </p:cNvPr>
          <p:cNvGrpSpPr/>
          <p:nvPr/>
        </p:nvGrpSpPr>
        <p:grpSpPr>
          <a:xfrm>
            <a:off x="9304548" y="5145374"/>
            <a:ext cx="2190652" cy="1107996"/>
            <a:chOff x="2551705" y="4283314"/>
            <a:chExt cx="2357003" cy="1107996"/>
          </a:xfrm>
        </p:grpSpPr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1BCEEC76-A040-422F-9EBF-AB97F76F3D38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852EA9FF-2DA3-4872-8E6F-CAB4AD61D4A9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2018-12-27T05:11:41Z</dcterms:modified>
</cp:coreProperties>
</file>