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자유형: 도형 16">
            <a:extLst>
              <a:ext uri="{FF2B5EF4-FFF2-40B4-BE49-F238E27FC236}">
                <a16:creationId xmlns:a16="http://schemas.microsoft.com/office/drawing/2014/main" id="{EC92E7C7-AF1F-4DF0-AFC6-E8D92E594792}"/>
              </a:ext>
            </a:extLst>
          </p:cNvPr>
          <p:cNvSpPr/>
          <p:nvPr/>
        </p:nvSpPr>
        <p:spPr>
          <a:xfrm flipH="1">
            <a:off x="535043" y="5237645"/>
            <a:ext cx="1902204" cy="1012611"/>
          </a:xfrm>
          <a:custGeom>
            <a:avLst/>
            <a:gdLst>
              <a:gd name="connsiteX0" fmla="*/ 772846 w 1755460"/>
              <a:gd name="connsiteY0" fmla="*/ 665160 h 934494"/>
              <a:gd name="connsiteX1" fmla="*/ 679536 w 1755460"/>
              <a:gd name="connsiteY1" fmla="*/ 917665 h 934494"/>
              <a:gd name="connsiteX2" fmla="*/ 667577 w 1755460"/>
              <a:gd name="connsiteY2" fmla="*/ 934494 h 934494"/>
              <a:gd name="connsiteX3" fmla="*/ 753624 w 1755460"/>
              <a:gd name="connsiteY3" fmla="*/ 934494 h 934494"/>
              <a:gd name="connsiteX4" fmla="*/ 766106 w 1755460"/>
              <a:gd name="connsiteY4" fmla="*/ 915988 h 934494"/>
              <a:gd name="connsiteX5" fmla="*/ 787000 w 1755460"/>
              <a:gd name="connsiteY5" fmla="*/ 869891 h 934494"/>
              <a:gd name="connsiteX6" fmla="*/ 772846 w 1755460"/>
              <a:gd name="connsiteY6" fmla="*/ 665160 h 934494"/>
              <a:gd name="connsiteX7" fmla="*/ 982615 w 1755460"/>
              <a:gd name="connsiteY7" fmla="*/ 665160 h 934494"/>
              <a:gd name="connsiteX8" fmla="*/ 968461 w 1755460"/>
              <a:gd name="connsiteY8" fmla="*/ 869891 h 934494"/>
              <a:gd name="connsiteX9" fmla="*/ 989354 w 1755460"/>
              <a:gd name="connsiteY9" fmla="*/ 915988 h 934494"/>
              <a:gd name="connsiteX10" fmla="*/ 1001837 w 1755460"/>
              <a:gd name="connsiteY10" fmla="*/ 934494 h 934494"/>
              <a:gd name="connsiteX11" fmla="*/ 1087883 w 1755460"/>
              <a:gd name="connsiteY11" fmla="*/ 934494 h 934494"/>
              <a:gd name="connsiteX12" fmla="*/ 1075924 w 1755460"/>
              <a:gd name="connsiteY12" fmla="*/ 917665 h 934494"/>
              <a:gd name="connsiteX13" fmla="*/ 982615 w 1755460"/>
              <a:gd name="connsiteY13" fmla="*/ 665160 h 934494"/>
              <a:gd name="connsiteX14" fmla="*/ 474326 w 1755460"/>
              <a:gd name="connsiteY14" fmla="*/ 0 h 934494"/>
              <a:gd name="connsiteX15" fmla="*/ 242340 w 1755460"/>
              <a:gd name="connsiteY15" fmla="*/ 333290 h 934494"/>
              <a:gd name="connsiteX16" fmla="*/ 236561 w 1755460"/>
              <a:gd name="connsiteY16" fmla="*/ 20789 h 934494"/>
              <a:gd name="connsiteX17" fmla="*/ 168532 w 1755460"/>
              <a:gd name="connsiteY17" fmla="*/ 258634 h 934494"/>
              <a:gd name="connsiteX18" fmla="*/ 183822 w 1755460"/>
              <a:gd name="connsiteY18" fmla="*/ 479826 h 934494"/>
              <a:gd name="connsiteX19" fmla="*/ 78812 w 1755460"/>
              <a:gd name="connsiteY19" fmla="*/ 360462 h 934494"/>
              <a:gd name="connsiteX20" fmla="*/ 24984 w 1755460"/>
              <a:gd name="connsiteY20" fmla="*/ 146439 h 934494"/>
              <a:gd name="connsiteX21" fmla="*/ 38092 w 1755460"/>
              <a:gd name="connsiteY21" fmla="*/ 459765 h 934494"/>
              <a:gd name="connsiteX22" fmla="*/ 359181 w 1755460"/>
              <a:gd name="connsiteY22" fmla="*/ 850907 h 934494"/>
              <a:gd name="connsiteX23" fmla="*/ 431396 w 1755460"/>
              <a:gd name="connsiteY23" fmla="*/ 934494 h 934494"/>
              <a:gd name="connsiteX24" fmla="*/ 572905 w 1755460"/>
              <a:gd name="connsiteY24" fmla="*/ 934494 h 934494"/>
              <a:gd name="connsiteX25" fmla="*/ 542457 w 1755460"/>
              <a:gd name="connsiteY25" fmla="*/ 905015 h 934494"/>
              <a:gd name="connsiteX26" fmla="*/ 310206 w 1755460"/>
              <a:gd name="connsiteY26" fmla="*/ 634941 h 934494"/>
              <a:gd name="connsiteX27" fmla="*/ 364087 w 1755460"/>
              <a:gd name="connsiteY27" fmla="*/ 514275 h 934494"/>
              <a:gd name="connsiteX28" fmla="*/ 661811 w 1755460"/>
              <a:gd name="connsiteY28" fmla="*/ 349523 h 934494"/>
              <a:gd name="connsiteX29" fmla="*/ 484600 w 1755460"/>
              <a:gd name="connsiteY29" fmla="*/ 412112 h 934494"/>
              <a:gd name="connsiteX30" fmla="*/ 320243 w 1755460"/>
              <a:gd name="connsiteY30" fmla="*/ 411103 h 934494"/>
              <a:gd name="connsiteX31" fmla="*/ 353758 w 1755460"/>
              <a:gd name="connsiteY31" fmla="*/ 229140 h 934494"/>
              <a:gd name="connsiteX32" fmla="*/ 474326 w 1755460"/>
              <a:gd name="connsiteY32" fmla="*/ 0 h 934494"/>
              <a:gd name="connsiteX33" fmla="*/ 1281135 w 1755460"/>
              <a:gd name="connsiteY33" fmla="*/ 0 h 934494"/>
              <a:gd name="connsiteX34" fmla="*/ 1401702 w 1755460"/>
              <a:gd name="connsiteY34" fmla="*/ 229140 h 934494"/>
              <a:gd name="connsiteX35" fmla="*/ 1435217 w 1755460"/>
              <a:gd name="connsiteY35" fmla="*/ 411103 h 934494"/>
              <a:gd name="connsiteX36" fmla="*/ 1270861 w 1755460"/>
              <a:gd name="connsiteY36" fmla="*/ 412112 h 934494"/>
              <a:gd name="connsiteX37" fmla="*/ 1093650 w 1755460"/>
              <a:gd name="connsiteY37" fmla="*/ 349523 h 934494"/>
              <a:gd name="connsiteX38" fmla="*/ 1391373 w 1755460"/>
              <a:gd name="connsiteY38" fmla="*/ 514275 h 934494"/>
              <a:gd name="connsiteX39" fmla="*/ 1445255 w 1755460"/>
              <a:gd name="connsiteY39" fmla="*/ 634941 h 934494"/>
              <a:gd name="connsiteX40" fmla="*/ 1213004 w 1755460"/>
              <a:gd name="connsiteY40" fmla="*/ 905015 h 934494"/>
              <a:gd name="connsiteX41" fmla="*/ 1182556 w 1755460"/>
              <a:gd name="connsiteY41" fmla="*/ 934494 h 934494"/>
              <a:gd name="connsiteX42" fmla="*/ 1324064 w 1755460"/>
              <a:gd name="connsiteY42" fmla="*/ 934494 h 934494"/>
              <a:gd name="connsiteX43" fmla="*/ 1396279 w 1755460"/>
              <a:gd name="connsiteY43" fmla="*/ 850907 h 934494"/>
              <a:gd name="connsiteX44" fmla="*/ 1717368 w 1755460"/>
              <a:gd name="connsiteY44" fmla="*/ 459765 h 934494"/>
              <a:gd name="connsiteX45" fmla="*/ 1730476 w 1755460"/>
              <a:gd name="connsiteY45" fmla="*/ 146439 h 934494"/>
              <a:gd name="connsiteX46" fmla="*/ 1676648 w 1755460"/>
              <a:gd name="connsiteY46" fmla="*/ 360462 h 934494"/>
              <a:gd name="connsiteX47" fmla="*/ 1571638 w 1755460"/>
              <a:gd name="connsiteY47" fmla="*/ 479826 h 934494"/>
              <a:gd name="connsiteX48" fmla="*/ 1586928 w 1755460"/>
              <a:gd name="connsiteY48" fmla="*/ 258634 h 934494"/>
              <a:gd name="connsiteX49" fmla="*/ 1518899 w 1755460"/>
              <a:gd name="connsiteY49" fmla="*/ 20789 h 934494"/>
              <a:gd name="connsiteX50" fmla="*/ 1513121 w 1755460"/>
              <a:gd name="connsiteY50" fmla="*/ 333290 h 934494"/>
              <a:gd name="connsiteX51" fmla="*/ 1281135 w 1755460"/>
              <a:gd name="connsiteY51" fmla="*/ 0 h 934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55460" h="934494">
                <a:moveTo>
                  <a:pt x="772846" y="665160"/>
                </a:moveTo>
                <a:cubicBezTo>
                  <a:pt x="734638" y="654363"/>
                  <a:pt x="776235" y="758996"/>
                  <a:pt x="679536" y="917665"/>
                </a:cubicBezTo>
                <a:lnTo>
                  <a:pt x="667577" y="934494"/>
                </a:lnTo>
                <a:lnTo>
                  <a:pt x="753624" y="934494"/>
                </a:lnTo>
                <a:lnTo>
                  <a:pt x="766106" y="915988"/>
                </a:lnTo>
                <a:cubicBezTo>
                  <a:pt x="776264" y="899544"/>
                  <a:pt x="784148" y="883949"/>
                  <a:pt x="787000" y="869891"/>
                </a:cubicBezTo>
                <a:cubicBezTo>
                  <a:pt x="795049" y="773379"/>
                  <a:pt x="814772" y="659563"/>
                  <a:pt x="772846" y="665160"/>
                </a:cubicBezTo>
                <a:close/>
                <a:moveTo>
                  <a:pt x="982615" y="665160"/>
                </a:moveTo>
                <a:cubicBezTo>
                  <a:pt x="940688" y="659563"/>
                  <a:pt x="960411" y="773379"/>
                  <a:pt x="968461" y="869891"/>
                </a:cubicBezTo>
                <a:cubicBezTo>
                  <a:pt x="971312" y="883949"/>
                  <a:pt x="979196" y="899544"/>
                  <a:pt x="989354" y="915988"/>
                </a:cubicBezTo>
                <a:lnTo>
                  <a:pt x="1001837" y="934494"/>
                </a:lnTo>
                <a:lnTo>
                  <a:pt x="1087883" y="934494"/>
                </a:lnTo>
                <a:lnTo>
                  <a:pt x="1075924" y="917665"/>
                </a:lnTo>
                <a:cubicBezTo>
                  <a:pt x="979225" y="758996"/>
                  <a:pt x="1020822" y="654363"/>
                  <a:pt x="982615" y="665160"/>
                </a:cubicBezTo>
                <a:close/>
                <a:moveTo>
                  <a:pt x="474326" y="0"/>
                </a:moveTo>
                <a:cubicBezTo>
                  <a:pt x="282167" y="33138"/>
                  <a:pt x="262031" y="334615"/>
                  <a:pt x="242340" y="333290"/>
                </a:cubicBezTo>
                <a:cubicBezTo>
                  <a:pt x="204657" y="321573"/>
                  <a:pt x="263669" y="38833"/>
                  <a:pt x="236561" y="20789"/>
                </a:cubicBezTo>
                <a:cubicBezTo>
                  <a:pt x="200925" y="9706"/>
                  <a:pt x="173493" y="181746"/>
                  <a:pt x="168532" y="258634"/>
                </a:cubicBezTo>
                <a:cubicBezTo>
                  <a:pt x="160655" y="331537"/>
                  <a:pt x="204240" y="474482"/>
                  <a:pt x="183822" y="479826"/>
                </a:cubicBezTo>
                <a:cubicBezTo>
                  <a:pt x="156021" y="501818"/>
                  <a:pt x="105832" y="416083"/>
                  <a:pt x="78812" y="360462"/>
                </a:cubicBezTo>
                <a:cubicBezTo>
                  <a:pt x="51792" y="304844"/>
                  <a:pt x="70350" y="158367"/>
                  <a:pt x="24984" y="146439"/>
                </a:cubicBezTo>
                <a:cubicBezTo>
                  <a:pt x="-17044" y="140369"/>
                  <a:pt x="-1531" y="387500"/>
                  <a:pt x="38092" y="459765"/>
                </a:cubicBezTo>
                <a:cubicBezTo>
                  <a:pt x="96327" y="551113"/>
                  <a:pt x="230135" y="702690"/>
                  <a:pt x="359181" y="850907"/>
                </a:cubicBezTo>
                <a:lnTo>
                  <a:pt x="431396" y="934494"/>
                </a:lnTo>
                <a:lnTo>
                  <a:pt x="572905" y="934494"/>
                </a:lnTo>
                <a:lnTo>
                  <a:pt x="542457" y="905015"/>
                </a:lnTo>
                <a:cubicBezTo>
                  <a:pt x="448837" y="818565"/>
                  <a:pt x="343324" y="725213"/>
                  <a:pt x="310206" y="634941"/>
                </a:cubicBezTo>
                <a:cubicBezTo>
                  <a:pt x="280647" y="594893"/>
                  <a:pt x="321466" y="513867"/>
                  <a:pt x="364087" y="514275"/>
                </a:cubicBezTo>
                <a:cubicBezTo>
                  <a:pt x="545720" y="497139"/>
                  <a:pt x="681438" y="375698"/>
                  <a:pt x="661811" y="349523"/>
                </a:cubicBezTo>
                <a:cubicBezTo>
                  <a:pt x="616712" y="266271"/>
                  <a:pt x="559031" y="392521"/>
                  <a:pt x="484600" y="412112"/>
                </a:cubicBezTo>
                <a:cubicBezTo>
                  <a:pt x="427673" y="422375"/>
                  <a:pt x="337009" y="436785"/>
                  <a:pt x="320243" y="411103"/>
                </a:cubicBezTo>
                <a:cubicBezTo>
                  <a:pt x="294728" y="392391"/>
                  <a:pt x="328078" y="297657"/>
                  <a:pt x="353758" y="229140"/>
                </a:cubicBezTo>
                <a:cubicBezTo>
                  <a:pt x="379438" y="160623"/>
                  <a:pt x="532563" y="33391"/>
                  <a:pt x="474326" y="0"/>
                </a:cubicBezTo>
                <a:close/>
                <a:moveTo>
                  <a:pt x="1281135" y="0"/>
                </a:moveTo>
                <a:cubicBezTo>
                  <a:pt x="1222898" y="33391"/>
                  <a:pt x="1376023" y="160623"/>
                  <a:pt x="1401702" y="229140"/>
                </a:cubicBezTo>
                <a:cubicBezTo>
                  <a:pt x="1427382" y="297657"/>
                  <a:pt x="1460733" y="392391"/>
                  <a:pt x="1435217" y="411103"/>
                </a:cubicBezTo>
                <a:cubicBezTo>
                  <a:pt x="1418452" y="436785"/>
                  <a:pt x="1327788" y="422374"/>
                  <a:pt x="1270861" y="412112"/>
                </a:cubicBezTo>
                <a:cubicBezTo>
                  <a:pt x="1196430" y="392521"/>
                  <a:pt x="1138749" y="266271"/>
                  <a:pt x="1093650" y="349523"/>
                </a:cubicBezTo>
                <a:cubicBezTo>
                  <a:pt x="1074022" y="375698"/>
                  <a:pt x="1209741" y="497139"/>
                  <a:pt x="1391373" y="514275"/>
                </a:cubicBezTo>
                <a:cubicBezTo>
                  <a:pt x="1433994" y="513867"/>
                  <a:pt x="1474814" y="594893"/>
                  <a:pt x="1445255" y="634941"/>
                </a:cubicBezTo>
                <a:cubicBezTo>
                  <a:pt x="1412136" y="725213"/>
                  <a:pt x="1306624" y="818565"/>
                  <a:pt x="1213004" y="905015"/>
                </a:cubicBezTo>
                <a:lnTo>
                  <a:pt x="1182556" y="934494"/>
                </a:lnTo>
                <a:lnTo>
                  <a:pt x="1324064" y="934494"/>
                </a:lnTo>
                <a:lnTo>
                  <a:pt x="1396279" y="850907"/>
                </a:lnTo>
                <a:cubicBezTo>
                  <a:pt x="1525325" y="702690"/>
                  <a:pt x="1659133" y="551113"/>
                  <a:pt x="1717368" y="459765"/>
                </a:cubicBezTo>
                <a:cubicBezTo>
                  <a:pt x="1756991" y="387500"/>
                  <a:pt x="1772504" y="140369"/>
                  <a:pt x="1730476" y="146439"/>
                </a:cubicBezTo>
                <a:cubicBezTo>
                  <a:pt x="1685110" y="158367"/>
                  <a:pt x="1703668" y="304844"/>
                  <a:pt x="1676648" y="360462"/>
                </a:cubicBezTo>
                <a:cubicBezTo>
                  <a:pt x="1649628" y="416083"/>
                  <a:pt x="1599439" y="501818"/>
                  <a:pt x="1571638" y="479826"/>
                </a:cubicBezTo>
                <a:cubicBezTo>
                  <a:pt x="1551220" y="474482"/>
                  <a:pt x="1594805" y="331537"/>
                  <a:pt x="1586928" y="258634"/>
                </a:cubicBezTo>
                <a:cubicBezTo>
                  <a:pt x="1581968" y="181746"/>
                  <a:pt x="1554535" y="9706"/>
                  <a:pt x="1518899" y="20789"/>
                </a:cubicBezTo>
                <a:cubicBezTo>
                  <a:pt x="1491791" y="38833"/>
                  <a:pt x="1550803" y="321573"/>
                  <a:pt x="1513121" y="333290"/>
                </a:cubicBezTo>
                <a:cubicBezTo>
                  <a:pt x="1493430" y="334615"/>
                  <a:pt x="1473293" y="33138"/>
                  <a:pt x="1281135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자유형: 도형 17">
            <a:extLst>
              <a:ext uri="{FF2B5EF4-FFF2-40B4-BE49-F238E27FC236}">
                <a16:creationId xmlns:a16="http://schemas.microsoft.com/office/drawing/2014/main" id="{3BD49949-CFB2-4129-8C89-9630AB4DBA06}"/>
              </a:ext>
            </a:extLst>
          </p:cNvPr>
          <p:cNvSpPr/>
          <p:nvPr/>
        </p:nvSpPr>
        <p:spPr>
          <a:xfrm flipH="1">
            <a:off x="2839970" y="4746386"/>
            <a:ext cx="1902204" cy="1503870"/>
          </a:xfrm>
          <a:custGeom>
            <a:avLst/>
            <a:gdLst>
              <a:gd name="connsiteX0" fmla="*/ 1281135 w 1755460"/>
              <a:gd name="connsiteY0" fmla="*/ 0 h 1387855"/>
              <a:gd name="connsiteX1" fmla="*/ 1401703 w 1755460"/>
              <a:gd name="connsiteY1" fmla="*/ 229140 h 1387855"/>
              <a:gd name="connsiteX2" fmla="*/ 1435217 w 1755460"/>
              <a:gd name="connsiteY2" fmla="*/ 411103 h 1387855"/>
              <a:gd name="connsiteX3" fmla="*/ 1270861 w 1755460"/>
              <a:gd name="connsiteY3" fmla="*/ 412112 h 1387855"/>
              <a:gd name="connsiteX4" fmla="*/ 1093650 w 1755460"/>
              <a:gd name="connsiteY4" fmla="*/ 349523 h 1387855"/>
              <a:gd name="connsiteX5" fmla="*/ 1391373 w 1755460"/>
              <a:gd name="connsiteY5" fmla="*/ 514275 h 1387855"/>
              <a:gd name="connsiteX6" fmla="*/ 1445255 w 1755460"/>
              <a:gd name="connsiteY6" fmla="*/ 634941 h 1387855"/>
              <a:gd name="connsiteX7" fmla="*/ 1126470 w 1755460"/>
              <a:gd name="connsiteY7" fmla="*/ 988795 h 1387855"/>
              <a:gd name="connsiteX8" fmla="*/ 982615 w 1755460"/>
              <a:gd name="connsiteY8" fmla="*/ 665160 h 1387855"/>
              <a:gd name="connsiteX9" fmla="*/ 968461 w 1755460"/>
              <a:gd name="connsiteY9" fmla="*/ 869891 h 1387855"/>
              <a:gd name="connsiteX10" fmla="*/ 1067625 w 1755460"/>
              <a:gd name="connsiteY10" fmla="*/ 1068353 h 1387855"/>
              <a:gd name="connsiteX11" fmla="*/ 1025604 w 1755460"/>
              <a:gd name="connsiteY11" fmla="*/ 1176578 h 1387855"/>
              <a:gd name="connsiteX12" fmla="*/ 1014937 w 1755460"/>
              <a:gd name="connsiteY12" fmla="*/ 1196870 h 1387855"/>
              <a:gd name="connsiteX13" fmla="*/ 993719 w 1755460"/>
              <a:gd name="connsiteY13" fmla="*/ 1203497 h 1387855"/>
              <a:gd name="connsiteX14" fmla="*/ 938865 w 1755460"/>
              <a:gd name="connsiteY14" fmla="*/ 1241057 h 1387855"/>
              <a:gd name="connsiteX15" fmla="*/ 866019 w 1755460"/>
              <a:gd name="connsiteY15" fmla="*/ 1243407 h 1387855"/>
              <a:gd name="connsiteX16" fmla="*/ 865824 w 1755460"/>
              <a:gd name="connsiteY16" fmla="*/ 1268227 h 1387855"/>
              <a:gd name="connsiteX17" fmla="*/ 865628 w 1755460"/>
              <a:gd name="connsiteY17" fmla="*/ 1243407 h 1387855"/>
              <a:gd name="connsiteX18" fmla="*/ 792783 w 1755460"/>
              <a:gd name="connsiteY18" fmla="*/ 1241057 h 1387855"/>
              <a:gd name="connsiteX19" fmla="*/ 755773 w 1755460"/>
              <a:gd name="connsiteY19" fmla="*/ 1219615 h 1387855"/>
              <a:gd name="connsiteX20" fmla="*/ 743350 w 1755460"/>
              <a:gd name="connsiteY20" fmla="*/ 1208394 h 1387855"/>
              <a:gd name="connsiteX21" fmla="*/ 745901 w 1755460"/>
              <a:gd name="connsiteY21" fmla="*/ 1207100 h 1387855"/>
              <a:gd name="connsiteX22" fmla="*/ 687836 w 1755460"/>
              <a:gd name="connsiteY22" fmla="*/ 1068353 h 1387855"/>
              <a:gd name="connsiteX23" fmla="*/ 787000 w 1755460"/>
              <a:gd name="connsiteY23" fmla="*/ 869891 h 1387855"/>
              <a:gd name="connsiteX24" fmla="*/ 772846 w 1755460"/>
              <a:gd name="connsiteY24" fmla="*/ 665160 h 1387855"/>
              <a:gd name="connsiteX25" fmla="*/ 628991 w 1755460"/>
              <a:gd name="connsiteY25" fmla="*/ 988795 h 1387855"/>
              <a:gd name="connsiteX26" fmla="*/ 310206 w 1755460"/>
              <a:gd name="connsiteY26" fmla="*/ 634941 h 1387855"/>
              <a:gd name="connsiteX27" fmla="*/ 364087 w 1755460"/>
              <a:gd name="connsiteY27" fmla="*/ 514275 h 1387855"/>
              <a:gd name="connsiteX28" fmla="*/ 661811 w 1755460"/>
              <a:gd name="connsiteY28" fmla="*/ 349523 h 1387855"/>
              <a:gd name="connsiteX29" fmla="*/ 484600 w 1755460"/>
              <a:gd name="connsiteY29" fmla="*/ 412112 h 1387855"/>
              <a:gd name="connsiteX30" fmla="*/ 320244 w 1755460"/>
              <a:gd name="connsiteY30" fmla="*/ 411103 h 1387855"/>
              <a:gd name="connsiteX31" fmla="*/ 353759 w 1755460"/>
              <a:gd name="connsiteY31" fmla="*/ 229140 h 1387855"/>
              <a:gd name="connsiteX32" fmla="*/ 474326 w 1755460"/>
              <a:gd name="connsiteY32" fmla="*/ 0 h 1387855"/>
              <a:gd name="connsiteX33" fmla="*/ 242340 w 1755460"/>
              <a:gd name="connsiteY33" fmla="*/ 333290 h 1387855"/>
              <a:gd name="connsiteX34" fmla="*/ 236562 w 1755460"/>
              <a:gd name="connsiteY34" fmla="*/ 20789 h 1387855"/>
              <a:gd name="connsiteX35" fmla="*/ 168532 w 1755460"/>
              <a:gd name="connsiteY35" fmla="*/ 258634 h 1387855"/>
              <a:gd name="connsiteX36" fmla="*/ 183822 w 1755460"/>
              <a:gd name="connsiteY36" fmla="*/ 479826 h 1387855"/>
              <a:gd name="connsiteX37" fmla="*/ 78812 w 1755460"/>
              <a:gd name="connsiteY37" fmla="*/ 360462 h 1387855"/>
              <a:gd name="connsiteX38" fmla="*/ 24984 w 1755460"/>
              <a:gd name="connsiteY38" fmla="*/ 146439 h 1387855"/>
              <a:gd name="connsiteX39" fmla="*/ 38092 w 1755460"/>
              <a:gd name="connsiteY39" fmla="*/ 459765 h 1387855"/>
              <a:gd name="connsiteX40" fmla="*/ 651694 w 1755460"/>
              <a:gd name="connsiteY40" fmla="*/ 1221894 h 1387855"/>
              <a:gd name="connsiteX41" fmla="*/ 655925 w 1755460"/>
              <a:gd name="connsiteY41" fmla="*/ 1232504 h 1387855"/>
              <a:gd name="connsiteX42" fmla="*/ 635269 w 1755460"/>
              <a:gd name="connsiteY42" fmla="*/ 1248402 h 1387855"/>
              <a:gd name="connsiteX43" fmla="*/ 602444 w 1755460"/>
              <a:gd name="connsiteY43" fmla="*/ 1255157 h 1387855"/>
              <a:gd name="connsiteX44" fmla="*/ 506100 w 1755460"/>
              <a:gd name="connsiteY44" fmla="*/ 1217559 h 1387855"/>
              <a:gd name="connsiteX45" fmla="*/ 259366 w 1755460"/>
              <a:gd name="connsiteY45" fmla="*/ 1241057 h 1387855"/>
              <a:gd name="connsiteX46" fmla="*/ 325163 w 1755460"/>
              <a:gd name="connsiteY46" fmla="*/ 1344451 h 1387855"/>
              <a:gd name="connsiteX47" fmla="*/ 378849 w 1755460"/>
              <a:gd name="connsiteY47" fmla="*/ 1387855 h 1387855"/>
              <a:gd name="connsiteX48" fmla="*/ 518383 w 1755460"/>
              <a:gd name="connsiteY48" fmla="*/ 1387855 h 1387855"/>
              <a:gd name="connsiteX49" fmla="*/ 541349 w 1755460"/>
              <a:gd name="connsiteY49" fmla="*/ 1373237 h 1387855"/>
              <a:gd name="connsiteX50" fmla="*/ 607145 w 1755460"/>
              <a:gd name="connsiteY50" fmla="*/ 1344451 h 1387855"/>
              <a:gd name="connsiteX51" fmla="*/ 583205 w 1755460"/>
              <a:gd name="connsiteY51" fmla="*/ 1373971 h 1387855"/>
              <a:gd name="connsiteX52" fmla="*/ 563356 w 1755460"/>
              <a:gd name="connsiteY52" fmla="*/ 1387855 h 1387855"/>
              <a:gd name="connsiteX53" fmla="*/ 1168291 w 1755460"/>
              <a:gd name="connsiteY53" fmla="*/ 1387855 h 1387855"/>
              <a:gd name="connsiteX54" fmla="*/ 1148442 w 1755460"/>
              <a:gd name="connsiteY54" fmla="*/ 1373971 h 1387855"/>
              <a:gd name="connsiteX55" fmla="*/ 1124503 w 1755460"/>
              <a:gd name="connsiteY55" fmla="*/ 1344451 h 1387855"/>
              <a:gd name="connsiteX56" fmla="*/ 1190299 w 1755460"/>
              <a:gd name="connsiteY56" fmla="*/ 1373237 h 1387855"/>
              <a:gd name="connsiteX57" fmla="*/ 1213265 w 1755460"/>
              <a:gd name="connsiteY57" fmla="*/ 1387855 h 1387855"/>
              <a:gd name="connsiteX58" fmla="*/ 1352799 w 1755460"/>
              <a:gd name="connsiteY58" fmla="*/ 1387855 h 1387855"/>
              <a:gd name="connsiteX59" fmla="*/ 1406485 w 1755460"/>
              <a:gd name="connsiteY59" fmla="*/ 1344451 h 1387855"/>
              <a:gd name="connsiteX60" fmla="*/ 1472281 w 1755460"/>
              <a:gd name="connsiteY60" fmla="*/ 1241057 h 1387855"/>
              <a:gd name="connsiteX61" fmla="*/ 1225547 w 1755460"/>
              <a:gd name="connsiteY61" fmla="*/ 1217559 h 1387855"/>
              <a:gd name="connsiteX62" fmla="*/ 1129204 w 1755460"/>
              <a:gd name="connsiteY62" fmla="*/ 1255157 h 1387855"/>
              <a:gd name="connsiteX63" fmla="*/ 1096379 w 1755460"/>
              <a:gd name="connsiteY63" fmla="*/ 1248402 h 1387855"/>
              <a:gd name="connsiteX64" fmla="*/ 1093943 w 1755460"/>
              <a:gd name="connsiteY64" fmla="*/ 1246526 h 1387855"/>
              <a:gd name="connsiteX65" fmla="*/ 1103767 w 1755460"/>
              <a:gd name="connsiteY65" fmla="*/ 1221894 h 1387855"/>
              <a:gd name="connsiteX66" fmla="*/ 1717369 w 1755460"/>
              <a:gd name="connsiteY66" fmla="*/ 459765 h 1387855"/>
              <a:gd name="connsiteX67" fmla="*/ 1730476 w 1755460"/>
              <a:gd name="connsiteY67" fmla="*/ 146439 h 1387855"/>
              <a:gd name="connsiteX68" fmla="*/ 1676648 w 1755460"/>
              <a:gd name="connsiteY68" fmla="*/ 360462 h 1387855"/>
              <a:gd name="connsiteX69" fmla="*/ 1571638 w 1755460"/>
              <a:gd name="connsiteY69" fmla="*/ 479826 h 1387855"/>
              <a:gd name="connsiteX70" fmla="*/ 1586928 w 1755460"/>
              <a:gd name="connsiteY70" fmla="*/ 258634 h 1387855"/>
              <a:gd name="connsiteX71" fmla="*/ 1518899 w 1755460"/>
              <a:gd name="connsiteY71" fmla="*/ 20789 h 1387855"/>
              <a:gd name="connsiteX72" fmla="*/ 1513121 w 1755460"/>
              <a:gd name="connsiteY72" fmla="*/ 333290 h 1387855"/>
              <a:gd name="connsiteX73" fmla="*/ 1281135 w 1755460"/>
              <a:gd name="connsiteY73" fmla="*/ 0 h 138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755460" h="1387855">
                <a:moveTo>
                  <a:pt x="1281135" y="0"/>
                </a:moveTo>
                <a:cubicBezTo>
                  <a:pt x="1222898" y="33391"/>
                  <a:pt x="1376023" y="160623"/>
                  <a:pt x="1401703" y="229140"/>
                </a:cubicBezTo>
                <a:cubicBezTo>
                  <a:pt x="1427382" y="297657"/>
                  <a:pt x="1460733" y="392391"/>
                  <a:pt x="1435217" y="411103"/>
                </a:cubicBezTo>
                <a:cubicBezTo>
                  <a:pt x="1418452" y="436785"/>
                  <a:pt x="1327788" y="422374"/>
                  <a:pt x="1270861" y="412112"/>
                </a:cubicBezTo>
                <a:cubicBezTo>
                  <a:pt x="1196430" y="392521"/>
                  <a:pt x="1138749" y="266271"/>
                  <a:pt x="1093650" y="349523"/>
                </a:cubicBezTo>
                <a:cubicBezTo>
                  <a:pt x="1074022" y="375698"/>
                  <a:pt x="1209741" y="497139"/>
                  <a:pt x="1391373" y="514275"/>
                </a:cubicBezTo>
                <a:cubicBezTo>
                  <a:pt x="1433994" y="513867"/>
                  <a:pt x="1474814" y="594893"/>
                  <a:pt x="1445255" y="634941"/>
                </a:cubicBezTo>
                <a:cubicBezTo>
                  <a:pt x="1401097" y="755303"/>
                  <a:pt x="1228239" y="881142"/>
                  <a:pt x="1126470" y="988795"/>
                </a:cubicBezTo>
                <a:cubicBezTo>
                  <a:pt x="965712" y="791246"/>
                  <a:pt x="1026280" y="652821"/>
                  <a:pt x="982615" y="665160"/>
                </a:cubicBezTo>
                <a:cubicBezTo>
                  <a:pt x="940688" y="659563"/>
                  <a:pt x="960411" y="773379"/>
                  <a:pt x="968461" y="869891"/>
                </a:cubicBezTo>
                <a:cubicBezTo>
                  <a:pt x="979866" y="926124"/>
                  <a:pt x="1071801" y="1006946"/>
                  <a:pt x="1067625" y="1068353"/>
                </a:cubicBezTo>
                <a:cubicBezTo>
                  <a:pt x="1057839" y="1125600"/>
                  <a:pt x="1041813" y="1148920"/>
                  <a:pt x="1025604" y="1176578"/>
                </a:cubicBezTo>
                <a:lnTo>
                  <a:pt x="1014937" y="1196870"/>
                </a:lnTo>
                <a:lnTo>
                  <a:pt x="993719" y="1203497"/>
                </a:lnTo>
                <a:cubicBezTo>
                  <a:pt x="974113" y="1216678"/>
                  <a:pt x="961776" y="1243407"/>
                  <a:pt x="938865" y="1241057"/>
                </a:cubicBezTo>
                <a:lnTo>
                  <a:pt x="866019" y="1243407"/>
                </a:lnTo>
                <a:lnTo>
                  <a:pt x="865824" y="1268227"/>
                </a:lnTo>
                <a:lnTo>
                  <a:pt x="865628" y="1243407"/>
                </a:lnTo>
                <a:lnTo>
                  <a:pt x="792783" y="1241057"/>
                </a:lnTo>
                <a:cubicBezTo>
                  <a:pt x="777509" y="1242624"/>
                  <a:pt x="766935" y="1231266"/>
                  <a:pt x="755773" y="1219615"/>
                </a:cubicBezTo>
                <a:lnTo>
                  <a:pt x="743350" y="1208394"/>
                </a:lnTo>
                <a:lnTo>
                  <a:pt x="745901" y="1207100"/>
                </a:lnTo>
                <a:cubicBezTo>
                  <a:pt x="725026" y="1160696"/>
                  <a:pt x="700883" y="1144682"/>
                  <a:pt x="687836" y="1068353"/>
                </a:cubicBezTo>
                <a:cubicBezTo>
                  <a:pt x="683660" y="1006946"/>
                  <a:pt x="775594" y="926124"/>
                  <a:pt x="787000" y="869891"/>
                </a:cubicBezTo>
                <a:cubicBezTo>
                  <a:pt x="795050" y="773379"/>
                  <a:pt x="814773" y="659563"/>
                  <a:pt x="772846" y="665160"/>
                </a:cubicBezTo>
                <a:cubicBezTo>
                  <a:pt x="729180" y="652821"/>
                  <a:pt x="789749" y="791246"/>
                  <a:pt x="628991" y="988795"/>
                </a:cubicBezTo>
                <a:cubicBezTo>
                  <a:pt x="527223" y="881142"/>
                  <a:pt x="354364" y="755303"/>
                  <a:pt x="310206" y="634941"/>
                </a:cubicBezTo>
                <a:cubicBezTo>
                  <a:pt x="280647" y="594893"/>
                  <a:pt x="321467" y="513867"/>
                  <a:pt x="364087" y="514275"/>
                </a:cubicBezTo>
                <a:cubicBezTo>
                  <a:pt x="545720" y="497139"/>
                  <a:pt x="681438" y="375698"/>
                  <a:pt x="661811" y="349523"/>
                </a:cubicBezTo>
                <a:cubicBezTo>
                  <a:pt x="616712" y="266271"/>
                  <a:pt x="559031" y="392521"/>
                  <a:pt x="484600" y="412112"/>
                </a:cubicBezTo>
                <a:cubicBezTo>
                  <a:pt x="427673" y="422375"/>
                  <a:pt x="337009" y="436785"/>
                  <a:pt x="320244" y="411103"/>
                </a:cubicBezTo>
                <a:cubicBezTo>
                  <a:pt x="294728" y="392391"/>
                  <a:pt x="328078" y="297657"/>
                  <a:pt x="353759" y="229140"/>
                </a:cubicBezTo>
                <a:cubicBezTo>
                  <a:pt x="379438" y="160623"/>
                  <a:pt x="532563" y="33391"/>
                  <a:pt x="474326" y="0"/>
                </a:cubicBezTo>
                <a:cubicBezTo>
                  <a:pt x="282168" y="33138"/>
                  <a:pt x="262031" y="334615"/>
                  <a:pt x="242340" y="333290"/>
                </a:cubicBezTo>
                <a:cubicBezTo>
                  <a:pt x="204657" y="321573"/>
                  <a:pt x="263669" y="38833"/>
                  <a:pt x="236562" y="20789"/>
                </a:cubicBezTo>
                <a:cubicBezTo>
                  <a:pt x="200925" y="9706"/>
                  <a:pt x="173493" y="181746"/>
                  <a:pt x="168532" y="258634"/>
                </a:cubicBezTo>
                <a:cubicBezTo>
                  <a:pt x="160655" y="331537"/>
                  <a:pt x="204240" y="474483"/>
                  <a:pt x="183822" y="479826"/>
                </a:cubicBezTo>
                <a:cubicBezTo>
                  <a:pt x="156021" y="501818"/>
                  <a:pt x="105833" y="416083"/>
                  <a:pt x="78812" y="360462"/>
                </a:cubicBezTo>
                <a:cubicBezTo>
                  <a:pt x="51792" y="304844"/>
                  <a:pt x="70350" y="158367"/>
                  <a:pt x="24984" y="146439"/>
                </a:cubicBezTo>
                <a:cubicBezTo>
                  <a:pt x="-17044" y="140369"/>
                  <a:pt x="-1532" y="387500"/>
                  <a:pt x="38092" y="459765"/>
                </a:cubicBezTo>
                <a:cubicBezTo>
                  <a:pt x="154562" y="642461"/>
                  <a:pt x="573327" y="1066071"/>
                  <a:pt x="651694" y="1221894"/>
                </a:cubicBezTo>
                <a:lnTo>
                  <a:pt x="655925" y="1232504"/>
                </a:lnTo>
                <a:lnTo>
                  <a:pt x="635269" y="1248402"/>
                </a:lnTo>
                <a:cubicBezTo>
                  <a:pt x="625503" y="1253737"/>
                  <a:pt x="614781" y="1256724"/>
                  <a:pt x="602444" y="1255157"/>
                </a:cubicBezTo>
                <a:cubicBezTo>
                  <a:pt x="546831" y="1262990"/>
                  <a:pt x="547614" y="1219126"/>
                  <a:pt x="506100" y="1217559"/>
                </a:cubicBezTo>
                <a:cubicBezTo>
                  <a:pt x="425422" y="1206593"/>
                  <a:pt x="276599" y="1219126"/>
                  <a:pt x="259366" y="1241057"/>
                </a:cubicBezTo>
                <a:cubicBezTo>
                  <a:pt x="266416" y="1267689"/>
                  <a:pt x="291090" y="1309007"/>
                  <a:pt x="325163" y="1344451"/>
                </a:cubicBezTo>
                <a:lnTo>
                  <a:pt x="378849" y="1387855"/>
                </a:lnTo>
                <a:lnTo>
                  <a:pt x="518383" y="1387855"/>
                </a:lnTo>
                <a:lnTo>
                  <a:pt x="541349" y="1373237"/>
                </a:lnTo>
                <a:cubicBezTo>
                  <a:pt x="563281" y="1356592"/>
                  <a:pt x="580513" y="1341710"/>
                  <a:pt x="607145" y="1344451"/>
                </a:cubicBezTo>
                <a:cubicBezTo>
                  <a:pt x="600487" y="1356788"/>
                  <a:pt x="592213" y="1366187"/>
                  <a:pt x="583205" y="1373971"/>
                </a:cubicBezTo>
                <a:lnTo>
                  <a:pt x="563356" y="1387855"/>
                </a:lnTo>
                <a:lnTo>
                  <a:pt x="1168291" y="1387855"/>
                </a:lnTo>
                <a:lnTo>
                  <a:pt x="1148442" y="1373971"/>
                </a:lnTo>
                <a:cubicBezTo>
                  <a:pt x="1139435" y="1366187"/>
                  <a:pt x="1131161" y="1356788"/>
                  <a:pt x="1124503" y="1344451"/>
                </a:cubicBezTo>
                <a:cubicBezTo>
                  <a:pt x="1151135" y="1341710"/>
                  <a:pt x="1168367" y="1356592"/>
                  <a:pt x="1190299" y="1373237"/>
                </a:cubicBezTo>
                <a:lnTo>
                  <a:pt x="1213265" y="1387855"/>
                </a:lnTo>
                <a:lnTo>
                  <a:pt x="1352799" y="1387855"/>
                </a:lnTo>
                <a:lnTo>
                  <a:pt x="1406485" y="1344451"/>
                </a:lnTo>
                <a:cubicBezTo>
                  <a:pt x="1440558" y="1309007"/>
                  <a:pt x="1465231" y="1267689"/>
                  <a:pt x="1472281" y="1241057"/>
                </a:cubicBezTo>
                <a:cubicBezTo>
                  <a:pt x="1455049" y="1219126"/>
                  <a:pt x="1306226" y="1206593"/>
                  <a:pt x="1225547" y="1217559"/>
                </a:cubicBezTo>
                <a:cubicBezTo>
                  <a:pt x="1184033" y="1219126"/>
                  <a:pt x="1184817" y="1262990"/>
                  <a:pt x="1129204" y="1255157"/>
                </a:cubicBezTo>
                <a:cubicBezTo>
                  <a:pt x="1116867" y="1256724"/>
                  <a:pt x="1106146" y="1253737"/>
                  <a:pt x="1096379" y="1248402"/>
                </a:cubicBezTo>
                <a:lnTo>
                  <a:pt x="1093943" y="1246526"/>
                </a:lnTo>
                <a:lnTo>
                  <a:pt x="1103767" y="1221894"/>
                </a:lnTo>
                <a:cubicBezTo>
                  <a:pt x="1182135" y="1066071"/>
                  <a:pt x="1600898" y="642461"/>
                  <a:pt x="1717369" y="459765"/>
                </a:cubicBezTo>
                <a:cubicBezTo>
                  <a:pt x="1756991" y="387500"/>
                  <a:pt x="1772504" y="140369"/>
                  <a:pt x="1730476" y="146439"/>
                </a:cubicBezTo>
                <a:cubicBezTo>
                  <a:pt x="1685110" y="158367"/>
                  <a:pt x="1703668" y="304844"/>
                  <a:pt x="1676648" y="360462"/>
                </a:cubicBezTo>
                <a:cubicBezTo>
                  <a:pt x="1649628" y="416083"/>
                  <a:pt x="1599439" y="501818"/>
                  <a:pt x="1571638" y="479826"/>
                </a:cubicBezTo>
                <a:cubicBezTo>
                  <a:pt x="1551220" y="474483"/>
                  <a:pt x="1594805" y="331537"/>
                  <a:pt x="1586928" y="258634"/>
                </a:cubicBezTo>
                <a:cubicBezTo>
                  <a:pt x="1581968" y="181746"/>
                  <a:pt x="1554535" y="9706"/>
                  <a:pt x="1518899" y="20789"/>
                </a:cubicBezTo>
                <a:cubicBezTo>
                  <a:pt x="1491792" y="38833"/>
                  <a:pt x="1550803" y="321573"/>
                  <a:pt x="1513121" y="333290"/>
                </a:cubicBezTo>
                <a:cubicBezTo>
                  <a:pt x="1493430" y="334615"/>
                  <a:pt x="1473293" y="33138"/>
                  <a:pt x="1281135" y="0"/>
                </a:cubicBez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자유형: 도형 18">
            <a:extLst>
              <a:ext uri="{FF2B5EF4-FFF2-40B4-BE49-F238E27FC236}">
                <a16:creationId xmlns:a16="http://schemas.microsoft.com/office/drawing/2014/main" id="{4D28F1FF-BEF1-4FFB-B301-3F3EA07C13C0}"/>
              </a:ext>
            </a:extLst>
          </p:cNvPr>
          <p:cNvSpPr/>
          <p:nvPr/>
        </p:nvSpPr>
        <p:spPr>
          <a:xfrm flipH="1">
            <a:off x="5144897" y="4255126"/>
            <a:ext cx="1902204" cy="1995130"/>
          </a:xfrm>
          <a:custGeom>
            <a:avLst/>
            <a:gdLst>
              <a:gd name="connsiteX0" fmla="*/ 1281135 w 1755460"/>
              <a:gd name="connsiteY0" fmla="*/ 0 h 1841217"/>
              <a:gd name="connsiteX1" fmla="*/ 1401703 w 1755460"/>
              <a:gd name="connsiteY1" fmla="*/ 229140 h 1841217"/>
              <a:gd name="connsiteX2" fmla="*/ 1435217 w 1755460"/>
              <a:gd name="connsiteY2" fmla="*/ 411103 h 1841217"/>
              <a:gd name="connsiteX3" fmla="*/ 1270861 w 1755460"/>
              <a:gd name="connsiteY3" fmla="*/ 412112 h 1841217"/>
              <a:gd name="connsiteX4" fmla="*/ 1093650 w 1755460"/>
              <a:gd name="connsiteY4" fmla="*/ 349523 h 1841217"/>
              <a:gd name="connsiteX5" fmla="*/ 1391373 w 1755460"/>
              <a:gd name="connsiteY5" fmla="*/ 514275 h 1841217"/>
              <a:gd name="connsiteX6" fmla="*/ 1445255 w 1755460"/>
              <a:gd name="connsiteY6" fmla="*/ 634941 h 1841217"/>
              <a:gd name="connsiteX7" fmla="*/ 1126470 w 1755460"/>
              <a:gd name="connsiteY7" fmla="*/ 988795 h 1841217"/>
              <a:gd name="connsiteX8" fmla="*/ 982615 w 1755460"/>
              <a:gd name="connsiteY8" fmla="*/ 665160 h 1841217"/>
              <a:gd name="connsiteX9" fmla="*/ 968461 w 1755460"/>
              <a:gd name="connsiteY9" fmla="*/ 869891 h 1841217"/>
              <a:gd name="connsiteX10" fmla="*/ 1067625 w 1755460"/>
              <a:gd name="connsiteY10" fmla="*/ 1068353 h 1841217"/>
              <a:gd name="connsiteX11" fmla="*/ 1025604 w 1755460"/>
              <a:gd name="connsiteY11" fmla="*/ 1176578 h 1841217"/>
              <a:gd name="connsiteX12" fmla="*/ 1014937 w 1755460"/>
              <a:gd name="connsiteY12" fmla="*/ 1196870 h 1841217"/>
              <a:gd name="connsiteX13" fmla="*/ 993719 w 1755460"/>
              <a:gd name="connsiteY13" fmla="*/ 1203497 h 1841217"/>
              <a:gd name="connsiteX14" fmla="*/ 938865 w 1755460"/>
              <a:gd name="connsiteY14" fmla="*/ 1241057 h 1841217"/>
              <a:gd name="connsiteX15" fmla="*/ 866019 w 1755460"/>
              <a:gd name="connsiteY15" fmla="*/ 1243407 h 1841217"/>
              <a:gd name="connsiteX16" fmla="*/ 865824 w 1755460"/>
              <a:gd name="connsiteY16" fmla="*/ 1268227 h 1841217"/>
              <a:gd name="connsiteX17" fmla="*/ 865629 w 1755460"/>
              <a:gd name="connsiteY17" fmla="*/ 1243407 h 1841217"/>
              <a:gd name="connsiteX18" fmla="*/ 792783 w 1755460"/>
              <a:gd name="connsiteY18" fmla="*/ 1241057 h 1841217"/>
              <a:gd name="connsiteX19" fmla="*/ 755773 w 1755460"/>
              <a:gd name="connsiteY19" fmla="*/ 1219615 h 1841217"/>
              <a:gd name="connsiteX20" fmla="*/ 743350 w 1755460"/>
              <a:gd name="connsiteY20" fmla="*/ 1208394 h 1841217"/>
              <a:gd name="connsiteX21" fmla="*/ 745901 w 1755460"/>
              <a:gd name="connsiteY21" fmla="*/ 1207100 h 1841217"/>
              <a:gd name="connsiteX22" fmla="*/ 687836 w 1755460"/>
              <a:gd name="connsiteY22" fmla="*/ 1068353 h 1841217"/>
              <a:gd name="connsiteX23" fmla="*/ 787000 w 1755460"/>
              <a:gd name="connsiteY23" fmla="*/ 869891 h 1841217"/>
              <a:gd name="connsiteX24" fmla="*/ 772846 w 1755460"/>
              <a:gd name="connsiteY24" fmla="*/ 665160 h 1841217"/>
              <a:gd name="connsiteX25" fmla="*/ 628991 w 1755460"/>
              <a:gd name="connsiteY25" fmla="*/ 988795 h 1841217"/>
              <a:gd name="connsiteX26" fmla="*/ 310206 w 1755460"/>
              <a:gd name="connsiteY26" fmla="*/ 634941 h 1841217"/>
              <a:gd name="connsiteX27" fmla="*/ 364087 w 1755460"/>
              <a:gd name="connsiteY27" fmla="*/ 514275 h 1841217"/>
              <a:gd name="connsiteX28" fmla="*/ 661811 w 1755460"/>
              <a:gd name="connsiteY28" fmla="*/ 349523 h 1841217"/>
              <a:gd name="connsiteX29" fmla="*/ 484600 w 1755460"/>
              <a:gd name="connsiteY29" fmla="*/ 412112 h 1841217"/>
              <a:gd name="connsiteX30" fmla="*/ 320244 w 1755460"/>
              <a:gd name="connsiteY30" fmla="*/ 411103 h 1841217"/>
              <a:gd name="connsiteX31" fmla="*/ 353759 w 1755460"/>
              <a:gd name="connsiteY31" fmla="*/ 229140 h 1841217"/>
              <a:gd name="connsiteX32" fmla="*/ 474326 w 1755460"/>
              <a:gd name="connsiteY32" fmla="*/ 0 h 1841217"/>
              <a:gd name="connsiteX33" fmla="*/ 242340 w 1755460"/>
              <a:gd name="connsiteY33" fmla="*/ 333290 h 1841217"/>
              <a:gd name="connsiteX34" fmla="*/ 236562 w 1755460"/>
              <a:gd name="connsiteY34" fmla="*/ 20789 h 1841217"/>
              <a:gd name="connsiteX35" fmla="*/ 168532 w 1755460"/>
              <a:gd name="connsiteY35" fmla="*/ 258634 h 1841217"/>
              <a:gd name="connsiteX36" fmla="*/ 183822 w 1755460"/>
              <a:gd name="connsiteY36" fmla="*/ 479826 h 1841217"/>
              <a:gd name="connsiteX37" fmla="*/ 78812 w 1755460"/>
              <a:gd name="connsiteY37" fmla="*/ 360462 h 1841217"/>
              <a:gd name="connsiteX38" fmla="*/ 24984 w 1755460"/>
              <a:gd name="connsiteY38" fmla="*/ 146439 h 1841217"/>
              <a:gd name="connsiteX39" fmla="*/ 38092 w 1755460"/>
              <a:gd name="connsiteY39" fmla="*/ 459765 h 1841217"/>
              <a:gd name="connsiteX40" fmla="*/ 651694 w 1755460"/>
              <a:gd name="connsiteY40" fmla="*/ 1221894 h 1841217"/>
              <a:gd name="connsiteX41" fmla="*/ 655925 w 1755460"/>
              <a:gd name="connsiteY41" fmla="*/ 1232504 h 1841217"/>
              <a:gd name="connsiteX42" fmla="*/ 635269 w 1755460"/>
              <a:gd name="connsiteY42" fmla="*/ 1248402 h 1841217"/>
              <a:gd name="connsiteX43" fmla="*/ 602444 w 1755460"/>
              <a:gd name="connsiteY43" fmla="*/ 1255157 h 1841217"/>
              <a:gd name="connsiteX44" fmla="*/ 506100 w 1755460"/>
              <a:gd name="connsiteY44" fmla="*/ 1217559 h 1841217"/>
              <a:gd name="connsiteX45" fmla="*/ 259366 w 1755460"/>
              <a:gd name="connsiteY45" fmla="*/ 1241057 h 1841217"/>
              <a:gd name="connsiteX46" fmla="*/ 447355 w 1755460"/>
              <a:gd name="connsiteY46" fmla="*/ 1412597 h 1841217"/>
              <a:gd name="connsiteX47" fmla="*/ 607145 w 1755460"/>
              <a:gd name="connsiteY47" fmla="*/ 1344451 h 1841217"/>
              <a:gd name="connsiteX48" fmla="*/ 506100 w 1755460"/>
              <a:gd name="connsiteY48" fmla="*/ 1436096 h 1841217"/>
              <a:gd name="connsiteX49" fmla="*/ 658841 w 1755460"/>
              <a:gd name="connsiteY49" fmla="*/ 1819121 h 1841217"/>
              <a:gd name="connsiteX50" fmla="*/ 664992 w 1755460"/>
              <a:gd name="connsiteY50" fmla="*/ 1841217 h 1841217"/>
              <a:gd name="connsiteX51" fmla="*/ 1066656 w 1755460"/>
              <a:gd name="connsiteY51" fmla="*/ 1841217 h 1841217"/>
              <a:gd name="connsiteX52" fmla="*/ 1072807 w 1755460"/>
              <a:gd name="connsiteY52" fmla="*/ 1819121 h 1841217"/>
              <a:gd name="connsiteX53" fmla="*/ 1225547 w 1755460"/>
              <a:gd name="connsiteY53" fmla="*/ 1436096 h 1841217"/>
              <a:gd name="connsiteX54" fmla="*/ 1124503 w 1755460"/>
              <a:gd name="connsiteY54" fmla="*/ 1344451 h 1841217"/>
              <a:gd name="connsiteX55" fmla="*/ 1284293 w 1755460"/>
              <a:gd name="connsiteY55" fmla="*/ 1412597 h 1841217"/>
              <a:gd name="connsiteX56" fmla="*/ 1472281 w 1755460"/>
              <a:gd name="connsiteY56" fmla="*/ 1241057 h 1841217"/>
              <a:gd name="connsiteX57" fmla="*/ 1225547 w 1755460"/>
              <a:gd name="connsiteY57" fmla="*/ 1217559 h 1841217"/>
              <a:gd name="connsiteX58" fmla="*/ 1129204 w 1755460"/>
              <a:gd name="connsiteY58" fmla="*/ 1255157 h 1841217"/>
              <a:gd name="connsiteX59" fmla="*/ 1096379 w 1755460"/>
              <a:gd name="connsiteY59" fmla="*/ 1248402 h 1841217"/>
              <a:gd name="connsiteX60" fmla="*/ 1093943 w 1755460"/>
              <a:gd name="connsiteY60" fmla="*/ 1246526 h 1841217"/>
              <a:gd name="connsiteX61" fmla="*/ 1103767 w 1755460"/>
              <a:gd name="connsiteY61" fmla="*/ 1221894 h 1841217"/>
              <a:gd name="connsiteX62" fmla="*/ 1717369 w 1755460"/>
              <a:gd name="connsiteY62" fmla="*/ 459765 h 1841217"/>
              <a:gd name="connsiteX63" fmla="*/ 1730476 w 1755460"/>
              <a:gd name="connsiteY63" fmla="*/ 146439 h 1841217"/>
              <a:gd name="connsiteX64" fmla="*/ 1676648 w 1755460"/>
              <a:gd name="connsiteY64" fmla="*/ 360462 h 1841217"/>
              <a:gd name="connsiteX65" fmla="*/ 1571638 w 1755460"/>
              <a:gd name="connsiteY65" fmla="*/ 479826 h 1841217"/>
              <a:gd name="connsiteX66" fmla="*/ 1586928 w 1755460"/>
              <a:gd name="connsiteY66" fmla="*/ 258634 h 1841217"/>
              <a:gd name="connsiteX67" fmla="*/ 1518899 w 1755460"/>
              <a:gd name="connsiteY67" fmla="*/ 20789 h 1841217"/>
              <a:gd name="connsiteX68" fmla="*/ 1513121 w 1755460"/>
              <a:gd name="connsiteY68" fmla="*/ 333290 h 1841217"/>
              <a:gd name="connsiteX69" fmla="*/ 1281135 w 1755460"/>
              <a:gd name="connsiteY69" fmla="*/ 0 h 1841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755460" h="1841217">
                <a:moveTo>
                  <a:pt x="1281135" y="0"/>
                </a:moveTo>
                <a:cubicBezTo>
                  <a:pt x="1222898" y="33391"/>
                  <a:pt x="1376023" y="160623"/>
                  <a:pt x="1401703" y="229140"/>
                </a:cubicBezTo>
                <a:cubicBezTo>
                  <a:pt x="1427382" y="297657"/>
                  <a:pt x="1460733" y="392391"/>
                  <a:pt x="1435217" y="411103"/>
                </a:cubicBezTo>
                <a:cubicBezTo>
                  <a:pt x="1418452" y="436785"/>
                  <a:pt x="1327788" y="422375"/>
                  <a:pt x="1270861" y="412112"/>
                </a:cubicBezTo>
                <a:cubicBezTo>
                  <a:pt x="1196430" y="392521"/>
                  <a:pt x="1138749" y="266271"/>
                  <a:pt x="1093650" y="349523"/>
                </a:cubicBezTo>
                <a:cubicBezTo>
                  <a:pt x="1074022" y="375698"/>
                  <a:pt x="1209741" y="497139"/>
                  <a:pt x="1391373" y="514275"/>
                </a:cubicBezTo>
                <a:cubicBezTo>
                  <a:pt x="1433994" y="513867"/>
                  <a:pt x="1474814" y="594893"/>
                  <a:pt x="1445255" y="634941"/>
                </a:cubicBezTo>
                <a:cubicBezTo>
                  <a:pt x="1401097" y="755303"/>
                  <a:pt x="1228239" y="881142"/>
                  <a:pt x="1126470" y="988795"/>
                </a:cubicBezTo>
                <a:cubicBezTo>
                  <a:pt x="965712" y="791247"/>
                  <a:pt x="1026280" y="652821"/>
                  <a:pt x="982615" y="665160"/>
                </a:cubicBezTo>
                <a:cubicBezTo>
                  <a:pt x="940688" y="659563"/>
                  <a:pt x="960411" y="773379"/>
                  <a:pt x="968461" y="869891"/>
                </a:cubicBezTo>
                <a:cubicBezTo>
                  <a:pt x="979866" y="926124"/>
                  <a:pt x="1071801" y="1006946"/>
                  <a:pt x="1067625" y="1068353"/>
                </a:cubicBezTo>
                <a:cubicBezTo>
                  <a:pt x="1057839" y="1125600"/>
                  <a:pt x="1041813" y="1148920"/>
                  <a:pt x="1025604" y="1176578"/>
                </a:cubicBezTo>
                <a:lnTo>
                  <a:pt x="1014937" y="1196870"/>
                </a:lnTo>
                <a:lnTo>
                  <a:pt x="993719" y="1203497"/>
                </a:lnTo>
                <a:cubicBezTo>
                  <a:pt x="974113" y="1216678"/>
                  <a:pt x="961776" y="1243407"/>
                  <a:pt x="938865" y="1241057"/>
                </a:cubicBezTo>
                <a:lnTo>
                  <a:pt x="866019" y="1243407"/>
                </a:lnTo>
                <a:lnTo>
                  <a:pt x="865824" y="1268227"/>
                </a:lnTo>
                <a:lnTo>
                  <a:pt x="865629" y="1243407"/>
                </a:lnTo>
                <a:lnTo>
                  <a:pt x="792783" y="1241057"/>
                </a:lnTo>
                <a:cubicBezTo>
                  <a:pt x="777509" y="1242624"/>
                  <a:pt x="766935" y="1231266"/>
                  <a:pt x="755773" y="1219615"/>
                </a:cubicBezTo>
                <a:lnTo>
                  <a:pt x="743350" y="1208394"/>
                </a:lnTo>
                <a:lnTo>
                  <a:pt x="745901" y="1207100"/>
                </a:lnTo>
                <a:cubicBezTo>
                  <a:pt x="725026" y="1160696"/>
                  <a:pt x="700883" y="1144682"/>
                  <a:pt x="687836" y="1068353"/>
                </a:cubicBezTo>
                <a:cubicBezTo>
                  <a:pt x="683660" y="1006946"/>
                  <a:pt x="775594" y="926124"/>
                  <a:pt x="787000" y="869891"/>
                </a:cubicBezTo>
                <a:cubicBezTo>
                  <a:pt x="795050" y="773379"/>
                  <a:pt x="814773" y="659563"/>
                  <a:pt x="772846" y="665160"/>
                </a:cubicBezTo>
                <a:cubicBezTo>
                  <a:pt x="729180" y="652821"/>
                  <a:pt x="789749" y="791247"/>
                  <a:pt x="628991" y="988795"/>
                </a:cubicBezTo>
                <a:cubicBezTo>
                  <a:pt x="527223" y="881142"/>
                  <a:pt x="354364" y="755303"/>
                  <a:pt x="310206" y="634941"/>
                </a:cubicBezTo>
                <a:cubicBezTo>
                  <a:pt x="280647" y="594893"/>
                  <a:pt x="321467" y="513867"/>
                  <a:pt x="364087" y="514275"/>
                </a:cubicBezTo>
                <a:cubicBezTo>
                  <a:pt x="545720" y="497139"/>
                  <a:pt x="681438" y="375698"/>
                  <a:pt x="661811" y="349523"/>
                </a:cubicBezTo>
                <a:cubicBezTo>
                  <a:pt x="616712" y="266271"/>
                  <a:pt x="559031" y="392521"/>
                  <a:pt x="484600" y="412112"/>
                </a:cubicBezTo>
                <a:cubicBezTo>
                  <a:pt x="427673" y="422375"/>
                  <a:pt x="337009" y="436785"/>
                  <a:pt x="320244" y="411103"/>
                </a:cubicBezTo>
                <a:cubicBezTo>
                  <a:pt x="294728" y="392391"/>
                  <a:pt x="328078" y="297657"/>
                  <a:pt x="353759" y="229140"/>
                </a:cubicBezTo>
                <a:cubicBezTo>
                  <a:pt x="379438" y="160623"/>
                  <a:pt x="532563" y="33391"/>
                  <a:pt x="474326" y="0"/>
                </a:cubicBezTo>
                <a:cubicBezTo>
                  <a:pt x="282168" y="33138"/>
                  <a:pt x="262031" y="334615"/>
                  <a:pt x="242340" y="333290"/>
                </a:cubicBezTo>
                <a:cubicBezTo>
                  <a:pt x="204657" y="321573"/>
                  <a:pt x="263669" y="38833"/>
                  <a:pt x="236562" y="20789"/>
                </a:cubicBezTo>
                <a:cubicBezTo>
                  <a:pt x="200925" y="9707"/>
                  <a:pt x="173493" y="181746"/>
                  <a:pt x="168532" y="258634"/>
                </a:cubicBezTo>
                <a:cubicBezTo>
                  <a:pt x="160655" y="331537"/>
                  <a:pt x="204240" y="474482"/>
                  <a:pt x="183822" y="479826"/>
                </a:cubicBezTo>
                <a:cubicBezTo>
                  <a:pt x="156021" y="501818"/>
                  <a:pt x="105833" y="416083"/>
                  <a:pt x="78812" y="360462"/>
                </a:cubicBezTo>
                <a:cubicBezTo>
                  <a:pt x="51792" y="304844"/>
                  <a:pt x="70350" y="158367"/>
                  <a:pt x="24984" y="146439"/>
                </a:cubicBezTo>
                <a:cubicBezTo>
                  <a:pt x="-17044" y="140369"/>
                  <a:pt x="-1532" y="387500"/>
                  <a:pt x="38092" y="459765"/>
                </a:cubicBezTo>
                <a:cubicBezTo>
                  <a:pt x="154562" y="642461"/>
                  <a:pt x="573327" y="1066071"/>
                  <a:pt x="651694" y="1221894"/>
                </a:cubicBezTo>
                <a:lnTo>
                  <a:pt x="655925" y="1232504"/>
                </a:lnTo>
                <a:lnTo>
                  <a:pt x="635269" y="1248402"/>
                </a:lnTo>
                <a:cubicBezTo>
                  <a:pt x="625503" y="1253737"/>
                  <a:pt x="614781" y="1256724"/>
                  <a:pt x="602444" y="1255157"/>
                </a:cubicBezTo>
                <a:cubicBezTo>
                  <a:pt x="546831" y="1262990"/>
                  <a:pt x="547614" y="1219126"/>
                  <a:pt x="506100" y="1217559"/>
                </a:cubicBezTo>
                <a:cubicBezTo>
                  <a:pt x="425422" y="1206593"/>
                  <a:pt x="276599" y="1219126"/>
                  <a:pt x="259366" y="1241057"/>
                </a:cubicBezTo>
                <a:cubicBezTo>
                  <a:pt x="273466" y="1294320"/>
                  <a:pt x="358060" y="1406330"/>
                  <a:pt x="447355" y="1412597"/>
                </a:cubicBezTo>
                <a:cubicBezTo>
                  <a:pt x="538216" y="1403980"/>
                  <a:pt x="553882" y="1338969"/>
                  <a:pt x="607145" y="1344451"/>
                </a:cubicBezTo>
                <a:cubicBezTo>
                  <a:pt x="580513" y="1393798"/>
                  <a:pt x="528033" y="1396148"/>
                  <a:pt x="506100" y="1436096"/>
                </a:cubicBezTo>
                <a:cubicBezTo>
                  <a:pt x="453620" y="1510508"/>
                  <a:pt x="577379" y="1695362"/>
                  <a:pt x="658841" y="1819121"/>
                </a:cubicBezTo>
                <a:lnTo>
                  <a:pt x="664992" y="1841217"/>
                </a:lnTo>
                <a:lnTo>
                  <a:pt x="1066656" y="1841217"/>
                </a:lnTo>
                <a:lnTo>
                  <a:pt x="1072807" y="1819121"/>
                </a:lnTo>
                <a:cubicBezTo>
                  <a:pt x="1154269" y="1695362"/>
                  <a:pt x="1278028" y="1510508"/>
                  <a:pt x="1225547" y="1436096"/>
                </a:cubicBezTo>
                <a:cubicBezTo>
                  <a:pt x="1203615" y="1396148"/>
                  <a:pt x="1151135" y="1393798"/>
                  <a:pt x="1124503" y="1344451"/>
                </a:cubicBezTo>
                <a:cubicBezTo>
                  <a:pt x="1177766" y="1338969"/>
                  <a:pt x="1193432" y="1403980"/>
                  <a:pt x="1284293" y="1412597"/>
                </a:cubicBezTo>
                <a:cubicBezTo>
                  <a:pt x="1373588" y="1406330"/>
                  <a:pt x="1458182" y="1294320"/>
                  <a:pt x="1472281" y="1241057"/>
                </a:cubicBezTo>
                <a:cubicBezTo>
                  <a:pt x="1455049" y="1219126"/>
                  <a:pt x="1306226" y="1206593"/>
                  <a:pt x="1225547" y="1217559"/>
                </a:cubicBezTo>
                <a:cubicBezTo>
                  <a:pt x="1184033" y="1219126"/>
                  <a:pt x="1184817" y="1262990"/>
                  <a:pt x="1129204" y="1255157"/>
                </a:cubicBezTo>
                <a:cubicBezTo>
                  <a:pt x="1116867" y="1256724"/>
                  <a:pt x="1106146" y="1253737"/>
                  <a:pt x="1096379" y="1248402"/>
                </a:cubicBezTo>
                <a:lnTo>
                  <a:pt x="1093943" y="1246526"/>
                </a:lnTo>
                <a:lnTo>
                  <a:pt x="1103767" y="1221894"/>
                </a:lnTo>
                <a:cubicBezTo>
                  <a:pt x="1182135" y="1066071"/>
                  <a:pt x="1600898" y="642461"/>
                  <a:pt x="1717369" y="459765"/>
                </a:cubicBezTo>
                <a:cubicBezTo>
                  <a:pt x="1756991" y="387500"/>
                  <a:pt x="1772504" y="140369"/>
                  <a:pt x="1730476" y="146439"/>
                </a:cubicBezTo>
                <a:cubicBezTo>
                  <a:pt x="1685110" y="158367"/>
                  <a:pt x="1703668" y="304844"/>
                  <a:pt x="1676648" y="360462"/>
                </a:cubicBezTo>
                <a:cubicBezTo>
                  <a:pt x="1649628" y="416083"/>
                  <a:pt x="1599439" y="501818"/>
                  <a:pt x="1571638" y="479826"/>
                </a:cubicBezTo>
                <a:cubicBezTo>
                  <a:pt x="1551220" y="474482"/>
                  <a:pt x="1594805" y="331537"/>
                  <a:pt x="1586928" y="258634"/>
                </a:cubicBezTo>
                <a:cubicBezTo>
                  <a:pt x="1581968" y="181746"/>
                  <a:pt x="1554535" y="9706"/>
                  <a:pt x="1518899" y="20789"/>
                </a:cubicBezTo>
                <a:cubicBezTo>
                  <a:pt x="1491792" y="38833"/>
                  <a:pt x="1550803" y="321573"/>
                  <a:pt x="1513121" y="333290"/>
                </a:cubicBezTo>
                <a:cubicBezTo>
                  <a:pt x="1493430" y="334615"/>
                  <a:pt x="1473293" y="33138"/>
                  <a:pt x="1281135" y="0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자유형: 도형 19">
            <a:extLst>
              <a:ext uri="{FF2B5EF4-FFF2-40B4-BE49-F238E27FC236}">
                <a16:creationId xmlns:a16="http://schemas.microsoft.com/office/drawing/2014/main" id="{CDEAA5F7-F360-48D5-8C7E-613E71016B8C}"/>
              </a:ext>
            </a:extLst>
          </p:cNvPr>
          <p:cNvSpPr/>
          <p:nvPr/>
        </p:nvSpPr>
        <p:spPr>
          <a:xfrm flipH="1">
            <a:off x="7449824" y="3763866"/>
            <a:ext cx="1902204" cy="2486390"/>
          </a:xfrm>
          <a:custGeom>
            <a:avLst/>
            <a:gdLst>
              <a:gd name="connsiteX0" fmla="*/ 1084557 w 1755460"/>
              <a:gd name="connsiteY0" fmla="*/ 1847319 h 2294579"/>
              <a:gd name="connsiteX1" fmla="*/ 1063408 w 1755460"/>
              <a:gd name="connsiteY1" fmla="*/ 2021208 h 2294579"/>
              <a:gd name="connsiteX2" fmla="*/ 894219 w 1755460"/>
              <a:gd name="connsiteY2" fmla="*/ 2173949 h 2294579"/>
              <a:gd name="connsiteX3" fmla="*/ 872685 w 1755460"/>
              <a:gd name="connsiteY3" fmla="*/ 2172513 h 2294579"/>
              <a:gd name="connsiteX4" fmla="*/ 872677 w 1755460"/>
              <a:gd name="connsiteY4" fmla="*/ 2171599 h 2294579"/>
              <a:gd name="connsiteX5" fmla="*/ 865824 w 1755460"/>
              <a:gd name="connsiteY5" fmla="*/ 2172056 h 2294579"/>
              <a:gd name="connsiteX6" fmla="*/ 858971 w 1755460"/>
              <a:gd name="connsiteY6" fmla="*/ 2171599 h 2294579"/>
              <a:gd name="connsiteX7" fmla="*/ 858963 w 1755460"/>
              <a:gd name="connsiteY7" fmla="*/ 2172513 h 2294579"/>
              <a:gd name="connsiteX8" fmla="*/ 837429 w 1755460"/>
              <a:gd name="connsiteY8" fmla="*/ 2173949 h 2294579"/>
              <a:gd name="connsiteX9" fmla="*/ 668240 w 1755460"/>
              <a:gd name="connsiteY9" fmla="*/ 2021208 h 2294579"/>
              <a:gd name="connsiteX10" fmla="*/ 647091 w 1755460"/>
              <a:gd name="connsiteY10" fmla="*/ 1847319 h 2294579"/>
              <a:gd name="connsiteX11" fmla="*/ 506321 w 1755460"/>
              <a:gd name="connsiteY11" fmla="*/ 2258947 h 2294579"/>
              <a:gd name="connsiteX12" fmla="*/ 489626 w 1755460"/>
              <a:gd name="connsiteY12" fmla="*/ 2294579 h 2294579"/>
              <a:gd name="connsiteX13" fmla="*/ 1242022 w 1755460"/>
              <a:gd name="connsiteY13" fmla="*/ 2294579 h 2294579"/>
              <a:gd name="connsiteX14" fmla="*/ 1225327 w 1755460"/>
              <a:gd name="connsiteY14" fmla="*/ 2258947 h 2294579"/>
              <a:gd name="connsiteX15" fmla="*/ 1084557 w 1755460"/>
              <a:gd name="connsiteY15" fmla="*/ 1847319 h 2294579"/>
              <a:gd name="connsiteX16" fmla="*/ 1281135 w 1755460"/>
              <a:gd name="connsiteY16" fmla="*/ 0 h 2294579"/>
              <a:gd name="connsiteX17" fmla="*/ 1401703 w 1755460"/>
              <a:gd name="connsiteY17" fmla="*/ 229140 h 2294579"/>
              <a:gd name="connsiteX18" fmla="*/ 1435217 w 1755460"/>
              <a:gd name="connsiteY18" fmla="*/ 411103 h 2294579"/>
              <a:gd name="connsiteX19" fmla="*/ 1270861 w 1755460"/>
              <a:gd name="connsiteY19" fmla="*/ 412112 h 2294579"/>
              <a:gd name="connsiteX20" fmla="*/ 1093650 w 1755460"/>
              <a:gd name="connsiteY20" fmla="*/ 349523 h 2294579"/>
              <a:gd name="connsiteX21" fmla="*/ 1391373 w 1755460"/>
              <a:gd name="connsiteY21" fmla="*/ 514275 h 2294579"/>
              <a:gd name="connsiteX22" fmla="*/ 1445255 w 1755460"/>
              <a:gd name="connsiteY22" fmla="*/ 634941 h 2294579"/>
              <a:gd name="connsiteX23" fmla="*/ 1126470 w 1755460"/>
              <a:gd name="connsiteY23" fmla="*/ 988795 h 2294579"/>
              <a:gd name="connsiteX24" fmla="*/ 982615 w 1755460"/>
              <a:gd name="connsiteY24" fmla="*/ 665160 h 2294579"/>
              <a:gd name="connsiteX25" fmla="*/ 968461 w 1755460"/>
              <a:gd name="connsiteY25" fmla="*/ 869891 h 2294579"/>
              <a:gd name="connsiteX26" fmla="*/ 1067625 w 1755460"/>
              <a:gd name="connsiteY26" fmla="*/ 1068353 h 2294579"/>
              <a:gd name="connsiteX27" fmla="*/ 1025604 w 1755460"/>
              <a:gd name="connsiteY27" fmla="*/ 1176578 h 2294579"/>
              <a:gd name="connsiteX28" fmla="*/ 1014937 w 1755460"/>
              <a:gd name="connsiteY28" fmla="*/ 1196870 h 2294579"/>
              <a:gd name="connsiteX29" fmla="*/ 993719 w 1755460"/>
              <a:gd name="connsiteY29" fmla="*/ 1203497 h 2294579"/>
              <a:gd name="connsiteX30" fmla="*/ 938865 w 1755460"/>
              <a:gd name="connsiteY30" fmla="*/ 1241057 h 2294579"/>
              <a:gd name="connsiteX31" fmla="*/ 866019 w 1755460"/>
              <a:gd name="connsiteY31" fmla="*/ 1243407 h 2294579"/>
              <a:gd name="connsiteX32" fmla="*/ 865824 w 1755460"/>
              <a:gd name="connsiteY32" fmla="*/ 1268227 h 2294579"/>
              <a:gd name="connsiteX33" fmla="*/ 865629 w 1755460"/>
              <a:gd name="connsiteY33" fmla="*/ 1243407 h 2294579"/>
              <a:gd name="connsiteX34" fmla="*/ 792783 w 1755460"/>
              <a:gd name="connsiteY34" fmla="*/ 1241057 h 2294579"/>
              <a:gd name="connsiteX35" fmla="*/ 755773 w 1755460"/>
              <a:gd name="connsiteY35" fmla="*/ 1219615 h 2294579"/>
              <a:gd name="connsiteX36" fmla="*/ 743350 w 1755460"/>
              <a:gd name="connsiteY36" fmla="*/ 1208394 h 2294579"/>
              <a:gd name="connsiteX37" fmla="*/ 745901 w 1755460"/>
              <a:gd name="connsiteY37" fmla="*/ 1207100 h 2294579"/>
              <a:gd name="connsiteX38" fmla="*/ 687836 w 1755460"/>
              <a:gd name="connsiteY38" fmla="*/ 1068353 h 2294579"/>
              <a:gd name="connsiteX39" fmla="*/ 787000 w 1755460"/>
              <a:gd name="connsiteY39" fmla="*/ 869891 h 2294579"/>
              <a:gd name="connsiteX40" fmla="*/ 772846 w 1755460"/>
              <a:gd name="connsiteY40" fmla="*/ 665160 h 2294579"/>
              <a:gd name="connsiteX41" fmla="*/ 628991 w 1755460"/>
              <a:gd name="connsiteY41" fmla="*/ 988795 h 2294579"/>
              <a:gd name="connsiteX42" fmla="*/ 310206 w 1755460"/>
              <a:gd name="connsiteY42" fmla="*/ 634941 h 2294579"/>
              <a:gd name="connsiteX43" fmla="*/ 364087 w 1755460"/>
              <a:gd name="connsiteY43" fmla="*/ 514275 h 2294579"/>
              <a:gd name="connsiteX44" fmla="*/ 661811 w 1755460"/>
              <a:gd name="connsiteY44" fmla="*/ 349523 h 2294579"/>
              <a:gd name="connsiteX45" fmla="*/ 484600 w 1755460"/>
              <a:gd name="connsiteY45" fmla="*/ 412112 h 2294579"/>
              <a:gd name="connsiteX46" fmla="*/ 320243 w 1755460"/>
              <a:gd name="connsiteY46" fmla="*/ 411103 h 2294579"/>
              <a:gd name="connsiteX47" fmla="*/ 353758 w 1755460"/>
              <a:gd name="connsiteY47" fmla="*/ 229140 h 2294579"/>
              <a:gd name="connsiteX48" fmla="*/ 474326 w 1755460"/>
              <a:gd name="connsiteY48" fmla="*/ 0 h 2294579"/>
              <a:gd name="connsiteX49" fmla="*/ 242339 w 1755460"/>
              <a:gd name="connsiteY49" fmla="*/ 333290 h 2294579"/>
              <a:gd name="connsiteX50" fmla="*/ 236561 w 1755460"/>
              <a:gd name="connsiteY50" fmla="*/ 20789 h 2294579"/>
              <a:gd name="connsiteX51" fmla="*/ 168532 w 1755460"/>
              <a:gd name="connsiteY51" fmla="*/ 258634 h 2294579"/>
              <a:gd name="connsiteX52" fmla="*/ 183822 w 1755460"/>
              <a:gd name="connsiteY52" fmla="*/ 479826 h 2294579"/>
              <a:gd name="connsiteX53" fmla="*/ 78812 w 1755460"/>
              <a:gd name="connsiteY53" fmla="*/ 360462 h 2294579"/>
              <a:gd name="connsiteX54" fmla="*/ 24984 w 1755460"/>
              <a:gd name="connsiteY54" fmla="*/ 146439 h 2294579"/>
              <a:gd name="connsiteX55" fmla="*/ 38091 w 1755460"/>
              <a:gd name="connsiteY55" fmla="*/ 459766 h 2294579"/>
              <a:gd name="connsiteX56" fmla="*/ 651693 w 1755460"/>
              <a:gd name="connsiteY56" fmla="*/ 1221894 h 2294579"/>
              <a:gd name="connsiteX57" fmla="*/ 655925 w 1755460"/>
              <a:gd name="connsiteY57" fmla="*/ 1232504 h 2294579"/>
              <a:gd name="connsiteX58" fmla="*/ 635269 w 1755460"/>
              <a:gd name="connsiteY58" fmla="*/ 1248402 h 2294579"/>
              <a:gd name="connsiteX59" fmla="*/ 602444 w 1755460"/>
              <a:gd name="connsiteY59" fmla="*/ 1255157 h 2294579"/>
              <a:gd name="connsiteX60" fmla="*/ 506100 w 1755460"/>
              <a:gd name="connsiteY60" fmla="*/ 1217559 h 2294579"/>
              <a:gd name="connsiteX61" fmla="*/ 259366 w 1755460"/>
              <a:gd name="connsiteY61" fmla="*/ 1241057 h 2294579"/>
              <a:gd name="connsiteX62" fmla="*/ 447354 w 1755460"/>
              <a:gd name="connsiteY62" fmla="*/ 1412597 h 2294579"/>
              <a:gd name="connsiteX63" fmla="*/ 607144 w 1755460"/>
              <a:gd name="connsiteY63" fmla="*/ 1344451 h 2294579"/>
              <a:gd name="connsiteX64" fmla="*/ 506100 w 1755460"/>
              <a:gd name="connsiteY64" fmla="*/ 1436096 h 2294579"/>
              <a:gd name="connsiteX65" fmla="*/ 658841 w 1755460"/>
              <a:gd name="connsiteY65" fmla="*/ 1819121 h 2294579"/>
              <a:gd name="connsiteX66" fmla="*/ 696439 w 1755460"/>
              <a:gd name="connsiteY66" fmla="*/ 2023559 h 2294579"/>
              <a:gd name="connsiteX67" fmla="*/ 835080 w 1755460"/>
              <a:gd name="connsiteY67" fmla="*/ 2134002 h 2294579"/>
              <a:gd name="connsiteX68" fmla="*/ 858983 w 1755460"/>
              <a:gd name="connsiteY68" fmla="*/ 2136990 h 2294579"/>
              <a:gd name="connsiteX69" fmla="*/ 858970 w 1755460"/>
              <a:gd name="connsiteY69" fmla="*/ 2138701 h 2294579"/>
              <a:gd name="connsiteX70" fmla="*/ 865824 w 1755460"/>
              <a:gd name="connsiteY70" fmla="*/ 2137845 h 2294579"/>
              <a:gd name="connsiteX71" fmla="*/ 872678 w 1755460"/>
              <a:gd name="connsiteY71" fmla="*/ 2138701 h 2294579"/>
              <a:gd name="connsiteX72" fmla="*/ 872664 w 1755460"/>
              <a:gd name="connsiteY72" fmla="*/ 2136990 h 2294579"/>
              <a:gd name="connsiteX73" fmla="*/ 896568 w 1755460"/>
              <a:gd name="connsiteY73" fmla="*/ 2134002 h 2294579"/>
              <a:gd name="connsiteX74" fmla="*/ 1035209 w 1755460"/>
              <a:gd name="connsiteY74" fmla="*/ 2023559 h 2294579"/>
              <a:gd name="connsiteX75" fmla="*/ 1072807 w 1755460"/>
              <a:gd name="connsiteY75" fmla="*/ 1819121 h 2294579"/>
              <a:gd name="connsiteX76" fmla="*/ 1225547 w 1755460"/>
              <a:gd name="connsiteY76" fmla="*/ 1436096 h 2294579"/>
              <a:gd name="connsiteX77" fmla="*/ 1124503 w 1755460"/>
              <a:gd name="connsiteY77" fmla="*/ 1344451 h 2294579"/>
              <a:gd name="connsiteX78" fmla="*/ 1284293 w 1755460"/>
              <a:gd name="connsiteY78" fmla="*/ 1412597 h 2294579"/>
              <a:gd name="connsiteX79" fmla="*/ 1472281 w 1755460"/>
              <a:gd name="connsiteY79" fmla="*/ 1241057 h 2294579"/>
              <a:gd name="connsiteX80" fmla="*/ 1225547 w 1755460"/>
              <a:gd name="connsiteY80" fmla="*/ 1217559 h 2294579"/>
              <a:gd name="connsiteX81" fmla="*/ 1129204 w 1755460"/>
              <a:gd name="connsiteY81" fmla="*/ 1255157 h 2294579"/>
              <a:gd name="connsiteX82" fmla="*/ 1096379 w 1755460"/>
              <a:gd name="connsiteY82" fmla="*/ 1248402 h 2294579"/>
              <a:gd name="connsiteX83" fmla="*/ 1093943 w 1755460"/>
              <a:gd name="connsiteY83" fmla="*/ 1246526 h 2294579"/>
              <a:gd name="connsiteX84" fmla="*/ 1103767 w 1755460"/>
              <a:gd name="connsiteY84" fmla="*/ 1221894 h 2294579"/>
              <a:gd name="connsiteX85" fmla="*/ 1717369 w 1755460"/>
              <a:gd name="connsiteY85" fmla="*/ 459766 h 2294579"/>
              <a:gd name="connsiteX86" fmla="*/ 1730476 w 1755460"/>
              <a:gd name="connsiteY86" fmla="*/ 146439 h 2294579"/>
              <a:gd name="connsiteX87" fmla="*/ 1676648 w 1755460"/>
              <a:gd name="connsiteY87" fmla="*/ 360462 h 2294579"/>
              <a:gd name="connsiteX88" fmla="*/ 1571638 w 1755460"/>
              <a:gd name="connsiteY88" fmla="*/ 479826 h 2294579"/>
              <a:gd name="connsiteX89" fmla="*/ 1586928 w 1755460"/>
              <a:gd name="connsiteY89" fmla="*/ 258634 h 2294579"/>
              <a:gd name="connsiteX90" fmla="*/ 1518899 w 1755460"/>
              <a:gd name="connsiteY90" fmla="*/ 20789 h 2294579"/>
              <a:gd name="connsiteX91" fmla="*/ 1513121 w 1755460"/>
              <a:gd name="connsiteY91" fmla="*/ 333290 h 2294579"/>
              <a:gd name="connsiteX92" fmla="*/ 1281135 w 1755460"/>
              <a:gd name="connsiteY92" fmla="*/ 0 h 2294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1755460" h="2294579">
                <a:moveTo>
                  <a:pt x="1084557" y="1847319"/>
                </a:moveTo>
                <a:cubicBezTo>
                  <a:pt x="1070458" y="1907632"/>
                  <a:pt x="1070458" y="1963246"/>
                  <a:pt x="1063408" y="2021208"/>
                </a:cubicBezTo>
                <a:lnTo>
                  <a:pt x="894219" y="2173949"/>
                </a:lnTo>
                <a:lnTo>
                  <a:pt x="872685" y="2172513"/>
                </a:lnTo>
                <a:lnTo>
                  <a:pt x="872677" y="2171599"/>
                </a:lnTo>
                <a:lnTo>
                  <a:pt x="865824" y="2172056"/>
                </a:lnTo>
                <a:lnTo>
                  <a:pt x="858971" y="2171599"/>
                </a:lnTo>
                <a:lnTo>
                  <a:pt x="858963" y="2172513"/>
                </a:lnTo>
                <a:lnTo>
                  <a:pt x="837429" y="2173949"/>
                </a:lnTo>
                <a:lnTo>
                  <a:pt x="668240" y="2021208"/>
                </a:lnTo>
                <a:cubicBezTo>
                  <a:pt x="661190" y="1963246"/>
                  <a:pt x="661190" y="1907632"/>
                  <a:pt x="647091" y="1847319"/>
                </a:cubicBezTo>
                <a:cubicBezTo>
                  <a:pt x="604793" y="1989485"/>
                  <a:pt x="563818" y="2123721"/>
                  <a:pt x="506321" y="2258947"/>
                </a:cubicBezTo>
                <a:lnTo>
                  <a:pt x="489626" y="2294579"/>
                </a:lnTo>
                <a:lnTo>
                  <a:pt x="1242022" y="2294579"/>
                </a:lnTo>
                <a:lnTo>
                  <a:pt x="1225327" y="2258947"/>
                </a:lnTo>
                <a:cubicBezTo>
                  <a:pt x="1167829" y="2123721"/>
                  <a:pt x="1126854" y="1989485"/>
                  <a:pt x="1084557" y="1847319"/>
                </a:cubicBezTo>
                <a:close/>
                <a:moveTo>
                  <a:pt x="1281135" y="0"/>
                </a:moveTo>
                <a:cubicBezTo>
                  <a:pt x="1222898" y="33391"/>
                  <a:pt x="1376023" y="160623"/>
                  <a:pt x="1401703" y="229140"/>
                </a:cubicBezTo>
                <a:cubicBezTo>
                  <a:pt x="1427382" y="297657"/>
                  <a:pt x="1460733" y="392391"/>
                  <a:pt x="1435217" y="411103"/>
                </a:cubicBezTo>
                <a:cubicBezTo>
                  <a:pt x="1418452" y="436785"/>
                  <a:pt x="1327788" y="422374"/>
                  <a:pt x="1270861" y="412112"/>
                </a:cubicBezTo>
                <a:cubicBezTo>
                  <a:pt x="1196430" y="392521"/>
                  <a:pt x="1138749" y="266271"/>
                  <a:pt x="1093650" y="349523"/>
                </a:cubicBezTo>
                <a:cubicBezTo>
                  <a:pt x="1074022" y="375698"/>
                  <a:pt x="1209741" y="497139"/>
                  <a:pt x="1391373" y="514275"/>
                </a:cubicBezTo>
                <a:cubicBezTo>
                  <a:pt x="1433994" y="513867"/>
                  <a:pt x="1474814" y="594893"/>
                  <a:pt x="1445255" y="634941"/>
                </a:cubicBezTo>
                <a:cubicBezTo>
                  <a:pt x="1401097" y="755303"/>
                  <a:pt x="1228239" y="881142"/>
                  <a:pt x="1126470" y="988795"/>
                </a:cubicBezTo>
                <a:cubicBezTo>
                  <a:pt x="965712" y="791247"/>
                  <a:pt x="1026280" y="652821"/>
                  <a:pt x="982615" y="665160"/>
                </a:cubicBezTo>
                <a:cubicBezTo>
                  <a:pt x="940688" y="659563"/>
                  <a:pt x="960411" y="773379"/>
                  <a:pt x="968461" y="869891"/>
                </a:cubicBezTo>
                <a:cubicBezTo>
                  <a:pt x="979866" y="926124"/>
                  <a:pt x="1071801" y="1006946"/>
                  <a:pt x="1067625" y="1068353"/>
                </a:cubicBezTo>
                <a:cubicBezTo>
                  <a:pt x="1057839" y="1125600"/>
                  <a:pt x="1041813" y="1148920"/>
                  <a:pt x="1025604" y="1176578"/>
                </a:cubicBezTo>
                <a:lnTo>
                  <a:pt x="1014937" y="1196870"/>
                </a:lnTo>
                <a:lnTo>
                  <a:pt x="993719" y="1203497"/>
                </a:lnTo>
                <a:cubicBezTo>
                  <a:pt x="974113" y="1216678"/>
                  <a:pt x="961776" y="1243407"/>
                  <a:pt x="938865" y="1241057"/>
                </a:cubicBezTo>
                <a:lnTo>
                  <a:pt x="866019" y="1243407"/>
                </a:lnTo>
                <a:lnTo>
                  <a:pt x="865824" y="1268227"/>
                </a:lnTo>
                <a:lnTo>
                  <a:pt x="865629" y="1243407"/>
                </a:lnTo>
                <a:lnTo>
                  <a:pt x="792783" y="1241057"/>
                </a:lnTo>
                <a:cubicBezTo>
                  <a:pt x="777509" y="1242624"/>
                  <a:pt x="766935" y="1231266"/>
                  <a:pt x="755773" y="1219615"/>
                </a:cubicBezTo>
                <a:lnTo>
                  <a:pt x="743350" y="1208394"/>
                </a:lnTo>
                <a:lnTo>
                  <a:pt x="745901" y="1207100"/>
                </a:lnTo>
                <a:cubicBezTo>
                  <a:pt x="725026" y="1160696"/>
                  <a:pt x="700883" y="1144682"/>
                  <a:pt x="687836" y="1068353"/>
                </a:cubicBezTo>
                <a:cubicBezTo>
                  <a:pt x="683660" y="1006946"/>
                  <a:pt x="775594" y="926124"/>
                  <a:pt x="787000" y="869891"/>
                </a:cubicBezTo>
                <a:cubicBezTo>
                  <a:pt x="795050" y="773379"/>
                  <a:pt x="814773" y="659563"/>
                  <a:pt x="772846" y="665160"/>
                </a:cubicBezTo>
                <a:cubicBezTo>
                  <a:pt x="729180" y="652821"/>
                  <a:pt x="789749" y="791247"/>
                  <a:pt x="628991" y="988795"/>
                </a:cubicBezTo>
                <a:cubicBezTo>
                  <a:pt x="527222" y="881142"/>
                  <a:pt x="354363" y="755303"/>
                  <a:pt x="310206" y="634941"/>
                </a:cubicBezTo>
                <a:cubicBezTo>
                  <a:pt x="280647" y="594893"/>
                  <a:pt x="321466" y="513867"/>
                  <a:pt x="364087" y="514275"/>
                </a:cubicBezTo>
                <a:cubicBezTo>
                  <a:pt x="545720" y="497139"/>
                  <a:pt x="681438" y="375698"/>
                  <a:pt x="661811" y="349523"/>
                </a:cubicBezTo>
                <a:cubicBezTo>
                  <a:pt x="616712" y="266271"/>
                  <a:pt x="559031" y="392521"/>
                  <a:pt x="484600" y="412112"/>
                </a:cubicBezTo>
                <a:cubicBezTo>
                  <a:pt x="427673" y="422375"/>
                  <a:pt x="337009" y="436785"/>
                  <a:pt x="320243" y="411103"/>
                </a:cubicBezTo>
                <a:cubicBezTo>
                  <a:pt x="294728" y="392391"/>
                  <a:pt x="328078" y="297657"/>
                  <a:pt x="353758" y="229140"/>
                </a:cubicBezTo>
                <a:cubicBezTo>
                  <a:pt x="379438" y="160623"/>
                  <a:pt x="532562" y="33391"/>
                  <a:pt x="474326" y="0"/>
                </a:cubicBezTo>
                <a:cubicBezTo>
                  <a:pt x="282167" y="33138"/>
                  <a:pt x="262031" y="334615"/>
                  <a:pt x="242339" y="333290"/>
                </a:cubicBezTo>
                <a:cubicBezTo>
                  <a:pt x="204657" y="321573"/>
                  <a:pt x="263669" y="38833"/>
                  <a:pt x="236561" y="20789"/>
                </a:cubicBezTo>
                <a:cubicBezTo>
                  <a:pt x="200925" y="9706"/>
                  <a:pt x="173492" y="181746"/>
                  <a:pt x="168532" y="258634"/>
                </a:cubicBezTo>
                <a:cubicBezTo>
                  <a:pt x="160655" y="331537"/>
                  <a:pt x="204240" y="474483"/>
                  <a:pt x="183822" y="479826"/>
                </a:cubicBezTo>
                <a:cubicBezTo>
                  <a:pt x="156021" y="501818"/>
                  <a:pt x="105832" y="416083"/>
                  <a:pt x="78812" y="360462"/>
                </a:cubicBezTo>
                <a:cubicBezTo>
                  <a:pt x="51792" y="304844"/>
                  <a:pt x="70350" y="158367"/>
                  <a:pt x="24984" y="146439"/>
                </a:cubicBezTo>
                <a:cubicBezTo>
                  <a:pt x="-17044" y="140369"/>
                  <a:pt x="-1531" y="387500"/>
                  <a:pt x="38091" y="459766"/>
                </a:cubicBezTo>
                <a:cubicBezTo>
                  <a:pt x="154562" y="642461"/>
                  <a:pt x="573326" y="1066071"/>
                  <a:pt x="651693" y="1221894"/>
                </a:cubicBezTo>
                <a:lnTo>
                  <a:pt x="655925" y="1232504"/>
                </a:lnTo>
                <a:lnTo>
                  <a:pt x="635269" y="1248402"/>
                </a:lnTo>
                <a:cubicBezTo>
                  <a:pt x="625503" y="1253737"/>
                  <a:pt x="614781" y="1256724"/>
                  <a:pt x="602444" y="1255157"/>
                </a:cubicBezTo>
                <a:cubicBezTo>
                  <a:pt x="546831" y="1262990"/>
                  <a:pt x="547614" y="1219126"/>
                  <a:pt x="506100" y="1217559"/>
                </a:cubicBezTo>
                <a:cubicBezTo>
                  <a:pt x="425422" y="1206593"/>
                  <a:pt x="276599" y="1219126"/>
                  <a:pt x="259366" y="1241057"/>
                </a:cubicBezTo>
                <a:cubicBezTo>
                  <a:pt x="273466" y="1294320"/>
                  <a:pt x="358060" y="1406330"/>
                  <a:pt x="447354" y="1412597"/>
                </a:cubicBezTo>
                <a:cubicBezTo>
                  <a:pt x="538216" y="1403980"/>
                  <a:pt x="553881" y="1338969"/>
                  <a:pt x="607144" y="1344451"/>
                </a:cubicBezTo>
                <a:cubicBezTo>
                  <a:pt x="580513" y="1393798"/>
                  <a:pt x="528032" y="1396148"/>
                  <a:pt x="506100" y="1436096"/>
                </a:cubicBezTo>
                <a:cubicBezTo>
                  <a:pt x="453620" y="1510508"/>
                  <a:pt x="577379" y="1695362"/>
                  <a:pt x="658841" y="1819121"/>
                </a:cubicBezTo>
                <a:cubicBezTo>
                  <a:pt x="684690" y="1870818"/>
                  <a:pt x="677640" y="2002410"/>
                  <a:pt x="696439" y="2023559"/>
                </a:cubicBezTo>
                <a:lnTo>
                  <a:pt x="835080" y="2134002"/>
                </a:lnTo>
                <a:lnTo>
                  <a:pt x="858983" y="2136990"/>
                </a:lnTo>
                <a:lnTo>
                  <a:pt x="858970" y="2138701"/>
                </a:lnTo>
                <a:lnTo>
                  <a:pt x="865824" y="2137845"/>
                </a:lnTo>
                <a:lnTo>
                  <a:pt x="872678" y="2138701"/>
                </a:lnTo>
                <a:lnTo>
                  <a:pt x="872664" y="2136990"/>
                </a:lnTo>
                <a:lnTo>
                  <a:pt x="896568" y="2134002"/>
                </a:lnTo>
                <a:lnTo>
                  <a:pt x="1035209" y="2023559"/>
                </a:lnTo>
                <a:cubicBezTo>
                  <a:pt x="1054008" y="2002410"/>
                  <a:pt x="1046958" y="1870818"/>
                  <a:pt x="1072807" y="1819121"/>
                </a:cubicBezTo>
                <a:cubicBezTo>
                  <a:pt x="1154269" y="1695362"/>
                  <a:pt x="1278028" y="1510508"/>
                  <a:pt x="1225547" y="1436096"/>
                </a:cubicBezTo>
                <a:cubicBezTo>
                  <a:pt x="1203615" y="1396148"/>
                  <a:pt x="1151135" y="1393798"/>
                  <a:pt x="1124503" y="1344451"/>
                </a:cubicBezTo>
                <a:cubicBezTo>
                  <a:pt x="1177766" y="1338969"/>
                  <a:pt x="1193432" y="1403980"/>
                  <a:pt x="1284293" y="1412597"/>
                </a:cubicBezTo>
                <a:cubicBezTo>
                  <a:pt x="1373588" y="1406330"/>
                  <a:pt x="1458182" y="1294320"/>
                  <a:pt x="1472281" y="1241057"/>
                </a:cubicBezTo>
                <a:cubicBezTo>
                  <a:pt x="1455049" y="1219126"/>
                  <a:pt x="1306226" y="1206593"/>
                  <a:pt x="1225547" y="1217559"/>
                </a:cubicBezTo>
                <a:cubicBezTo>
                  <a:pt x="1184033" y="1219126"/>
                  <a:pt x="1184817" y="1262990"/>
                  <a:pt x="1129204" y="1255157"/>
                </a:cubicBezTo>
                <a:cubicBezTo>
                  <a:pt x="1116867" y="1256724"/>
                  <a:pt x="1106146" y="1253737"/>
                  <a:pt x="1096379" y="1248402"/>
                </a:cubicBezTo>
                <a:lnTo>
                  <a:pt x="1093943" y="1246526"/>
                </a:lnTo>
                <a:lnTo>
                  <a:pt x="1103767" y="1221894"/>
                </a:lnTo>
                <a:cubicBezTo>
                  <a:pt x="1182135" y="1066071"/>
                  <a:pt x="1600898" y="642461"/>
                  <a:pt x="1717369" y="459766"/>
                </a:cubicBezTo>
                <a:cubicBezTo>
                  <a:pt x="1756991" y="387500"/>
                  <a:pt x="1772504" y="140369"/>
                  <a:pt x="1730476" y="146439"/>
                </a:cubicBezTo>
                <a:cubicBezTo>
                  <a:pt x="1685110" y="158367"/>
                  <a:pt x="1703668" y="304844"/>
                  <a:pt x="1676648" y="360462"/>
                </a:cubicBezTo>
                <a:cubicBezTo>
                  <a:pt x="1649628" y="416083"/>
                  <a:pt x="1599439" y="501818"/>
                  <a:pt x="1571638" y="479826"/>
                </a:cubicBezTo>
                <a:cubicBezTo>
                  <a:pt x="1551220" y="474483"/>
                  <a:pt x="1594805" y="331537"/>
                  <a:pt x="1586928" y="258634"/>
                </a:cubicBezTo>
                <a:cubicBezTo>
                  <a:pt x="1581968" y="181746"/>
                  <a:pt x="1554535" y="9706"/>
                  <a:pt x="1518899" y="20789"/>
                </a:cubicBezTo>
                <a:cubicBezTo>
                  <a:pt x="1491792" y="38833"/>
                  <a:pt x="1550803" y="321573"/>
                  <a:pt x="1513121" y="333290"/>
                </a:cubicBezTo>
                <a:cubicBezTo>
                  <a:pt x="1493430" y="334615"/>
                  <a:pt x="1473293" y="33138"/>
                  <a:pt x="1281135" y="0"/>
                </a:cubicBezTo>
                <a:close/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자유형: 도형 10">
            <a:extLst>
              <a:ext uri="{FF2B5EF4-FFF2-40B4-BE49-F238E27FC236}">
                <a16:creationId xmlns:a16="http://schemas.microsoft.com/office/drawing/2014/main" id="{C8754312-B590-42EE-9C2A-4D4276CCC1D8}"/>
              </a:ext>
            </a:extLst>
          </p:cNvPr>
          <p:cNvSpPr/>
          <p:nvPr/>
        </p:nvSpPr>
        <p:spPr>
          <a:xfrm flipH="1">
            <a:off x="9754752" y="3293657"/>
            <a:ext cx="1902204" cy="2956599"/>
          </a:xfrm>
          <a:custGeom>
            <a:avLst/>
            <a:gdLst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686256 w 2721527"/>
              <a:gd name="connsiteY11" fmla="*/ 3712763 h 4230073"/>
              <a:gd name="connsiteX12" fmla="*/ 686256 w 2721527"/>
              <a:gd name="connsiteY12" fmla="*/ 3723692 h 4230073"/>
              <a:gd name="connsiteX13" fmla="*/ 1324619 w 2721527"/>
              <a:gd name="connsiteY13" fmla="*/ 4203328 h 4230073"/>
              <a:gd name="connsiteX14" fmla="*/ 1324394 w 2721527"/>
              <a:gd name="connsiteY14" fmla="*/ 4230073 h 4230073"/>
              <a:gd name="connsiteX15" fmla="*/ 1342305 w 2721527"/>
              <a:gd name="connsiteY15" fmla="*/ 4216616 h 4230073"/>
              <a:gd name="connsiteX16" fmla="*/ 1360216 w 2721527"/>
              <a:gd name="connsiteY16" fmla="*/ 4230073 h 4230073"/>
              <a:gd name="connsiteX17" fmla="*/ 1359991 w 2721527"/>
              <a:gd name="connsiteY17" fmla="*/ 4203328 h 4230073"/>
              <a:gd name="connsiteX18" fmla="*/ 1998354 w 2721527"/>
              <a:gd name="connsiteY18" fmla="*/ 3723692 h 4230073"/>
              <a:gd name="connsiteX19" fmla="*/ 1998354 w 2721527"/>
              <a:gd name="connsiteY19" fmla="*/ 3712763 h 4230073"/>
              <a:gd name="connsiteX20" fmla="*/ 1681411 w 2721527"/>
              <a:gd name="connsiteY20" fmla="*/ 2863938 h 4230073"/>
              <a:gd name="connsiteX21" fmla="*/ 1986170 w 2721527"/>
              <a:gd name="connsiteY21" fmla="*/ 0 h 4230073"/>
              <a:gd name="connsiteX22" fmla="*/ 2173089 w 2721527"/>
              <a:gd name="connsiteY22" fmla="*/ 355240 h 4230073"/>
              <a:gd name="connsiteX23" fmla="*/ 2225047 w 2721527"/>
              <a:gd name="connsiteY23" fmla="*/ 637341 h 4230073"/>
              <a:gd name="connsiteX24" fmla="*/ 1970243 w 2721527"/>
              <a:gd name="connsiteY24" fmla="*/ 638906 h 4230073"/>
              <a:gd name="connsiteX25" fmla="*/ 1695508 w 2721527"/>
              <a:gd name="connsiteY25" fmla="*/ 541873 h 4230073"/>
              <a:gd name="connsiteX26" fmla="*/ 2157075 w 2721527"/>
              <a:gd name="connsiteY26" fmla="*/ 797291 h 4230073"/>
              <a:gd name="connsiteX27" fmla="*/ 2240609 w 2721527"/>
              <a:gd name="connsiteY27" fmla="*/ 984363 h 4230073"/>
              <a:gd name="connsiteX28" fmla="*/ 1746390 w 2721527"/>
              <a:gd name="connsiteY28" fmla="*/ 1532950 h 4230073"/>
              <a:gd name="connsiteX29" fmla="*/ 1523369 w 2721527"/>
              <a:gd name="connsiteY29" fmla="*/ 1031212 h 4230073"/>
              <a:gd name="connsiteX30" fmla="*/ 1501425 w 2721527"/>
              <a:gd name="connsiteY30" fmla="*/ 1348610 h 4230073"/>
              <a:gd name="connsiteX31" fmla="*/ 1655161 w 2721527"/>
              <a:gd name="connsiteY31" fmla="*/ 1656290 h 4230073"/>
              <a:gd name="connsiteX32" fmla="*/ 1590016 w 2721527"/>
              <a:gd name="connsiteY32" fmla="*/ 1824073 h 4230073"/>
              <a:gd name="connsiteX33" fmla="*/ 1573478 w 2721527"/>
              <a:gd name="connsiteY33" fmla="*/ 1855533 h 4230073"/>
              <a:gd name="connsiteX34" fmla="*/ 1540584 w 2721527"/>
              <a:gd name="connsiteY34" fmla="*/ 1865806 h 4230073"/>
              <a:gd name="connsiteX35" fmla="*/ 1455542 w 2721527"/>
              <a:gd name="connsiteY35" fmla="*/ 1924037 h 4230073"/>
              <a:gd name="connsiteX36" fmla="*/ 1342608 w 2721527"/>
              <a:gd name="connsiteY36" fmla="*/ 1927680 h 4230073"/>
              <a:gd name="connsiteX37" fmla="*/ 1342305 w 2721527"/>
              <a:gd name="connsiteY37" fmla="*/ 1966159 h 4230073"/>
              <a:gd name="connsiteX38" fmla="*/ 1342002 w 2721527"/>
              <a:gd name="connsiteY38" fmla="*/ 1927680 h 4230073"/>
              <a:gd name="connsiteX39" fmla="*/ 1229068 w 2721527"/>
              <a:gd name="connsiteY39" fmla="*/ 1924037 h 4230073"/>
              <a:gd name="connsiteX40" fmla="*/ 1171690 w 2721527"/>
              <a:gd name="connsiteY40" fmla="*/ 1890795 h 4230073"/>
              <a:gd name="connsiteX41" fmla="*/ 1152431 w 2721527"/>
              <a:gd name="connsiteY41" fmla="*/ 1873399 h 4230073"/>
              <a:gd name="connsiteX42" fmla="*/ 1156386 w 2721527"/>
              <a:gd name="connsiteY42" fmla="*/ 1871393 h 4230073"/>
              <a:gd name="connsiteX43" fmla="*/ 1066367 w 2721527"/>
              <a:gd name="connsiteY43" fmla="*/ 1656290 h 4230073"/>
              <a:gd name="connsiteX44" fmla="*/ 1220102 w 2721527"/>
              <a:gd name="connsiteY44" fmla="*/ 1348610 h 4230073"/>
              <a:gd name="connsiteX45" fmla="*/ 1198159 w 2721527"/>
              <a:gd name="connsiteY45" fmla="*/ 1031212 h 4230073"/>
              <a:gd name="connsiteX46" fmla="*/ 975138 w 2721527"/>
              <a:gd name="connsiteY46" fmla="*/ 1532950 h 4230073"/>
              <a:gd name="connsiteX47" fmla="*/ 480919 w 2721527"/>
              <a:gd name="connsiteY47" fmla="*/ 984363 h 4230073"/>
              <a:gd name="connsiteX48" fmla="*/ 564452 w 2721527"/>
              <a:gd name="connsiteY48" fmla="*/ 797291 h 4230073"/>
              <a:gd name="connsiteX49" fmla="*/ 1026020 w 2721527"/>
              <a:gd name="connsiteY49" fmla="*/ 541873 h 4230073"/>
              <a:gd name="connsiteX50" fmla="*/ 751285 w 2721527"/>
              <a:gd name="connsiteY50" fmla="*/ 638906 h 4230073"/>
              <a:gd name="connsiteX51" fmla="*/ 496480 w 2721527"/>
              <a:gd name="connsiteY51" fmla="*/ 637341 h 4230073"/>
              <a:gd name="connsiteX52" fmla="*/ 548439 w 2721527"/>
              <a:gd name="connsiteY52" fmla="*/ 355240 h 4230073"/>
              <a:gd name="connsiteX53" fmla="*/ 735357 w 2721527"/>
              <a:gd name="connsiteY53" fmla="*/ 0 h 4230073"/>
              <a:gd name="connsiteX54" fmla="*/ 375704 w 2721527"/>
              <a:gd name="connsiteY54" fmla="*/ 516706 h 4230073"/>
              <a:gd name="connsiteX55" fmla="*/ 366746 w 2721527"/>
              <a:gd name="connsiteY55" fmla="*/ 32229 h 4230073"/>
              <a:gd name="connsiteX56" fmla="*/ 261279 w 2721527"/>
              <a:gd name="connsiteY56" fmla="*/ 400965 h 4230073"/>
              <a:gd name="connsiteX57" fmla="*/ 284983 w 2721527"/>
              <a:gd name="connsiteY57" fmla="*/ 743885 h 4230073"/>
              <a:gd name="connsiteX58" fmla="*/ 122184 w 2721527"/>
              <a:gd name="connsiteY58" fmla="*/ 558832 h 4230073"/>
              <a:gd name="connsiteX59" fmla="*/ 38733 w 2721527"/>
              <a:gd name="connsiteY59" fmla="*/ 227027 h 4230073"/>
              <a:gd name="connsiteX60" fmla="*/ 59054 w 2721527"/>
              <a:gd name="connsiteY60" fmla="*/ 712784 h 4230073"/>
              <a:gd name="connsiteX61" fmla="*/ 1010334 w 2721527"/>
              <a:gd name="connsiteY61" fmla="*/ 1894328 h 4230073"/>
              <a:gd name="connsiteX62" fmla="*/ 1016894 w 2721527"/>
              <a:gd name="connsiteY62" fmla="*/ 1910776 h 4230073"/>
              <a:gd name="connsiteX63" fmla="*/ 984871 w 2721527"/>
              <a:gd name="connsiteY63" fmla="*/ 1935423 h 4230073"/>
              <a:gd name="connsiteX64" fmla="*/ 933982 w 2721527"/>
              <a:gd name="connsiteY64" fmla="*/ 1945896 h 4230073"/>
              <a:gd name="connsiteX65" fmla="*/ 784618 w 2721527"/>
              <a:gd name="connsiteY65" fmla="*/ 1887607 h 4230073"/>
              <a:gd name="connsiteX66" fmla="*/ 402101 w 2721527"/>
              <a:gd name="connsiteY66" fmla="*/ 1924037 h 4230073"/>
              <a:gd name="connsiteX67" fmla="*/ 693543 w 2721527"/>
              <a:gd name="connsiteY67" fmla="*/ 2189978 h 4230073"/>
              <a:gd name="connsiteX68" fmla="*/ 941269 w 2721527"/>
              <a:gd name="connsiteY68" fmla="*/ 2084331 h 4230073"/>
              <a:gd name="connsiteX69" fmla="*/ 784618 w 2721527"/>
              <a:gd name="connsiteY69" fmla="*/ 2226409 h 4230073"/>
              <a:gd name="connsiteX70" fmla="*/ 1021415 w 2721527"/>
              <a:gd name="connsiteY70" fmla="*/ 2820222 h 4230073"/>
              <a:gd name="connsiteX71" fmla="*/ 1079704 w 2721527"/>
              <a:gd name="connsiteY71" fmla="*/ 3137166 h 4230073"/>
              <a:gd name="connsiteX72" fmla="*/ 1294642 w 2721527"/>
              <a:gd name="connsiteY72" fmla="*/ 3308388 h 4230073"/>
              <a:gd name="connsiteX73" fmla="*/ 1331700 w 2721527"/>
              <a:gd name="connsiteY73" fmla="*/ 3313020 h 4230073"/>
              <a:gd name="connsiteX74" fmla="*/ 1331679 w 2721527"/>
              <a:gd name="connsiteY74" fmla="*/ 3315674 h 4230073"/>
              <a:gd name="connsiteX75" fmla="*/ 1342305 w 2721527"/>
              <a:gd name="connsiteY75" fmla="*/ 3314346 h 4230073"/>
              <a:gd name="connsiteX76" fmla="*/ 1352931 w 2721527"/>
              <a:gd name="connsiteY76" fmla="*/ 3315674 h 4230073"/>
              <a:gd name="connsiteX77" fmla="*/ 1352910 w 2721527"/>
              <a:gd name="connsiteY77" fmla="*/ 3313020 h 4230073"/>
              <a:gd name="connsiteX78" fmla="*/ 1389968 w 2721527"/>
              <a:gd name="connsiteY78" fmla="*/ 3308388 h 4230073"/>
              <a:gd name="connsiteX79" fmla="*/ 1604906 w 2721527"/>
              <a:gd name="connsiteY79" fmla="*/ 3137166 h 4230073"/>
              <a:gd name="connsiteX80" fmla="*/ 1663195 w 2721527"/>
              <a:gd name="connsiteY80" fmla="*/ 2820222 h 4230073"/>
              <a:gd name="connsiteX81" fmla="*/ 1899992 w 2721527"/>
              <a:gd name="connsiteY81" fmla="*/ 2226409 h 4230073"/>
              <a:gd name="connsiteX82" fmla="*/ 1743341 w 2721527"/>
              <a:gd name="connsiteY82" fmla="*/ 2084331 h 4230073"/>
              <a:gd name="connsiteX83" fmla="*/ 1991067 w 2721527"/>
              <a:gd name="connsiteY83" fmla="*/ 2189978 h 4230073"/>
              <a:gd name="connsiteX84" fmla="*/ 2282509 w 2721527"/>
              <a:gd name="connsiteY84" fmla="*/ 1924037 h 4230073"/>
              <a:gd name="connsiteX85" fmla="*/ 1899992 w 2721527"/>
              <a:gd name="connsiteY85" fmla="*/ 1887607 h 4230073"/>
              <a:gd name="connsiteX86" fmla="*/ 1750628 w 2721527"/>
              <a:gd name="connsiteY86" fmla="*/ 1945896 h 4230073"/>
              <a:gd name="connsiteX87" fmla="*/ 1699739 w 2721527"/>
              <a:gd name="connsiteY87" fmla="*/ 1935423 h 4230073"/>
              <a:gd name="connsiteX88" fmla="*/ 1695963 w 2721527"/>
              <a:gd name="connsiteY88" fmla="*/ 1932516 h 4230073"/>
              <a:gd name="connsiteX89" fmla="*/ 1711193 w 2721527"/>
              <a:gd name="connsiteY89" fmla="*/ 1894328 h 4230073"/>
              <a:gd name="connsiteX90" fmla="*/ 2662473 w 2721527"/>
              <a:gd name="connsiteY90" fmla="*/ 712784 h 4230073"/>
              <a:gd name="connsiteX91" fmla="*/ 2682794 w 2721527"/>
              <a:gd name="connsiteY91" fmla="*/ 227027 h 4230073"/>
              <a:gd name="connsiteX92" fmla="*/ 2599343 w 2721527"/>
              <a:gd name="connsiteY92" fmla="*/ 558832 h 4230073"/>
              <a:gd name="connsiteX93" fmla="*/ 2436544 w 2721527"/>
              <a:gd name="connsiteY93" fmla="*/ 743885 h 4230073"/>
              <a:gd name="connsiteX94" fmla="*/ 2460248 w 2721527"/>
              <a:gd name="connsiteY94" fmla="*/ 400965 h 4230073"/>
              <a:gd name="connsiteX95" fmla="*/ 2354781 w 2721527"/>
              <a:gd name="connsiteY95" fmla="*/ 32229 h 4230073"/>
              <a:gd name="connsiteX96" fmla="*/ 2345823 w 2721527"/>
              <a:gd name="connsiteY96" fmla="*/ 516706 h 4230073"/>
              <a:gd name="connsiteX97" fmla="*/ 1986170 w 2721527"/>
              <a:gd name="connsiteY97" fmla="*/ 0 h 4230073"/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686256 w 2721527"/>
              <a:gd name="connsiteY11" fmla="*/ 3712763 h 4230073"/>
              <a:gd name="connsiteX12" fmla="*/ 686256 w 2721527"/>
              <a:gd name="connsiteY12" fmla="*/ 3723692 h 4230073"/>
              <a:gd name="connsiteX13" fmla="*/ 1324619 w 2721527"/>
              <a:gd name="connsiteY13" fmla="*/ 4203328 h 4230073"/>
              <a:gd name="connsiteX14" fmla="*/ 1324394 w 2721527"/>
              <a:gd name="connsiteY14" fmla="*/ 4230073 h 4230073"/>
              <a:gd name="connsiteX15" fmla="*/ 1342305 w 2721527"/>
              <a:gd name="connsiteY15" fmla="*/ 4216616 h 4230073"/>
              <a:gd name="connsiteX16" fmla="*/ 1360216 w 2721527"/>
              <a:gd name="connsiteY16" fmla="*/ 4230073 h 4230073"/>
              <a:gd name="connsiteX17" fmla="*/ 1998354 w 2721527"/>
              <a:gd name="connsiteY17" fmla="*/ 3723692 h 4230073"/>
              <a:gd name="connsiteX18" fmla="*/ 1998354 w 2721527"/>
              <a:gd name="connsiteY18" fmla="*/ 3712763 h 4230073"/>
              <a:gd name="connsiteX19" fmla="*/ 1681411 w 2721527"/>
              <a:gd name="connsiteY19" fmla="*/ 2863938 h 4230073"/>
              <a:gd name="connsiteX20" fmla="*/ 1986170 w 2721527"/>
              <a:gd name="connsiteY20" fmla="*/ 0 h 4230073"/>
              <a:gd name="connsiteX21" fmla="*/ 2173089 w 2721527"/>
              <a:gd name="connsiteY21" fmla="*/ 355240 h 4230073"/>
              <a:gd name="connsiteX22" fmla="*/ 2225047 w 2721527"/>
              <a:gd name="connsiteY22" fmla="*/ 637341 h 4230073"/>
              <a:gd name="connsiteX23" fmla="*/ 1970243 w 2721527"/>
              <a:gd name="connsiteY23" fmla="*/ 638906 h 4230073"/>
              <a:gd name="connsiteX24" fmla="*/ 1695508 w 2721527"/>
              <a:gd name="connsiteY24" fmla="*/ 541873 h 4230073"/>
              <a:gd name="connsiteX25" fmla="*/ 2157075 w 2721527"/>
              <a:gd name="connsiteY25" fmla="*/ 797291 h 4230073"/>
              <a:gd name="connsiteX26" fmla="*/ 2240609 w 2721527"/>
              <a:gd name="connsiteY26" fmla="*/ 984363 h 4230073"/>
              <a:gd name="connsiteX27" fmla="*/ 1746390 w 2721527"/>
              <a:gd name="connsiteY27" fmla="*/ 1532950 h 4230073"/>
              <a:gd name="connsiteX28" fmla="*/ 1523369 w 2721527"/>
              <a:gd name="connsiteY28" fmla="*/ 1031212 h 4230073"/>
              <a:gd name="connsiteX29" fmla="*/ 1501425 w 2721527"/>
              <a:gd name="connsiteY29" fmla="*/ 1348610 h 4230073"/>
              <a:gd name="connsiteX30" fmla="*/ 1655161 w 2721527"/>
              <a:gd name="connsiteY30" fmla="*/ 1656290 h 4230073"/>
              <a:gd name="connsiteX31" fmla="*/ 1590016 w 2721527"/>
              <a:gd name="connsiteY31" fmla="*/ 1824073 h 4230073"/>
              <a:gd name="connsiteX32" fmla="*/ 1573478 w 2721527"/>
              <a:gd name="connsiteY32" fmla="*/ 1855533 h 4230073"/>
              <a:gd name="connsiteX33" fmla="*/ 1540584 w 2721527"/>
              <a:gd name="connsiteY33" fmla="*/ 1865806 h 4230073"/>
              <a:gd name="connsiteX34" fmla="*/ 1455542 w 2721527"/>
              <a:gd name="connsiteY34" fmla="*/ 1924037 h 4230073"/>
              <a:gd name="connsiteX35" fmla="*/ 1342608 w 2721527"/>
              <a:gd name="connsiteY35" fmla="*/ 1927680 h 4230073"/>
              <a:gd name="connsiteX36" fmla="*/ 1342305 w 2721527"/>
              <a:gd name="connsiteY36" fmla="*/ 1966159 h 4230073"/>
              <a:gd name="connsiteX37" fmla="*/ 1342002 w 2721527"/>
              <a:gd name="connsiteY37" fmla="*/ 1927680 h 4230073"/>
              <a:gd name="connsiteX38" fmla="*/ 1229068 w 2721527"/>
              <a:gd name="connsiteY38" fmla="*/ 1924037 h 4230073"/>
              <a:gd name="connsiteX39" fmla="*/ 1171690 w 2721527"/>
              <a:gd name="connsiteY39" fmla="*/ 1890795 h 4230073"/>
              <a:gd name="connsiteX40" fmla="*/ 1152431 w 2721527"/>
              <a:gd name="connsiteY40" fmla="*/ 1873399 h 4230073"/>
              <a:gd name="connsiteX41" fmla="*/ 1156386 w 2721527"/>
              <a:gd name="connsiteY41" fmla="*/ 1871393 h 4230073"/>
              <a:gd name="connsiteX42" fmla="*/ 1066367 w 2721527"/>
              <a:gd name="connsiteY42" fmla="*/ 1656290 h 4230073"/>
              <a:gd name="connsiteX43" fmla="*/ 1220102 w 2721527"/>
              <a:gd name="connsiteY43" fmla="*/ 1348610 h 4230073"/>
              <a:gd name="connsiteX44" fmla="*/ 1198159 w 2721527"/>
              <a:gd name="connsiteY44" fmla="*/ 1031212 h 4230073"/>
              <a:gd name="connsiteX45" fmla="*/ 975138 w 2721527"/>
              <a:gd name="connsiteY45" fmla="*/ 1532950 h 4230073"/>
              <a:gd name="connsiteX46" fmla="*/ 480919 w 2721527"/>
              <a:gd name="connsiteY46" fmla="*/ 984363 h 4230073"/>
              <a:gd name="connsiteX47" fmla="*/ 564452 w 2721527"/>
              <a:gd name="connsiteY47" fmla="*/ 797291 h 4230073"/>
              <a:gd name="connsiteX48" fmla="*/ 1026020 w 2721527"/>
              <a:gd name="connsiteY48" fmla="*/ 541873 h 4230073"/>
              <a:gd name="connsiteX49" fmla="*/ 751285 w 2721527"/>
              <a:gd name="connsiteY49" fmla="*/ 638906 h 4230073"/>
              <a:gd name="connsiteX50" fmla="*/ 496480 w 2721527"/>
              <a:gd name="connsiteY50" fmla="*/ 637341 h 4230073"/>
              <a:gd name="connsiteX51" fmla="*/ 548439 w 2721527"/>
              <a:gd name="connsiteY51" fmla="*/ 355240 h 4230073"/>
              <a:gd name="connsiteX52" fmla="*/ 735357 w 2721527"/>
              <a:gd name="connsiteY52" fmla="*/ 0 h 4230073"/>
              <a:gd name="connsiteX53" fmla="*/ 375704 w 2721527"/>
              <a:gd name="connsiteY53" fmla="*/ 516706 h 4230073"/>
              <a:gd name="connsiteX54" fmla="*/ 366746 w 2721527"/>
              <a:gd name="connsiteY54" fmla="*/ 32229 h 4230073"/>
              <a:gd name="connsiteX55" fmla="*/ 261279 w 2721527"/>
              <a:gd name="connsiteY55" fmla="*/ 400965 h 4230073"/>
              <a:gd name="connsiteX56" fmla="*/ 284983 w 2721527"/>
              <a:gd name="connsiteY56" fmla="*/ 743885 h 4230073"/>
              <a:gd name="connsiteX57" fmla="*/ 122184 w 2721527"/>
              <a:gd name="connsiteY57" fmla="*/ 558832 h 4230073"/>
              <a:gd name="connsiteX58" fmla="*/ 38733 w 2721527"/>
              <a:gd name="connsiteY58" fmla="*/ 227027 h 4230073"/>
              <a:gd name="connsiteX59" fmla="*/ 59054 w 2721527"/>
              <a:gd name="connsiteY59" fmla="*/ 712784 h 4230073"/>
              <a:gd name="connsiteX60" fmla="*/ 1010334 w 2721527"/>
              <a:gd name="connsiteY60" fmla="*/ 1894328 h 4230073"/>
              <a:gd name="connsiteX61" fmla="*/ 1016894 w 2721527"/>
              <a:gd name="connsiteY61" fmla="*/ 1910776 h 4230073"/>
              <a:gd name="connsiteX62" fmla="*/ 984871 w 2721527"/>
              <a:gd name="connsiteY62" fmla="*/ 1935423 h 4230073"/>
              <a:gd name="connsiteX63" fmla="*/ 933982 w 2721527"/>
              <a:gd name="connsiteY63" fmla="*/ 1945896 h 4230073"/>
              <a:gd name="connsiteX64" fmla="*/ 784618 w 2721527"/>
              <a:gd name="connsiteY64" fmla="*/ 1887607 h 4230073"/>
              <a:gd name="connsiteX65" fmla="*/ 402101 w 2721527"/>
              <a:gd name="connsiteY65" fmla="*/ 1924037 h 4230073"/>
              <a:gd name="connsiteX66" fmla="*/ 693543 w 2721527"/>
              <a:gd name="connsiteY66" fmla="*/ 2189978 h 4230073"/>
              <a:gd name="connsiteX67" fmla="*/ 941269 w 2721527"/>
              <a:gd name="connsiteY67" fmla="*/ 2084331 h 4230073"/>
              <a:gd name="connsiteX68" fmla="*/ 784618 w 2721527"/>
              <a:gd name="connsiteY68" fmla="*/ 2226409 h 4230073"/>
              <a:gd name="connsiteX69" fmla="*/ 1021415 w 2721527"/>
              <a:gd name="connsiteY69" fmla="*/ 2820222 h 4230073"/>
              <a:gd name="connsiteX70" fmla="*/ 1079704 w 2721527"/>
              <a:gd name="connsiteY70" fmla="*/ 3137166 h 4230073"/>
              <a:gd name="connsiteX71" fmla="*/ 1294642 w 2721527"/>
              <a:gd name="connsiteY71" fmla="*/ 3308388 h 4230073"/>
              <a:gd name="connsiteX72" fmla="*/ 1331700 w 2721527"/>
              <a:gd name="connsiteY72" fmla="*/ 3313020 h 4230073"/>
              <a:gd name="connsiteX73" fmla="*/ 1331679 w 2721527"/>
              <a:gd name="connsiteY73" fmla="*/ 3315674 h 4230073"/>
              <a:gd name="connsiteX74" fmla="*/ 1342305 w 2721527"/>
              <a:gd name="connsiteY74" fmla="*/ 3314346 h 4230073"/>
              <a:gd name="connsiteX75" fmla="*/ 1352931 w 2721527"/>
              <a:gd name="connsiteY75" fmla="*/ 3315674 h 4230073"/>
              <a:gd name="connsiteX76" fmla="*/ 1352910 w 2721527"/>
              <a:gd name="connsiteY76" fmla="*/ 3313020 h 4230073"/>
              <a:gd name="connsiteX77" fmla="*/ 1389968 w 2721527"/>
              <a:gd name="connsiteY77" fmla="*/ 3308388 h 4230073"/>
              <a:gd name="connsiteX78" fmla="*/ 1604906 w 2721527"/>
              <a:gd name="connsiteY78" fmla="*/ 3137166 h 4230073"/>
              <a:gd name="connsiteX79" fmla="*/ 1663195 w 2721527"/>
              <a:gd name="connsiteY79" fmla="*/ 2820222 h 4230073"/>
              <a:gd name="connsiteX80" fmla="*/ 1899992 w 2721527"/>
              <a:gd name="connsiteY80" fmla="*/ 2226409 h 4230073"/>
              <a:gd name="connsiteX81" fmla="*/ 1743341 w 2721527"/>
              <a:gd name="connsiteY81" fmla="*/ 2084331 h 4230073"/>
              <a:gd name="connsiteX82" fmla="*/ 1991067 w 2721527"/>
              <a:gd name="connsiteY82" fmla="*/ 2189978 h 4230073"/>
              <a:gd name="connsiteX83" fmla="*/ 2282509 w 2721527"/>
              <a:gd name="connsiteY83" fmla="*/ 1924037 h 4230073"/>
              <a:gd name="connsiteX84" fmla="*/ 1899992 w 2721527"/>
              <a:gd name="connsiteY84" fmla="*/ 1887607 h 4230073"/>
              <a:gd name="connsiteX85" fmla="*/ 1750628 w 2721527"/>
              <a:gd name="connsiteY85" fmla="*/ 1945896 h 4230073"/>
              <a:gd name="connsiteX86" fmla="*/ 1699739 w 2721527"/>
              <a:gd name="connsiteY86" fmla="*/ 1935423 h 4230073"/>
              <a:gd name="connsiteX87" fmla="*/ 1695963 w 2721527"/>
              <a:gd name="connsiteY87" fmla="*/ 1932516 h 4230073"/>
              <a:gd name="connsiteX88" fmla="*/ 1711193 w 2721527"/>
              <a:gd name="connsiteY88" fmla="*/ 1894328 h 4230073"/>
              <a:gd name="connsiteX89" fmla="*/ 2662473 w 2721527"/>
              <a:gd name="connsiteY89" fmla="*/ 712784 h 4230073"/>
              <a:gd name="connsiteX90" fmla="*/ 2682794 w 2721527"/>
              <a:gd name="connsiteY90" fmla="*/ 227027 h 4230073"/>
              <a:gd name="connsiteX91" fmla="*/ 2599343 w 2721527"/>
              <a:gd name="connsiteY91" fmla="*/ 558832 h 4230073"/>
              <a:gd name="connsiteX92" fmla="*/ 2436544 w 2721527"/>
              <a:gd name="connsiteY92" fmla="*/ 743885 h 4230073"/>
              <a:gd name="connsiteX93" fmla="*/ 2460248 w 2721527"/>
              <a:gd name="connsiteY93" fmla="*/ 400965 h 4230073"/>
              <a:gd name="connsiteX94" fmla="*/ 2354781 w 2721527"/>
              <a:gd name="connsiteY94" fmla="*/ 32229 h 4230073"/>
              <a:gd name="connsiteX95" fmla="*/ 2345823 w 2721527"/>
              <a:gd name="connsiteY95" fmla="*/ 516706 h 4230073"/>
              <a:gd name="connsiteX96" fmla="*/ 1986170 w 2721527"/>
              <a:gd name="connsiteY96" fmla="*/ 0 h 4230073"/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686256 w 2721527"/>
              <a:gd name="connsiteY11" fmla="*/ 3712763 h 4230073"/>
              <a:gd name="connsiteX12" fmla="*/ 686256 w 2721527"/>
              <a:gd name="connsiteY12" fmla="*/ 3723692 h 4230073"/>
              <a:gd name="connsiteX13" fmla="*/ 1324619 w 2721527"/>
              <a:gd name="connsiteY13" fmla="*/ 4203328 h 4230073"/>
              <a:gd name="connsiteX14" fmla="*/ 1324394 w 2721527"/>
              <a:gd name="connsiteY14" fmla="*/ 4230073 h 4230073"/>
              <a:gd name="connsiteX15" fmla="*/ 1342305 w 2721527"/>
              <a:gd name="connsiteY15" fmla="*/ 4216616 h 4230073"/>
              <a:gd name="connsiteX16" fmla="*/ 1360216 w 2721527"/>
              <a:gd name="connsiteY16" fmla="*/ 4230073 h 4230073"/>
              <a:gd name="connsiteX17" fmla="*/ 1998354 w 2721527"/>
              <a:gd name="connsiteY17" fmla="*/ 3723692 h 4230073"/>
              <a:gd name="connsiteX18" fmla="*/ 1998354 w 2721527"/>
              <a:gd name="connsiteY18" fmla="*/ 3712763 h 4230073"/>
              <a:gd name="connsiteX19" fmla="*/ 1681411 w 2721527"/>
              <a:gd name="connsiteY19" fmla="*/ 2863938 h 4230073"/>
              <a:gd name="connsiteX20" fmla="*/ 1986170 w 2721527"/>
              <a:gd name="connsiteY20" fmla="*/ 0 h 4230073"/>
              <a:gd name="connsiteX21" fmla="*/ 2173089 w 2721527"/>
              <a:gd name="connsiteY21" fmla="*/ 355240 h 4230073"/>
              <a:gd name="connsiteX22" fmla="*/ 2225047 w 2721527"/>
              <a:gd name="connsiteY22" fmla="*/ 637341 h 4230073"/>
              <a:gd name="connsiteX23" fmla="*/ 1970243 w 2721527"/>
              <a:gd name="connsiteY23" fmla="*/ 638906 h 4230073"/>
              <a:gd name="connsiteX24" fmla="*/ 1695508 w 2721527"/>
              <a:gd name="connsiteY24" fmla="*/ 541873 h 4230073"/>
              <a:gd name="connsiteX25" fmla="*/ 2157075 w 2721527"/>
              <a:gd name="connsiteY25" fmla="*/ 797291 h 4230073"/>
              <a:gd name="connsiteX26" fmla="*/ 2240609 w 2721527"/>
              <a:gd name="connsiteY26" fmla="*/ 984363 h 4230073"/>
              <a:gd name="connsiteX27" fmla="*/ 1746390 w 2721527"/>
              <a:gd name="connsiteY27" fmla="*/ 1532950 h 4230073"/>
              <a:gd name="connsiteX28" fmla="*/ 1523369 w 2721527"/>
              <a:gd name="connsiteY28" fmla="*/ 1031212 h 4230073"/>
              <a:gd name="connsiteX29" fmla="*/ 1501425 w 2721527"/>
              <a:gd name="connsiteY29" fmla="*/ 1348610 h 4230073"/>
              <a:gd name="connsiteX30" fmla="*/ 1655161 w 2721527"/>
              <a:gd name="connsiteY30" fmla="*/ 1656290 h 4230073"/>
              <a:gd name="connsiteX31" fmla="*/ 1590016 w 2721527"/>
              <a:gd name="connsiteY31" fmla="*/ 1824073 h 4230073"/>
              <a:gd name="connsiteX32" fmla="*/ 1573478 w 2721527"/>
              <a:gd name="connsiteY32" fmla="*/ 1855533 h 4230073"/>
              <a:gd name="connsiteX33" fmla="*/ 1540584 w 2721527"/>
              <a:gd name="connsiteY33" fmla="*/ 1865806 h 4230073"/>
              <a:gd name="connsiteX34" fmla="*/ 1455542 w 2721527"/>
              <a:gd name="connsiteY34" fmla="*/ 1924037 h 4230073"/>
              <a:gd name="connsiteX35" fmla="*/ 1342608 w 2721527"/>
              <a:gd name="connsiteY35" fmla="*/ 1927680 h 4230073"/>
              <a:gd name="connsiteX36" fmla="*/ 1342305 w 2721527"/>
              <a:gd name="connsiteY36" fmla="*/ 1966159 h 4230073"/>
              <a:gd name="connsiteX37" fmla="*/ 1342002 w 2721527"/>
              <a:gd name="connsiteY37" fmla="*/ 1927680 h 4230073"/>
              <a:gd name="connsiteX38" fmla="*/ 1229068 w 2721527"/>
              <a:gd name="connsiteY38" fmla="*/ 1924037 h 4230073"/>
              <a:gd name="connsiteX39" fmla="*/ 1171690 w 2721527"/>
              <a:gd name="connsiteY39" fmla="*/ 1890795 h 4230073"/>
              <a:gd name="connsiteX40" fmla="*/ 1152431 w 2721527"/>
              <a:gd name="connsiteY40" fmla="*/ 1873399 h 4230073"/>
              <a:gd name="connsiteX41" fmla="*/ 1156386 w 2721527"/>
              <a:gd name="connsiteY41" fmla="*/ 1871393 h 4230073"/>
              <a:gd name="connsiteX42" fmla="*/ 1066367 w 2721527"/>
              <a:gd name="connsiteY42" fmla="*/ 1656290 h 4230073"/>
              <a:gd name="connsiteX43" fmla="*/ 1220102 w 2721527"/>
              <a:gd name="connsiteY43" fmla="*/ 1348610 h 4230073"/>
              <a:gd name="connsiteX44" fmla="*/ 1198159 w 2721527"/>
              <a:gd name="connsiteY44" fmla="*/ 1031212 h 4230073"/>
              <a:gd name="connsiteX45" fmla="*/ 975138 w 2721527"/>
              <a:gd name="connsiteY45" fmla="*/ 1532950 h 4230073"/>
              <a:gd name="connsiteX46" fmla="*/ 480919 w 2721527"/>
              <a:gd name="connsiteY46" fmla="*/ 984363 h 4230073"/>
              <a:gd name="connsiteX47" fmla="*/ 564452 w 2721527"/>
              <a:gd name="connsiteY47" fmla="*/ 797291 h 4230073"/>
              <a:gd name="connsiteX48" fmla="*/ 1026020 w 2721527"/>
              <a:gd name="connsiteY48" fmla="*/ 541873 h 4230073"/>
              <a:gd name="connsiteX49" fmla="*/ 751285 w 2721527"/>
              <a:gd name="connsiteY49" fmla="*/ 638906 h 4230073"/>
              <a:gd name="connsiteX50" fmla="*/ 496480 w 2721527"/>
              <a:gd name="connsiteY50" fmla="*/ 637341 h 4230073"/>
              <a:gd name="connsiteX51" fmla="*/ 548439 w 2721527"/>
              <a:gd name="connsiteY51" fmla="*/ 355240 h 4230073"/>
              <a:gd name="connsiteX52" fmla="*/ 735357 w 2721527"/>
              <a:gd name="connsiteY52" fmla="*/ 0 h 4230073"/>
              <a:gd name="connsiteX53" fmla="*/ 375704 w 2721527"/>
              <a:gd name="connsiteY53" fmla="*/ 516706 h 4230073"/>
              <a:gd name="connsiteX54" fmla="*/ 366746 w 2721527"/>
              <a:gd name="connsiteY54" fmla="*/ 32229 h 4230073"/>
              <a:gd name="connsiteX55" fmla="*/ 261279 w 2721527"/>
              <a:gd name="connsiteY55" fmla="*/ 400965 h 4230073"/>
              <a:gd name="connsiteX56" fmla="*/ 284983 w 2721527"/>
              <a:gd name="connsiteY56" fmla="*/ 743885 h 4230073"/>
              <a:gd name="connsiteX57" fmla="*/ 122184 w 2721527"/>
              <a:gd name="connsiteY57" fmla="*/ 558832 h 4230073"/>
              <a:gd name="connsiteX58" fmla="*/ 38733 w 2721527"/>
              <a:gd name="connsiteY58" fmla="*/ 227027 h 4230073"/>
              <a:gd name="connsiteX59" fmla="*/ 59054 w 2721527"/>
              <a:gd name="connsiteY59" fmla="*/ 712784 h 4230073"/>
              <a:gd name="connsiteX60" fmla="*/ 1010334 w 2721527"/>
              <a:gd name="connsiteY60" fmla="*/ 1894328 h 4230073"/>
              <a:gd name="connsiteX61" fmla="*/ 1016894 w 2721527"/>
              <a:gd name="connsiteY61" fmla="*/ 1910776 h 4230073"/>
              <a:gd name="connsiteX62" fmla="*/ 984871 w 2721527"/>
              <a:gd name="connsiteY62" fmla="*/ 1935423 h 4230073"/>
              <a:gd name="connsiteX63" fmla="*/ 933982 w 2721527"/>
              <a:gd name="connsiteY63" fmla="*/ 1945896 h 4230073"/>
              <a:gd name="connsiteX64" fmla="*/ 784618 w 2721527"/>
              <a:gd name="connsiteY64" fmla="*/ 1887607 h 4230073"/>
              <a:gd name="connsiteX65" fmla="*/ 402101 w 2721527"/>
              <a:gd name="connsiteY65" fmla="*/ 1924037 h 4230073"/>
              <a:gd name="connsiteX66" fmla="*/ 693543 w 2721527"/>
              <a:gd name="connsiteY66" fmla="*/ 2189978 h 4230073"/>
              <a:gd name="connsiteX67" fmla="*/ 941269 w 2721527"/>
              <a:gd name="connsiteY67" fmla="*/ 2084331 h 4230073"/>
              <a:gd name="connsiteX68" fmla="*/ 784618 w 2721527"/>
              <a:gd name="connsiteY68" fmla="*/ 2226409 h 4230073"/>
              <a:gd name="connsiteX69" fmla="*/ 1021415 w 2721527"/>
              <a:gd name="connsiteY69" fmla="*/ 2820222 h 4230073"/>
              <a:gd name="connsiteX70" fmla="*/ 1079704 w 2721527"/>
              <a:gd name="connsiteY70" fmla="*/ 3137166 h 4230073"/>
              <a:gd name="connsiteX71" fmla="*/ 1294642 w 2721527"/>
              <a:gd name="connsiteY71" fmla="*/ 3308388 h 4230073"/>
              <a:gd name="connsiteX72" fmla="*/ 1331700 w 2721527"/>
              <a:gd name="connsiteY72" fmla="*/ 3313020 h 4230073"/>
              <a:gd name="connsiteX73" fmla="*/ 1331679 w 2721527"/>
              <a:gd name="connsiteY73" fmla="*/ 3315674 h 4230073"/>
              <a:gd name="connsiteX74" fmla="*/ 1342305 w 2721527"/>
              <a:gd name="connsiteY74" fmla="*/ 3314346 h 4230073"/>
              <a:gd name="connsiteX75" fmla="*/ 1352931 w 2721527"/>
              <a:gd name="connsiteY75" fmla="*/ 3315674 h 4230073"/>
              <a:gd name="connsiteX76" fmla="*/ 1352910 w 2721527"/>
              <a:gd name="connsiteY76" fmla="*/ 3313020 h 4230073"/>
              <a:gd name="connsiteX77" fmla="*/ 1389968 w 2721527"/>
              <a:gd name="connsiteY77" fmla="*/ 3308388 h 4230073"/>
              <a:gd name="connsiteX78" fmla="*/ 1604906 w 2721527"/>
              <a:gd name="connsiteY78" fmla="*/ 3137166 h 4230073"/>
              <a:gd name="connsiteX79" fmla="*/ 1663195 w 2721527"/>
              <a:gd name="connsiteY79" fmla="*/ 2820222 h 4230073"/>
              <a:gd name="connsiteX80" fmla="*/ 1899992 w 2721527"/>
              <a:gd name="connsiteY80" fmla="*/ 2226409 h 4230073"/>
              <a:gd name="connsiteX81" fmla="*/ 1743341 w 2721527"/>
              <a:gd name="connsiteY81" fmla="*/ 2084331 h 4230073"/>
              <a:gd name="connsiteX82" fmla="*/ 1991067 w 2721527"/>
              <a:gd name="connsiteY82" fmla="*/ 2189978 h 4230073"/>
              <a:gd name="connsiteX83" fmla="*/ 2282509 w 2721527"/>
              <a:gd name="connsiteY83" fmla="*/ 1924037 h 4230073"/>
              <a:gd name="connsiteX84" fmla="*/ 1899992 w 2721527"/>
              <a:gd name="connsiteY84" fmla="*/ 1887607 h 4230073"/>
              <a:gd name="connsiteX85" fmla="*/ 1750628 w 2721527"/>
              <a:gd name="connsiteY85" fmla="*/ 1945896 h 4230073"/>
              <a:gd name="connsiteX86" fmla="*/ 1699739 w 2721527"/>
              <a:gd name="connsiteY86" fmla="*/ 1935423 h 4230073"/>
              <a:gd name="connsiteX87" fmla="*/ 1695963 w 2721527"/>
              <a:gd name="connsiteY87" fmla="*/ 1932516 h 4230073"/>
              <a:gd name="connsiteX88" fmla="*/ 1711193 w 2721527"/>
              <a:gd name="connsiteY88" fmla="*/ 1894328 h 4230073"/>
              <a:gd name="connsiteX89" fmla="*/ 2662473 w 2721527"/>
              <a:gd name="connsiteY89" fmla="*/ 712784 h 4230073"/>
              <a:gd name="connsiteX90" fmla="*/ 2682794 w 2721527"/>
              <a:gd name="connsiteY90" fmla="*/ 227027 h 4230073"/>
              <a:gd name="connsiteX91" fmla="*/ 2599343 w 2721527"/>
              <a:gd name="connsiteY91" fmla="*/ 558832 h 4230073"/>
              <a:gd name="connsiteX92" fmla="*/ 2436544 w 2721527"/>
              <a:gd name="connsiteY92" fmla="*/ 743885 h 4230073"/>
              <a:gd name="connsiteX93" fmla="*/ 2460248 w 2721527"/>
              <a:gd name="connsiteY93" fmla="*/ 400965 h 4230073"/>
              <a:gd name="connsiteX94" fmla="*/ 2354781 w 2721527"/>
              <a:gd name="connsiteY94" fmla="*/ 32229 h 4230073"/>
              <a:gd name="connsiteX95" fmla="*/ 2345823 w 2721527"/>
              <a:gd name="connsiteY95" fmla="*/ 516706 h 4230073"/>
              <a:gd name="connsiteX96" fmla="*/ 1986170 w 2721527"/>
              <a:gd name="connsiteY96" fmla="*/ 0 h 4230073"/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686256 w 2721527"/>
              <a:gd name="connsiteY11" fmla="*/ 3712763 h 4230073"/>
              <a:gd name="connsiteX12" fmla="*/ 686256 w 2721527"/>
              <a:gd name="connsiteY12" fmla="*/ 3723692 h 4230073"/>
              <a:gd name="connsiteX13" fmla="*/ 1324619 w 2721527"/>
              <a:gd name="connsiteY13" fmla="*/ 4203328 h 4230073"/>
              <a:gd name="connsiteX14" fmla="*/ 1324394 w 2721527"/>
              <a:gd name="connsiteY14" fmla="*/ 4230073 h 4230073"/>
              <a:gd name="connsiteX15" fmla="*/ 1342305 w 2721527"/>
              <a:gd name="connsiteY15" fmla="*/ 4216616 h 4230073"/>
              <a:gd name="connsiteX16" fmla="*/ 1360216 w 2721527"/>
              <a:gd name="connsiteY16" fmla="*/ 4230073 h 4230073"/>
              <a:gd name="connsiteX17" fmla="*/ 1998354 w 2721527"/>
              <a:gd name="connsiteY17" fmla="*/ 3723692 h 4230073"/>
              <a:gd name="connsiteX18" fmla="*/ 2073759 w 2721527"/>
              <a:gd name="connsiteY18" fmla="*/ 4150112 h 4230073"/>
              <a:gd name="connsiteX19" fmla="*/ 1681411 w 2721527"/>
              <a:gd name="connsiteY19" fmla="*/ 2863938 h 4230073"/>
              <a:gd name="connsiteX20" fmla="*/ 1986170 w 2721527"/>
              <a:gd name="connsiteY20" fmla="*/ 0 h 4230073"/>
              <a:gd name="connsiteX21" fmla="*/ 2173089 w 2721527"/>
              <a:gd name="connsiteY21" fmla="*/ 355240 h 4230073"/>
              <a:gd name="connsiteX22" fmla="*/ 2225047 w 2721527"/>
              <a:gd name="connsiteY22" fmla="*/ 637341 h 4230073"/>
              <a:gd name="connsiteX23" fmla="*/ 1970243 w 2721527"/>
              <a:gd name="connsiteY23" fmla="*/ 638906 h 4230073"/>
              <a:gd name="connsiteX24" fmla="*/ 1695508 w 2721527"/>
              <a:gd name="connsiteY24" fmla="*/ 541873 h 4230073"/>
              <a:gd name="connsiteX25" fmla="*/ 2157075 w 2721527"/>
              <a:gd name="connsiteY25" fmla="*/ 797291 h 4230073"/>
              <a:gd name="connsiteX26" fmla="*/ 2240609 w 2721527"/>
              <a:gd name="connsiteY26" fmla="*/ 984363 h 4230073"/>
              <a:gd name="connsiteX27" fmla="*/ 1746390 w 2721527"/>
              <a:gd name="connsiteY27" fmla="*/ 1532950 h 4230073"/>
              <a:gd name="connsiteX28" fmla="*/ 1523369 w 2721527"/>
              <a:gd name="connsiteY28" fmla="*/ 1031212 h 4230073"/>
              <a:gd name="connsiteX29" fmla="*/ 1501425 w 2721527"/>
              <a:gd name="connsiteY29" fmla="*/ 1348610 h 4230073"/>
              <a:gd name="connsiteX30" fmla="*/ 1655161 w 2721527"/>
              <a:gd name="connsiteY30" fmla="*/ 1656290 h 4230073"/>
              <a:gd name="connsiteX31" fmla="*/ 1590016 w 2721527"/>
              <a:gd name="connsiteY31" fmla="*/ 1824073 h 4230073"/>
              <a:gd name="connsiteX32" fmla="*/ 1573478 w 2721527"/>
              <a:gd name="connsiteY32" fmla="*/ 1855533 h 4230073"/>
              <a:gd name="connsiteX33" fmla="*/ 1540584 w 2721527"/>
              <a:gd name="connsiteY33" fmla="*/ 1865806 h 4230073"/>
              <a:gd name="connsiteX34" fmla="*/ 1455542 w 2721527"/>
              <a:gd name="connsiteY34" fmla="*/ 1924037 h 4230073"/>
              <a:gd name="connsiteX35" fmla="*/ 1342608 w 2721527"/>
              <a:gd name="connsiteY35" fmla="*/ 1927680 h 4230073"/>
              <a:gd name="connsiteX36" fmla="*/ 1342305 w 2721527"/>
              <a:gd name="connsiteY36" fmla="*/ 1966159 h 4230073"/>
              <a:gd name="connsiteX37" fmla="*/ 1342002 w 2721527"/>
              <a:gd name="connsiteY37" fmla="*/ 1927680 h 4230073"/>
              <a:gd name="connsiteX38" fmla="*/ 1229068 w 2721527"/>
              <a:gd name="connsiteY38" fmla="*/ 1924037 h 4230073"/>
              <a:gd name="connsiteX39" fmla="*/ 1171690 w 2721527"/>
              <a:gd name="connsiteY39" fmla="*/ 1890795 h 4230073"/>
              <a:gd name="connsiteX40" fmla="*/ 1152431 w 2721527"/>
              <a:gd name="connsiteY40" fmla="*/ 1873399 h 4230073"/>
              <a:gd name="connsiteX41" fmla="*/ 1156386 w 2721527"/>
              <a:gd name="connsiteY41" fmla="*/ 1871393 h 4230073"/>
              <a:gd name="connsiteX42" fmla="*/ 1066367 w 2721527"/>
              <a:gd name="connsiteY42" fmla="*/ 1656290 h 4230073"/>
              <a:gd name="connsiteX43" fmla="*/ 1220102 w 2721527"/>
              <a:gd name="connsiteY43" fmla="*/ 1348610 h 4230073"/>
              <a:gd name="connsiteX44" fmla="*/ 1198159 w 2721527"/>
              <a:gd name="connsiteY44" fmla="*/ 1031212 h 4230073"/>
              <a:gd name="connsiteX45" fmla="*/ 975138 w 2721527"/>
              <a:gd name="connsiteY45" fmla="*/ 1532950 h 4230073"/>
              <a:gd name="connsiteX46" fmla="*/ 480919 w 2721527"/>
              <a:gd name="connsiteY46" fmla="*/ 984363 h 4230073"/>
              <a:gd name="connsiteX47" fmla="*/ 564452 w 2721527"/>
              <a:gd name="connsiteY47" fmla="*/ 797291 h 4230073"/>
              <a:gd name="connsiteX48" fmla="*/ 1026020 w 2721527"/>
              <a:gd name="connsiteY48" fmla="*/ 541873 h 4230073"/>
              <a:gd name="connsiteX49" fmla="*/ 751285 w 2721527"/>
              <a:gd name="connsiteY49" fmla="*/ 638906 h 4230073"/>
              <a:gd name="connsiteX50" fmla="*/ 496480 w 2721527"/>
              <a:gd name="connsiteY50" fmla="*/ 637341 h 4230073"/>
              <a:gd name="connsiteX51" fmla="*/ 548439 w 2721527"/>
              <a:gd name="connsiteY51" fmla="*/ 355240 h 4230073"/>
              <a:gd name="connsiteX52" fmla="*/ 735357 w 2721527"/>
              <a:gd name="connsiteY52" fmla="*/ 0 h 4230073"/>
              <a:gd name="connsiteX53" fmla="*/ 375704 w 2721527"/>
              <a:gd name="connsiteY53" fmla="*/ 516706 h 4230073"/>
              <a:gd name="connsiteX54" fmla="*/ 366746 w 2721527"/>
              <a:gd name="connsiteY54" fmla="*/ 32229 h 4230073"/>
              <a:gd name="connsiteX55" fmla="*/ 261279 w 2721527"/>
              <a:gd name="connsiteY55" fmla="*/ 400965 h 4230073"/>
              <a:gd name="connsiteX56" fmla="*/ 284983 w 2721527"/>
              <a:gd name="connsiteY56" fmla="*/ 743885 h 4230073"/>
              <a:gd name="connsiteX57" fmla="*/ 122184 w 2721527"/>
              <a:gd name="connsiteY57" fmla="*/ 558832 h 4230073"/>
              <a:gd name="connsiteX58" fmla="*/ 38733 w 2721527"/>
              <a:gd name="connsiteY58" fmla="*/ 227027 h 4230073"/>
              <a:gd name="connsiteX59" fmla="*/ 59054 w 2721527"/>
              <a:gd name="connsiteY59" fmla="*/ 712784 h 4230073"/>
              <a:gd name="connsiteX60" fmla="*/ 1010334 w 2721527"/>
              <a:gd name="connsiteY60" fmla="*/ 1894328 h 4230073"/>
              <a:gd name="connsiteX61" fmla="*/ 1016894 w 2721527"/>
              <a:gd name="connsiteY61" fmla="*/ 1910776 h 4230073"/>
              <a:gd name="connsiteX62" fmla="*/ 984871 w 2721527"/>
              <a:gd name="connsiteY62" fmla="*/ 1935423 h 4230073"/>
              <a:gd name="connsiteX63" fmla="*/ 933982 w 2721527"/>
              <a:gd name="connsiteY63" fmla="*/ 1945896 h 4230073"/>
              <a:gd name="connsiteX64" fmla="*/ 784618 w 2721527"/>
              <a:gd name="connsiteY64" fmla="*/ 1887607 h 4230073"/>
              <a:gd name="connsiteX65" fmla="*/ 402101 w 2721527"/>
              <a:gd name="connsiteY65" fmla="*/ 1924037 h 4230073"/>
              <a:gd name="connsiteX66" fmla="*/ 693543 w 2721527"/>
              <a:gd name="connsiteY66" fmla="*/ 2189978 h 4230073"/>
              <a:gd name="connsiteX67" fmla="*/ 941269 w 2721527"/>
              <a:gd name="connsiteY67" fmla="*/ 2084331 h 4230073"/>
              <a:gd name="connsiteX68" fmla="*/ 784618 w 2721527"/>
              <a:gd name="connsiteY68" fmla="*/ 2226409 h 4230073"/>
              <a:gd name="connsiteX69" fmla="*/ 1021415 w 2721527"/>
              <a:gd name="connsiteY69" fmla="*/ 2820222 h 4230073"/>
              <a:gd name="connsiteX70" fmla="*/ 1079704 w 2721527"/>
              <a:gd name="connsiteY70" fmla="*/ 3137166 h 4230073"/>
              <a:gd name="connsiteX71" fmla="*/ 1294642 w 2721527"/>
              <a:gd name="connsiteY71" fmla="*/ 3308388 h 4230073"/>
              <a:gd name="connsiteX72" fmla="*/ 1331700 w 2721527"/>
              <a:gd name="connsiteY72" fmla="*/ 3313020 h 4230073"/>
              <a:gd name="connsiteX73" fmla="*/ 1331679 w 2721527"/>
              <a:gd name="connsiteY73" fmla="*/ 3315674 h 4230073"/>
              <a:gd name="connsiteX74" fmla="*/ 1342305 w 2721527"/>
              <a:gd name="connsiteY74" fmla="*/ 3314346 h 4230073"/>
              <a:gd name="connsiteX75" fmla="*/ 1352931 w 2721527"/>
              <a:gd name="connsiteY75" fmla="*/ 3315674 h 4230073"/>
              <a:gd name="connsiteX76" fmla="*/ 1352910 w 2721527"/>
              <a:gd name="connsiteY76" fmla="*/ 3313020 h 4230073"/>
              <a:gd name="connsiteX77" fmla="*/ 1389968 w 2721527"/>
              <a:gd name="connsiteY77" fmla="*/ 3308388 h 4230073"/>
              <a:gd name="connsiteX78" fmla="*/ 1604906 w 2721527"/>
              <a:gd name="connsiteY78" fmla="*/ 3137166 h 4230073"/>
              <a:gd name="connsiteX79" fmla="*/ 1663195 w 2721527"/>
              <a:gd name="connsiteY79" fmla="*/ 2820222 h 4230073"/>
              <a:gd name="connsiteX80" fmla="*/ 1899992 w 2721527"/>
              <a:gd name="connsiteY80" fmla="*/ 2226409 h 4230073"/>
              <a:gd name="connsiteX81" fmla="*/ 1743341 w 2721527"/>
              <a:gd name="connsiteY81" fmla="*/ 2084331 h 4230073"/>
              <a:gd name="connsiteX82" fmla="*/ 1991067 w 2721527"/>
              <a:gd name="connsiteY82" fmla="*/ 2189978 h 4230073"/>
              <a:gd name="connsiteX83" fmla="*/ 2282509 w 2721527"/>
              <a:gd name="connsiteY83" fmla="*/ 1924037 h 4230073"/>
              <a:gd name="connsiteX84" fmla="*/ 1899992 w 2721527"/>
              <a:gd name="connsiteY84" fmla="*/ 1887607 h 4230073"/>
              <a:gd name="connsiteX85" fmla="*/ 1750628 w 2721527"/>
              <a:gd name="connsiteY85" fmla="*/ 1945896 h 4230073"/>
              <a:gd name="connsiteX86" fmla="*/ 1699739 w 2721527"/>
              <a:gd name="connsiteY86" fmla="*/ 1935423 h 4230073"/>
              <a:gd name="connsiteX87" fmla="*/ 1695963 w 2721527"/>
              <a:gd name="connsiteY87" fmla="*/ 1932516 h 4230073"/>
              <a:gd name="connsiteX88" fmla="*/ 1711193 w 2721527"/>
              <a:gd name="connsiteY88" fmla="*/ 1894328 h 4230073"/>
              <a:gd name="connsiteX89" fmla="*/ 2662473 w 2721527"/>
              <a:gd name="connsiteY89" fmla="*/ 712784 h 4230073"/>
              <a:gd name="connsiteX90" fmla="*/ 2682794 w 2721527"/>
              <a:gd name="connsiteY90" fmla="*/ 227027 h 4230073"/>
              <a:gd name="connsiteX91" fmla="*/ 2599343 w 2721527"/>
              <a:gd name="connsiteY91" fmla="*/ 558832 h 4230073"/>
              <a:gd name="connsiteX92" fmla="*/ 2436544 w 2721527"/>
              <a:gd name="connsiteY92" fmla="*/ 743885 h 4230073"/>
              <a:gd name="connsiteX93" fmla="*/ 2460248 w 2721527"/>
              <a:gd name="connsiteY93" fmla="*/ 400965 h 4230073"/>
              <a:gd name="connsiteX94" fmla="*/ 2354781 w 2721527"/>
              <a:gd name="connsiteY94" fmla="*/ 32229 h 4230073"/>
              <a:gd name="connsiteX95" fmla="*/ 2345823 w 2721527"/>
              <a:gd name="connsiteY95" fmla="*/ 516706 h 4230073"/>
              <a:gd name="connsiteX96" fmla="*/ 1986170 w 2721527"/>
              <a:gd name="connsiteY96" fmla="*/ 0 h 4230073"/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686256 w 2721527"/>
              <a:gd name="connsiteY11" fmla="*/ 3712763 h 4230073"/>
              <a:gd name="connsiteX12" fmla="*/ 686256 w 2721527"/>
              <a:gd name="connsiteY12" fmla="*/ 3723692 h 4230073"/>
              <a:gd name="connsiteX13" fmla="*/ 1324619 w 2721527"/>
              <a:gd name="connsiteY13" fmla="*/ 4203328 h 4230073"/>
              <a:gd name="connsiteX14" fmla="*/ 1324394 w 2721527"/>
              <a:gd name="connsiteY14" fmla="*/ 4230073 h 4230073"/>
              <a:gd name="connsiteX15" fmla="*/ 1342305 w 2721527"/>
              <a:gd name="connsiteY15" fmla="*/ 4216616 h 4230073"/>
              <a:gd name="connsiteX16" fmla="*/ 1360216 w 2721527"/>
              <a:gd name="connsiteY16" fmla="*/ 4230073 h 4230073"/>
              <a:gd name="connsiteX17" fmla="*/ 2073759 w 2721527"/>
              <a:gd name="connsiteY17" fmla="*/ 4150112 h 4230073"/>
              <a:gd name="connsiteX18" fmla="*/ 1681411 w 2721527"/>
              <a:gd name="connsiteY18" fmla="*/ 2863938 h 4230073"/>
              <a:gd name="connsiteX19" fmla="*/ 1986170 w 2721527"/>
              <a:gd name="connsiteY19" fmla="*/ 0 h 4230073"/>
              <a:gd name="connsiteX20" fmla="*/ 2173089 w 2721527"/>
              <a:gd name="connsiteY20" fmla="*/ 355240 h 4230073"/>
              <a:gd name="connsiteX21" fmla="*/ 2225047 w 2721527"/>
              <a:gd name="connsiteY21" fmla="*/ 637341 h 4230073"/>
              <a:gd name="connsiteX22" fmla="*/ 1970243 w 2721527"/>
              <a:gd name="connsiteY22" fmla="*/ 638906 h 4230073"/>
              <a:gd name="connsiteX23" fmla="*/ 1695508 w 2721527"/>
              <a:gd name="connsiteY23" fmla="*/ 541873 h 4230073"/>
              <a:gd name="connsiteX24" fmla="*/ 2157075 w 2721527"/>
              <a:gd name="connsiteY24" fmla="*/ 797291 h 4230073"/>
              <a:gd name="connsiteX25" fmla="*/ 2240609 w 2721527"/>
              <a:gd name="connsiteY25" fmla="*/ 984363 h 4230073"/>
              <a:gd name="connsiteX26" fmla="*/ 1746390 w 2721527"/>
              <a:gd name="connsiteY26" fmla="*/ 1532950 h 4230073"/>
              <a:gd name="connsiteX27" fmla="*/ 1523369 w 2721527"/>
              <a:gd name="connsiteY27" fmla="*/ 1031212 h 4230073"/>
              <a:gd name="connsiteX28" fmla="*/ 1501425 w 2721527"/>
              <a:gd name="connsiteY28" fmla="*/ 1348610 h 4230073"/>
              <a:gd name="connsiteX29" fmla="*/ 1655161 w 2721527"/>
              <a:gd name="connsiteY29" fmla="*/ 1656290 h 4230073"/>
              <a:gd name="connsiteX30" fmla="*/ 1590016 w 2721527"/>
              <a:gd name="connsiteY30" fmla="*/ 1824073 h 4230073"/>
              <a:gd name="connsiteX31" fmla="*/ 1573478 w 2721527"/>
              <a:gd name="connsiteY31" fmla="*/ 1855533 h 4230073"/>
              <a:gd name="connsiteX32" fmla="*/ 1540584 w 2721527"/>
              <a:gd name="connsiteY32" fmla="*/ 1865806 h 4230073"/>
              <a:gd name="connsiteX33" fmla="*/ 1455542 w 2721527"/>
              <a:gd name="connsiteY33" fmla="*/ 1924037 h 4230073"/>
              <a:gd name="connsiteX34" fmla="*/ 1342608 w 2721527"/>
              <a:gd name="connsiteY34" fmla="*/ 1927680 h 4230073"/>
              <a:gd name="connsiteX35" fmla="*/ 1342305 w 2721527"/>
              <a:gd name="connsiteY35" fmla="*/ 1966159 h 4230073"/>
              <a:gd name="connsiteX36" fmla="*/ 1342002 w 2721527"/>
              <a:gd name="connsiteY36" fmla="*/ 1927680 h 4230073"/>
              <a:gd name="connsiteX37" fmla="*/ 1229068 w 2721527"/>
              <a:gd name="connsiteY37" fmla="*/ 1924037 h 4230073"/>
              <a:gd name="connsiteX38" fmla="*/ 1171690 w 2721527"/>
              <a:gd name="connsiteY38" fmla="*/ 1890795 h 4230073"/>
              <a:gd name="connsiteX39" fmla="*/ 1152431 w 2721527"/>
              <a:gd name="connsiteY39" fmla="*/ 1873399 h 4230073"/>
              <a:gd name="connsiteX40" fmla="*/ 1156386 w 2721527"/>
              <a:gd name="connsiteY40" fmla="*/ 1871393 h 4230073"/>
              <a:gd name="connsiteX41" fmla="*/ 1066367 w 2721527"/>
              <a:gd name="connsiteY41" fmla="*/ 1656290 h 4230073"/>
              <a:gd name="connsiteX42" fmla="*/ 1220102 w 2721527"/>
              <a:gd name="connsiteY42" fmla="*/ 1348610 h 4230073"/>
              <a:gd name="connsiteX43" fmla="*/ 1198159 w 2721527"/>
              <a:gd name="connsiteY43" fmla="*/ 1031212 h 4230073"/>
              <a:gd name="connsiteX44" fmla="*/ 975138 w 2721527"/>
              <a:gd name="connsiteY44" fmla="*/ 1532950 h 4230073"/>
              <a:gd name="connsiteX45" fmla="*/ 480919 w 2721527"/>
              <a:gd name="connsiteY45" fmla="*/ 984363 h 4230073"/>
              <a:gd name="connsiteX46" fmla="*/ 564452 w 2721527"/>
              <a:gd name="connsiteY46" fmla="*/ 797291 h 4230073"/>
              <a:gd name="connsiteX47" fmla="*/ 1026020 w 2721527"/>
              <a:gd name="connsiteY47" fmla="*/ 541873 h 4230073"/>
              <a:gd name="connsiteX48" fmla="*/ 751285 w 2721527"/>
              <a:gd name="connsiteY48" fmla="*/ 638906 h 4230073"/>
              <a:gd name="connsiteX49" fmla="*/ 496480 w 2721527"/>
              <a:gd name="connsiteY49" fmla="*/ 637341 h 4230073"/>
              <a:gd name="connsiteX50" fmla="*/ 548439 w 2721527"/>
              <a:gd name="connsiteY50" fmla="*/ 355240 h 4230073"/>
              <a:gd name="connsiteX51" fmla="*/ 735357 w 2721527"/>
              <a:gd name="connsiteY51" fmla="*/ 0 h 4230073"/>
              <a:gd name="connsiteX52" fmla="*/ 375704 w 2721527"/>
              <a:gd name="connsiteY52" fmla="*/ 516706 h 4230073"/>
              <a:gd name="connsiteX53" fmla="*/ 366746 w 2721527"/>
              <a:gd name="connsiteY53" fmla="*/ 32229 h 4230073"/>
              <a:gd name="connsiteX54" fmla="*/ 261279 w 2721527"/>
              <a:gd name="connsiteY54" fmla="*/ 400965 h 4230073"/>
              <a:gd name="connsiteX55" fmla="*/ 284983 w 2721527"/>
              <a:gd name="connsiteY55" fmla="*/ 743885 h 4230073"/>
              <a:gd name="connsiteX56" fmla="*/ 122184 w 2721527"/>
              <a:gd name="connsiteY56" fmla="*/ 558832 h 4230073"/>
              <a:gd name="connsiteX57" fmla="*/ 38733 w 2721527"/>
              <a:gd name="connsiteY57" fmla="*/ 227027 h 4230073"/>
              <a:gd name="connsiteX58" fmla="*/ 59054 w 2721527"/>
              <a:gd name="connsiteY58" fmla="*/ 712784 h 4230073"/>
              <a:gd name="connsiteX59" fmla="*/ 1010334 w 2721527"/>
              <a:gd name="connsiteY59" fmla="*/ 1894328 h 4230073"/>
              <a:gd name="connsiteX60" fmla="*/ 1016894 w 2721527"/>
              <a:gd name="connsiteY60" fmla="*/ 1910776 h 4230073"/>
              <a:gd name="connsiteX61" fmla="*/ 984871 w 2721527"/>
              <a:gd name="connsiteY61" fmla="*/ 1935423 h 4230073"/>
              <a:gd name="connsiteX62" fmla="*/ 933982 w 2721527"/>
              <a:gd name="connsiteY62" fmla="*/ 1945896 h 4230073"/>
              <a:gd name="connsiteX63" fmla="*/ 784618 w 2721527"/>
              <a:gd name="connsiteY63" fmla="*/ 1887607 h 4230073"/>
              <a:gd name="connsiteX64" fmla="*/ 402101 w 2721527"/>
              <a:gd name="connsiteY64" fmla="*/ 1924037 h 4230073"/>
              <a:gd name="connsiteX65" fmla="*/ 693543 w 2721527"/>
              <a:gd name="connsiteY65" fmla="*/ 2189978 h 4230073"/>
              <a:gd name="connsiteX66" fmla="*/ 941269 w 2721527"/>
              <a:gd name="connsiteY66" fmla="*/ 2084331 h 4230073"/>
              <a:gd name="connsiteX67" fmla="*/ 784618 w 2721527"/>
              <a:gd name="connsiteY67" fmla="*/ 2226409 h 4230073"/>
              <a:gd name="connsiteX68" fmla="*/ 1021415 w 2721527"/>
              <a:gd name="connsiteY68" fmla="*/ 2820222 h 4230073"/>
              <a:gd name="connsiteX69" fmla="*/ 1079704 w 2721527"/>
              <a:gd name="connsiteY69" fmla="*/ 3137166 h 4230073"/>
              <a:gd name="connsiteX70" fmla="*/ 1294642 w 2721527"/>
              <a:gd name="connsiteY70" fmla="*/ 3308388 h 4230073"/>
              <a:gd name="connsiteX71" fmla="*/ 1331700 w 2721527"/>
              <a:gd name="connsiteY71" fmla="*/ 3313020 h 4230073"/>
              <a:gd name="connsiteX72" fmla="*/ 1331679 w 2721527"/>
              <a:gd name="connsiteY72" fmla="*/ 3315674 h 4230073"/>
              <a:gd name="connsiteX73" fmla="*/ 1342305 w 2721527"/>
              <a:gd name="connsiteY73" fmla="*/ 3314346 h 4230073"/>
              <a:gd name="connsiteX74" fmla="*/ 1352931 w 2721527"/>
              <a:gd name="connsiteY74" fmla="*/ 3315674 h 4230073"/>
              <a:gd name="connsiteX75" fmla="*/ 1352910 w 2721527"/>
              <a:gd name="connsiteY75" fmla="*/ 3313020 h 4230073"/>
              <a:gd name="connsiteX76" fmla="*/ 1389968 w 2721527"/>
              <a:gd name="connsiteY76" fmla="*/ 3308388 h 4230073"/>
              <a:gd name="connsiteX77" fmla="*/ 1604906 w 2721527"/>
              <a:gd name="connsiteY77" fmla="*/ 3137166 h 4230073"/>
              <a:gd name="connsiteX78" fmla="*/ 1663195 w 2721527"/>
              <a:gd name="connsiteY78" fmla="*/ 2820222 h 4230073"/>
              <a:gd name="connsiteX79" fmla="*/ 1899992 w 2721527"/>
              <a:gd name="connsiteY79" fmla="*/ 2226409 h 4230073"/>
              <a:gd name="connsiteX80" fmla="*/ 1743341 w 2721527"/>
              <a:gd name="connsiteY80" fmla="*/ 2084331 h 4230073"/>
              <a:gd name="connsiteX81" fmla="*/ 1991067 w 2721527"/>
              <a:gd name="connsiteY81" fmla="*/ 2189978 h 4230073"/>
              <a:gd name="connsiteX82" fmla="*/ 2282509 w 2721527"/>
              <a:gd name="connsiteY82" fmla="*/ 1924037 h 4230073"/>
              <a:gd name="connsiteX83" fmla="*/ 1899992 w 2721527"/>
              <a:gd name="connsiteY83" fmla="*/ 1887607 h 4230073"/>
              <a:gd name="connsiteX84" fmla="*/ 1750628 w 2721527"/>
              <a:gd name="connsiteY84" fmla="*/ 1945896 h 4230073"/>
              <a:gd name="connsiteX85" fmla="*/ 1699739 w 2721527"/>
              <a:gd name="connsiteY85" fmla="*/ 1935423 h 4230073"/>
              <a:gd name="connsiteX86" fmla="*/ 1695963 w 2721527"/>
              <a:gd name="connsiteY86" fmla="*/ 1932516 h 4230073"/>
              <a:gd name="connsiteX87" fmla="*/ 1711193 w 2721527"/>
              <a:gd name="connsiteY87" fmla="*/ 1894328 h 4230073"/>
              <a:gd name="connsiteX88" fmla="*/ 2662473 w 2721527"/>
              <a:gd name="connsiteY88" fmla="*/ 712784 h 4230073"/>
              <a:gd name="connsiteX89" fmla="*/ 2682794 w 2721527"/>
              <a:gd name="connsiteY89" fmla="*/ 227027 h 4230073"/>
              <a:gd name="connsiteX90" fmla="*/ 2599343 w 2721527"/>
              <a:gd name="connsiteY90" fmla="*/ 558832 h 4230073"/>
              <a:gd name="connsiteX91" fmla="*/ 2436544 w 2721527"/>
              <a:gd name="connsiteY91" fmla="*/ 743885 h 4230073"/>
              <a:gd name="connsiteX92" fmla="*/ 2460248 w 2721527"/>
              <a:gd name="connsiteY92" fmla="*/ 400965 h 4230073"/>
              <a:gd name="connsiteX93" fmla="*/ 2354781 w 2721527"/>
              <a:gd name="connsiteY93" fmla="*/ 32229 h 4230073"/>
              <a:gd name="connsiteX94" fmla="*/ 2345823 w 2721527"/>
              <a:gd name="connsiteY94" fmla="*/ 516706 h 4230073"/>
              <a:gd name="connsiteX95" fmla="*/ 1986170 w 2721527"/>
              <a:gd name="connsiteY95" fmla="*/ 0 h 4230073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686256 w 2721527"/>
              <a:gd name="connsiteY11" fmla="*/ 3712763 h 4236446"/>
              <a:gd name="connsiteX12" fmla="*/ 580690 w 2721527"/>
              <a:gd name="connsiteY12" fmla="*/ 4236446 h 4236446"/>
              <a:gd name="connsiteX13" fmla="*/ 1324619 w 2721527"/>
              <a:gd name="connsiteY13" fmla="*/ 4203328 h 4236446"/>
              <a:gd name="connsiteX14" fmla="*/ 1324394 w 2721527"/>
              <a:gd name="connsiteY14" fmla="*/ 4230073 h 4236446"/>
              <a:gd name="connsiteX15" fmla="*/ 1342305 w 2721527"/>
              <a:gd name="connsiteY15" fmla="*/ 4216616 h 4236446"/>
              <a:gd name="connsiteX16" fmla="*/ 1360216 w 2721527"/>
              <a:gd name="connsiteY16" fmla="*/ 4230073 h 4236446"/>
              <a:gd name="connsiteX17" fmla="*/ 2073759 w 2721527"/>
              <a:gd name="connsiteY17" fmla="*/ 4150112 h 4236446"/>
              <a:gd name="connsiteX18" fmla="*/ 1681411 w 2721527"/>
              <a:gd name="connsiteY18" fmla="*/ 2863938 h 4236446"/>
              <a:gd name="connsiteX19" fmla="*/ 1986170 w 2721527"/>
              <a:gd name="connsiteY19" fmla="*/ 0 h 4236446"/>
              <a:gd name="connsiteX20" fmla="*/ 2173089 w 2721527"/>
              <a:gd name="connsiteY20" fmla="*/ 355240 h 4236446"/>
              <a:gd name="connsiteX21" fmla="*/ 2225047 w 2721527"/>
              <a:gd name="connsiteY21" fmla="*/ 637341 h 4236446"/>
              <a:gd name="connsiteX22" fmla="*/ 1970243 w 2721527"/>
              <a:gd name="connsiteY22" fmla="*/ 638906 h 4236446"/>
              <a:gd name="connsiteX23" fmla="*/ 1695508 w 2721527"/>
              <a:gd name="connsiteY23" fmla="*/ 541873 h 4236446"/>
              <a:gd name="connsiteX24" fmla="*/ 2157075 w 2721527"/>
              <a:gd name="connsiteY24" fmla="*/ 797291 h 4236446"/>
              <a:gd name="connsiteX25" fmla="*/ 2240609 w 2721527"/>
              <a:gd name="connsiteY25" fmla="*/ 984363 h 4236446"/>
              <a:gd name="connsiteX26" fmla="*/ 1746390 w 2721527"/>
              <a:gd name="connsiteY26" fmla="*/ 1532950 h 4236446"/>
              <a:gd name="connsiteX27" fmla="*/ 1523369 w 2721527"/>
              <a:gd name="connsiteY27" fmla="*/ 1031212 h 4236446"/>
              <a:gd name="connsiteX28" fmla="*/ 1501425 w 2721527"/>
              <a:gd name="connsiteY28" fmla="*/ 1348610 h 4236446"/>
              <a:gd name="connsiteX29" fmla="*/ 1655161 w 2721527"/>
              <a:gd name="connsiteY29" fmla="*/ 1656290 h 4236446"/>
              <a:gd name="connsiteX30" fmla="*/ 1590016 w 2721527"/>
              <a:gd name="connsiteY30" fmla="*/ 1824073 h 4236446"/>
              <a:gd name="connsiteX31" fmla="*/ 1573478 w 2721527"/>
              <a:gd name="connsiteY31" fmla="*/ 1855533 h 4236446"/>
              <a:gd name="connsiteX32" fmla="*/ 1540584 w 2721527"/>
              <a:gd name="connsiteY32" fmla="*/ 1865806 h 4236446"/>
              <a:gd name="connsiteX33" fmla="*/ 1455542 w 2721527"/>
              <a:gd name="connsiteY33" fmla="*/ 1924037 h 4236446"/>
              <a:gd name="connsiteX34" fmla="*/ 1342608 w 2721527"/>
              <a:gd name="connsiteY34" fmla="*/ 1927680 h 4236446"/>
              <a:gd name="connsiteX35" fmla="*/ 1342305 w 2721527"/>
              <a:gd name="connsiteY35" fmla="*/ 1966159 h 4236446"/>
              <a:gd name="connsiteX36" fmla="*/ 1342002 w 2721527"/>
              <a:gd name="connsiteY36" fmla="*/ 1927680 h 4236446"/>
              <a:gd name="connsiteX37" fmla="*/ 1229068 w 2721527"/>
              <a:gd name="connsiteY37" fmla="*/ 1924037 h 4236446"/>
              <a:gd name="connsiteX38" fmla="*/ 1171690 w 2721527"/>
              <a:gd name="connsiteY38" fmla="*/ 1890795 h 4236446"/>
              <a:gd name="connsiteX39" fmla="*/ 1152431 w 2721527"/>
              <a:gd name="connsiteY39" fmla="*/ 1873399 h 4236446"/>
              <a:gd name="connsiteX40" fmla="*/ 1156386 w 2721527"/>
              <a:gd name="connsiteY40" fmla="*/ 1871393 h 4236446"/>
              <a:gd name="connsiteX41" fmla="*/ 1066367 w 2721527"/>
              <a:gd name="connsiteY41" fmla="*/ 1656290 h 4236446"/>
              <a:gd name="connsiteX42" fmla="*/ 1220102 w 2721527"/>
              <a:gd name="connsiteY42" fmla="*/ 1348610 h 4236446"/>
              <a:gd name="connsiteX43" fmla="*/ 1198159 w 2721527"/>
              <a:gd name="connsiteY43" fmla="*/ 1031212 h 4236446"/>
              <a:gd name="connsiteX44" fmla="*/ 975138 w 2721527"/>
              <a:gd name="connsiteY44" fmla="*/ 1532950 h 4236446"/>
              <a:gd name="connsiteX45" fmla="*/ 480919 w 2721527"/>
              <a:gd name="connsiteY45" fmla="*/ 984363 h 4236446"/>
              <a:gd name="connsiteX46" fmla="*/ 564452 w 2721527"/>
              <a:gd name="connsiteY46" fmla="*/ 797291 h 4236446"/>
              <a:gd name="connsiteX47" fmla="*/ 1026020 w 2721527"/>
              <a:gd name="connsiteY47" fmla="*/ 541873 h 4236446"/>
              <a:gd name="connsiteX48" fmla="*/ 751285 w 2721527"/>
              <a:gd name="connsiteY48" fmla="*/ 638906 h 4236446"/>
              <a:gd name="connsiteX49" fmla="*/ 496480 w 2721527"/>
              <a:gd name="connsiteY49" fmla="*/ 637341 h 4236446"/>
              <a:gd name="connsiteX50" fmla="*/ 548439 w 2721527"/>
              <a:gd name="connsiteY50" fmla="*/ 355240 h 4236446"/>
              <a:gd name="connsiteX51" fmla="*/ 735357 w 2721527"/>
              <a:gd name="connsiteY51" fmla="*/ 0 h 4236446"/>
              <a:gd name="connsiteX52" fmla="*/ 375704 w 2721527"/>
              <a:gd name="connsiteY52" fmla="*/ 516706 h 4236446"/>
              <a:gd name="connsiteX53" fmla="*/ 366746 w 2721527"/>
              <a:gd name="connsiteY53" fmla="*/ 32229 h 4236446"/>
              <a:gd name="connsiteX54" fmla="*/ 261279 w 2721527"/>
              <a:gd name="connsiteY54" fmla="*/ 400965 h 4236446"/>
              <a:gd name="connsiteX55" fmla="*/ 284983 w 2721527"/>
              <a:gd name="connsiteY55" fmla="*/ 743885 h 4236446"/>
              <a:gd name="connsiteX56" fmla="*/ 122184 w 2721527"/>
              <a:gd name="connsiteY56" fmla="*/ 558832 h 4236446"/>
              <a:gd name="connsiteX57" fmla="*/ 38733 w 2721527"/>
              <a:gd name="connsiteY57" fmla="*/ 227027 h 4236446"/>
              <a:gd name="connsiteX58" fmla="*/ 59054 w 2721527"/>
              <a:gd name="connsiteY58" fmla="*/ 712784 h 4236446"/>
              <a:gd name="connsiteX59" fmla="*/ 1010334 w 2721527"/>
              <a:gd name="connsiteY59" fmla="*/ 1894328 h 4236446"/>
              <a:gd name="connsiteX60" fmla="*/ 1016894 w 2721527"/>
              <a:gd name="connsiteY60" fmla="*/ 1910776 h 4236446"/>
              <a:gd name="connsiteX61" fmla="*/ 984871 w 2721527"/>
              <a:gd name="connsiteY61" fmla="*/ 1935423 h 4236446"/>
              <a:gd name="connsiteX62" fmla="*/ 933982 w 2721527"/>
              <a:gd name="connsiteY62" fmla="*/ 1945896 h 4236446"/>
              <a:gd name="connsiteX63" fmla="*/ 784618 w 2721527"/>
              <a:gd name="connsiteY63" fmla="*/ 1887607 h 4236446"/>
              <a:gd name="connsiteX64" fmla="*/ 402101 w 2721527"/>
              <a:gd name="connsiteY64" fmla="*/ 1924037 h 4236446"/>
              <a:gd name="connsiteX65" fmla="*/ 693543 w 2721527"/>
              <a:gd name="connsiteY65" fmla="*/ 2189978 h 4236446"/>
              <a:gd name="connsiteX66" fmla="*/ 941269 w 2721527"/>
              <a:gd name="connsiteY66" fmla="*/ 2084331 h 4236446"/>
              <a:gd name="connsiteX67" fmla="*/ 784618 w 2721527"/>
              <a:gd name="connsiteY67" fmla="*/ 2226409 h 4236446"/>
              <a:gd name="connsiteX68" fmla="*/ 1021415 w 2721527"/>
              <a:gd name="connsiteY68" fmla="*/ 2820222 h 4236446"/>
              <a:gd name="connsiteX69" fmla="*/ 1079704 w 2721527"/>
              <a:gd name="connsiteY69" fmla="*/ 3137166 h 4236446"/>
              <a:gd name="connsiteX70" fmla="*/ 1294642 w 2721527"/>
              <a:gd name="connsiteY70" fmla="*/ 3308388 h 4236446"/>
              <a:gd name="connsiteX71" fmla="*/ 1331700 w 2721527"/>
              <a:gd name="connsiteY71" fmla="*/ 3313020 h 4236446"/>
              <a:gd name="connsiteX72" fmla="*/ 1331679 w 2721527"/>
              <a:gd name="connsiteY72" fmla="*/ 3315674 h 4236446"/>
              <a:gd name="connsiteX73" fmla="*/ 1342305 w 2721527"/>
              <a:gd name="connsiteY73" fmla="*/ 3314346 h 4236446"/>
              <a:gd name="connsiteX74" fmla="*/ 1352931 w 2721527"/>
              <a:gd name="connsiteY74" fmla="*/ 3315674 h 4236446"/>
              <a:gd name="connsiteX75" fmla="*/ 1352910 w 2721527"/>
              <a:gd name="connsiteY75" fmla="*/ 3313020 h 4236446"/>
              <a:gd name="connsiteX76" fmla="*/ 1389968 w 2721527"/>
              <a:gd name="connsiteY76" fmla="*/ 3308388 h 4236446"/>
              <a:gd name="connsiteX77" fmla="*/ 1604906 w 2721527"/>
              <a:gd name="connsiteY77" fmla="*/ 3137166 h 4236446"/>
              <a:gd name="connsiteX78" fmla="*/ 1663195 w 2721527"/>
              <a:gd name="connsiteY78" fmla="*/ 2820222 h 4236446"/>
              <a:gd name="connsiteX79" fmla="*/ 1899992 w 2721527"/>
              <a:gd name="connsiteY79" fmla="*/ 2226409 h 4236446"/>
              <a:gd name="connsiteX80" fmla="*/ 1743341 w 2721527"/>
              <a:gd name="connsiteY80" fmla="*/ 2084331 h 4236446"/>
              <a:gd name="connsiteX81" fmla="*/ 1991067 w 2721527"/>
              <a:gd name="connsiteY81" fmla="*/ 2189978 h 4236446"/>
              <a:gd name="connsiteX82" fmla="*/ 2282509 w 2721527"/>
              <a:gd name="connsiteY82" fmla="*/ 1924037 h 4236446"/>
              <a:gd name="connsiteX83" fmla="*/ 1899992 w 2721527"/>
              <a:gd name="connsiteY83" fmla="*/ 1887607 h 4236446"/>
              <a:gd name="connsiteX84" fmla="*/ 1750628 w 2721527"/>
              <a:gd name="connsiteY84" fmla="*/ 1945896 h 4236446"/>
              <a:gd name="connsiteX85" fmla="*/ 1699739 w 2721527"/>
              <a:gd name="connsiteY85" fmla="*/ 1935423 h 4236446"/>
              <a:gd name="connsiteX86" fmla="*/ 1695963 w 2721527"/>
              <a:gd name="connsiteY86" fmla="*/ 1932516 h 4236446"/>
              <a:gd name="connsiteX87" fmla="*/ 1711193 w 2721527"/>
              <a:gd name="connsiteY87" fmla="*/ 1894328 h 4236446"/>
              <a:gd name="connsiteX88" fmla="*/ 2662473 w 2721527"/>
              <a:gd name="connsiteY88" fmla="*/ 712784 h 4236446"/>
              <a:gd name="connsiteX89" fmla="*/ 2682794 w 2721527"/>
              <a:gd name="connsiteY89" fmla="*/ 227027 h 4236446"/>
              <a:gd name="connsiteX90" fmla="*/ 2599343 w 2721527"/>
              <a:gd name="connsiteY90" fmla="*/ 558832 h 4236446"/>
              <a:gd name="connsiteX91" fmla="*/ 2436544 w 2721527"/>
              <a:gd name="connsiteY91" fmla="*/ 743885 h 4236446"/>
              <a:gd name="connsiteX92" fmla="*/ 2460248 w 2721527"/>
              <a:gd name="connsiteY92" fmla="*/ 400965 h 4236446"/>
              <a:gd name="connsiteX93" fmla="*/ 2354781 w 2721527"/>
              <a:gd name="connsiteY93" fmla="*/ 32229 h 4236446"/>
              <a:gd name="connsiteX94" fmla="*/ 2345823 w 2721527"/>
              <a:gd name="connsiteY94" fmla="*/ 516706 h 4236446"/>
              <a:gd name="connsiteX95" fmla="*/ 1986170 w 2721527"/>
              <a:gd name="connsiteY95" fmla="*/ 0 h 4236446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580690 w 2721527"/>
              <a:gd name="connsiteY11" fmla="*/ 4236446 h 4236446"/>
              <a:gd name="connsiteX12" fmla="*/ 1324619 w 2721527"/>
              <a:gd name="connsiteY12" fmla="*/ 4203328 h 4236446"/>
              <a:gd name="connsiteX13" fmla="*/ 1324394 w 2721527"/>
              <a:gd name="connsiteY13" fmla="*/ 4230073 h 4236446"/>
              <a:gd name="connsiteX14" fmla="*/ 1342305 w 2721527"/>
              <a:gd name="connsiteY14" fmla="*/ 4216616 h 4236446"/>
              <a:gd name="connsiteX15" fmla="*/ 1360216 w 2721527"/>
              <a:gd name="connsiteY15" fmla="*/ 4230073 h 4236446"/>
              <a:gd name="connsiteX16" fmla="*/ 2073759 w 2721527"/>
              <a:gd name="connsiteY16" fmla="*/ 4150112 h 4236446"/>
              <a:gd name="connsiteX17" fmla="*/ 1681411 w 2721527"/>
              <a:gd name="connsiteY17" fmla="*/ 2863938 h 4236446"/>
              <a:gd name="connsiteX18" fmla="*/ 1986170 w 2721527"/>
              <a:gd name="connsiteY18" fmla="*/ 0 h 4236446"/>
              <a:gd name="connsiteX19" fmla="*/ 2173089 w 2721527"/>
              <a:gd name="connsiteY19" fmla="*/ 355240 h 4236446"/>
              <a:gd name="connsiteX20" fmla="*/ 2225047 w 2721527"/>
              <a:gd name="connsiteY20" fmla="*/ 637341 h 4236446"/>
              <a:gd name="connsiteX21" fmla="*/ 1970243 w 2721527"/>
              <a:gd name="connsiteY21" fmla="*/ 638906 h 4236446"/>
              <a:gd name="connsiteX22" fmla="*/ 1695508 w 2721527"/>
              <a:gd name="connsiteY22" fmla="*/ 541873 h 4236446"/>
              <a:gd name="connsiteX23" fmla="*/ 2157075 w 2721527"/>
              <a:gd name="connsiteY23" fmla="*/ 797291 h 4236446"/>
              <a:gd name="connsiteX24" fmla="*/ 2240609 w 2721527"/>
              <a:gd name="connsiteY24" fmla="*/ 984363 h 4236446"/>
              <a:gd name="connsiteX25" fmla="*/ 1746390 w 2721527"/>
              <a:gd name="connsiteY25" fmla="*/ 1532950 h 4236446"/>
              <a:gd name="connsiteX26" fmla="*/ 1523369 w 2721527"/>
              <a:gd name="connsiteY26" fmla="*/ 1031212 h 4236446"/>
              <a:gd name="connsiteX27" fmla="*/ 1501425 w 2721527"/>
              <a:gd name="connsiteY27" fmla="*/ 1348610 h 4236446"/>
              <a:gd name="connsiteX28" fmla="*/ 1655161 w 2721527"/>
              <a:gd name="connsiteY28" fmla="*/ 1656290 h 4236446"/>
              <a:gd name="connsiteX29" fmla="*/ 1590016 w 2721527"/>
              <a:gd name="connsiteY29" fmla="*/ 1824073 h 4236446"/>
              <a:gd name="connsiteX30" fmla="*/ 1573478 w 2721527"/>
              <a:gd name="connsiteY30" fmla="*/ 1855533 h 4236446"/>
              <a:gd name="connsiteX31" fmla="*/ 1540584 w 2721527"/>
              <a:gd name="connsiteY31" fmla="*/ 1865806 h 4236446"/>
              <a:gd name="connsiteX32" fmla="*/ 1455542 w 2721527"/>
              <a:gd name="connsiteY32" fmla="*/ 1924037 h 4236446"/>
              <a:gd name="connsiteX33" fmla="*/ 1342608 w 2721527"/>
              <a:gd name="connsiteY33" fmla="*/ 1927680 h 4236446"/>
              <a:gd name="connsiteX34" fmla="*/ 1342305 w 2721527"/>
              <a:gd name="connsiteY34" fmla="*/ 1966159 h 4236446"/>
              <a:gd name="connsiteX35" fmla="*/ 1342002 w 2721527"/>
              <a:gd name="connsiteY35" fmla="*/ 1927680 h 4236446"/>
              <a:gd name="connsiteX36" fmla="*/ 1229068 w 2721527"/>
              <a:gd name="connsiteY36" fmla="*/ 1924037 h 4236446"/>
              <a:gd name="connsiteX37" fmla="*/ 1171690 w 2721527"/>
              <a:gd name="connsiteY37" fmla="*/ 1890795 h 4236446"/>
              <a:gd name="connsiteX38" fmla="*/ 1152431 w 2721527"/>
              <a:gd name="connsiteY38" fmla="*/ 1873399 h 4236446"/>
              <a:gd name="connsiteX39" fmla="*/ 1156386 w 2721527"/>
              <a:gd name="connsiteY39" fmla="*/ 1871393 h 4236446"/>
              <a:gd name="connsiteX40" fmla="*/ 1066367 w 2721527"/>
              <a:gd name="connsiteY40" fmla="*/ 1656290 h 4236446"/>
              <a:gd name="connsiteX41" fmla="*/ 1220102 w 2721527"/>
              <a:gd name="connsiteY41" fmla="*/ 1348610 h 4236446"/>
              <a:gd name="connsiteX42" fmla="*/ 1198159 w 2721527"/>
              <a:gd name="connsiteY42" fmla="*/ 1031212 h 4236446"/>
              <a:gd name="connsiteX43" fmla="*/ 975138 w 2721527"/>
              <a:gd name="connsiteY43" fmla="*/ 1532950 h 4236446"/>
              <a:gd name="connsiteX44" fmla="*/ 480919 w 2721527"/>
              <a:gd name="connsiteY44" fmla="*/ 984363 h 4236446"/>
              <a:gd name="connsiteX45" fmla="*/ 564452 w 2721527"/>
              <a:gd name="connsiteY45" fmla="*/ 797291 h 4236446"/>
              <a:gd name="connsiteX46" fmla="*/ 1026020 w 2721527"/>
              <a:gd name="connsiteY46" fmla="*/ 541873 h 4236446"/>
              <a:gd name="connsiteX47" fmla="*/ 751285 w 2721527"/>
              <a:gd name="connsiteY47" fmla="*/ 638906 h 4236446"/>
              <a:gd name="connsiteX48" fmla="*/ 496480 w 2721527"/>
              <a:gd name="connsiteY48" fmla="*/ 637341 h 4236446"/>
              <a:gd name="connsiteX49" fmla="*/ 548439 w 2721527"/>
              <a:gd name="connsiteY49" fmla="*/ 355240 h 4236446"/>
              <a:gd name="connsiteX50" fmla="*/ 735357 w 2721527"/>
              <a:gd name="connsiteY50" fmla="*/ 0 h 4236446"/>
              <a:gd name="connsiteX51" fmla="*/ 375704 w 2721527"/>
              <a:gd name="connsiteY51" fmla="*/ 516706 h 4236446"/>
              <a:gd name="connsiteX52" fmla="*/ 366746 w 2721527"/>
              <a:gd name="connsiteY52" fmla="*/ 32229 h 4236446"/>
              <a:gd name="connsiteX53" fmla="*/ 261279 w 2721527"/>
              <a:gd name="connsiteY53" fmla="*/ 400965 h 4236446"/>
              <a:gd name="connsiteX54" fmla="*/ 284983 w 2721527"/>
              <a:gd name="connsiteY54" fmla="*/ 743885 h 4236446"/>
              <a:gd name="connsiteX55" fmla="*/ 122184 w 2721527"/>
              <a:gd name="connsiteY55" fmla="*/ 558832 h 4236446"/>
              <a:gd name="connsiteX56" fmla="*/ 38733 w 2721527"/>
              <a:gd name="connsiteY56" fmla="*/ 227027 h 4236446"/>
              <a:gd name="connsiteX57" fmla="*/ 59054 w 2721527"/>
              <a:gd name="connsiteY57" fmla="*/ 712784 h 4236446"/>
              <a:gd name="connsiteX58" fmla="*/ 1010334 w 2721527"/>
              <a:gd name="connsiteY58" fmla="*/ 1894328 h 4236446"/>
              <a:gd name="connsiteX59" fmla="*/ 1016894 w 2721527"/>
              <a:gd name="connsiteY59" fmla="*/ 1910776 h 4236446"/>
              <a:gd name="connsiteX60" fmla="*/ 984871 w 2721527"/>
              <a:gd name="connsiteY60" fmla="*/ 1935423 h 4236446"/>
              <a:gd name="connsiteX61" fmla="*/ 933982 w 2721527"/>
              <a:gd name="connsiteY61" fmla="*/ 1945896 h 4236446"/>
              <a:gd name="connsiteX62" fmla="*/ 784618 w 2721527"/>
              <a:gd name="connsiteY62" fmla="*/ 1887607 h 4236446"/>
              <a:gd name="connsiteX63" fmla="*/ 402101 w 2721527"/>
              <a:gd name="connsiteY63" fmla="*/ 1924037 h 4236446"/>
              <a:gd name="connsiteX64" fmla="*/ 693543 w 2721527"/>
              <a:gd name="connsiteY64" fmla="*/ 2189978 h 4236446"/>
              <a:gd name="connsiteX65" fmla="*/ 941269 w 2721527"/>
              <a:gd name="connsiteY65" fmla="*/ 2084331 h 4236446"/>
              <a:gd name="connsiteX66" fmla="*/ 784618 w 2721527"/>
              <a:gd name="connsiteY66" fmla="*/ 2226409 h 4236446"/>
              <a:gd name="connsiteX67" fmla="*/ 1021415 w 2721527"/>
              <a:gd name="connsiteY67" fmla="*/ 2820222 h 4236446"/>
              <a:gd name="connsiteX68" fmla="*/ 1079704 w 2721527"/>
              <a:gd name="connsiteY68" fmla="*/ 3137166 h 4236446"/>
              <a:gd name="connsiteX69" fmla="*/ 1294642 w 2721527"/>
              <a:gd name="connsiteY69" fmla="*/ 3308388 h 4236446"/>
              <a:gd name="connsiteX70" fmla="*/ 1331700 w 2721527"/>
              <a:gd name="connsiteY70" fmla="*/ 3313020 h 4236446"/>
              <a:gd name="connsiteX71" fmla="*/ 1331679 w 2721527"/>
              <a:gd name="connsiteY71" fmla="*/ 3315674 h 4236446"/>
              <a:gd name="connsiteX72" fmla="*/ 1342305 w 2721527"/>
              <a:gd name="connsiteY72" fmla="*/ 3314346 h 4236446"/>
              <a:gd name="connsiteX73" fmla="*/ 1352931 w 2721527"/>
              <a:gd name="connsiteY73" fmla="*/ 3315674 h 4236446"/>
              <a:gd name="connsiteX74" fmla="*/ 1352910 w 2721527"/>
              <a:gd name="connsiteY74" fmla="*/ 3313020 h 4236446"/>
              <a:gd name="connsiteX75" fmla="*/ 1389968 w 2721527"/>
              <a:gd name="connsiteY75" fmla="*/ 3308388 h 4236446"/>
              <a:gd name="connsiteX76" fmla="*/ 1604906 w 2721527"/>
              <a:gd name="connsiteY76" fmla="*/ 3137166 h 4236446"/>
              <a:gd name="connsiteX77" fmla="*/ 1663195 w 2721527"/>
              <a:gd name="connsiteY77" fmla="*/ 2820222 h 4236446"/>
              <a:gd name="connsiteX78" fmla="*/ 1899992 w 2721527"/>
              <a:gd name="connsiteY78" fmla="*/ 2226409 h 4236446"/>
              <a:gd name="connsiteX79" fmla="*/ 1743341 w 2721527"/>
              <a:gd name="connsiteY79" fmla="*/ 2084331 h 4236446"/>
              <a:gd name="connsiteX80" fmla="*/ 1991067 w 2721527"/>
              <a:gd name="connsiteY80" fmla="*/ 2189978 h 4236446"/>
              <a:gd name="connsiteX81" fmla="*/ 2282509 w 2721527"/>
              <a:gd name="connsiteY81" fmla="*/ 1924037 h 4236446"/>
              <a:gd name="connsiteX82" fmla="*/ 1899992 w 2721527"/>
              <a:gd name="connsiteY82" fmla="*/ 1887607 h 4236446"/>
              <a:gd name="connsiteX83" fmla="*/ 1750628 w 2721527"/>
              <a:gd name="connsiteY83" fmla="*/ 1945896 h 4236446"/>
              <a:gd name="connsiteX84" fmla="*/ 1699739 w 2721527"/>
              <a:gd name="connsiteY84" fmla="*/ 1935423 h 4236446"/>
              <a:gd name="connsiteX85" fmla="*/ 1695963 w 2721527"/>
              <a:gd name="connsiteY85" fmla="*/ 1932516 h 4236446"/>
              <a:gd name="connsiteX86" fmla="*/ 1711193 w 2721527"/>
              <a:gd name="connsiteY86" fmla="*/ 1894328 h 4236446"/>
              <a:gd name="connsiteX87" fmla="*/ 2662473 w 2721527"/>
              <a:gd name="connsiteY87" fmla="*/ 712784 h 4236446"/>
              <a:gd name="connsiteX88" fmla="*/ 2682794 w 2721527"/>
              <a:gd name="connsiteY88" fmla="*/ 227027 h 4236446"/>
              <a:gd name="connsiteX89" fmla="*/ 2599343 w 2721527"/>
              <a:gd name="connsiteY89" fmla="*/ 558832 h 4236446"/>
              <a:gd name="connsiteX90" fmla="*/ 2436544 w 2721527"/>
              <a:gd name="connsiteY90" fmla="*/ 743885 h 4236446"/>
              <a:gd name="connsiteX91" fmla="*/ 2460248 w 2721527"/>
              <a:gd name="connsiteY91" fmla="*/ 400965 h 4236446"/>
              <a:gd name="connsiteX92" fmla="*/ 2354781 w 2721527"/>
              <a:gd name="connsiteY92" fmla="*/ 32229 h 4236446"/>
              <a:gd name="connsiteX93" fmla="*/ 2345823 w 2721527"/>
              <a:gd name="connsiteY93" fmla="*/ 516706 h 4236446"/>
              <a:gd name="connsiteX94" fmla="*/ 1986170 w 2721527"/>
              <a:gd name="connsiteY94" fmla="*/ 0 h 4236446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580690 w 2721527"/>
              <a:gd name="connsiteY11" fmla="*/ 4236446 h 4236446"/>
              <a:gd name="connsiteX12" fmla="*/ 1324619 w 2721527"/>
              <a:gd name="connsiteY12" fmla="*/ 4203328 h 4236446"/>
              <a:gd name="connsiteX13" fmla="*/ 1324394 w 2721527"/>
              <a:gd name="connsiteY13" fmla="*/ 4230073 h 4236446"/>
              <a:gd name="connsiteX14" fmla="*/ 1342305 w 2721527"/>
              <a:gd name="connsiteY14" fmla="*/ 4216616 h 4236446"/>
              <a:gd name="connsiteX15" fmla="*/ 1360216 w 2721527"/>
              <a:gd name="connsiteY15" fmla="*/ 4230073 h 4236446"/>
              <a:gd name="connsiteX16" fmla="*/ 2073759 w 2721527"/>
              <a:gd name="connsiteY16" fmla="*/ 4150112 h 4236446"/>
              <a:gd name="connsiteX17" fmla="*/ 1681411 w 2721527"/>
              <a:gd name="connsiteY17" fmla="*/ 2863938 h 4236446"/>
              <a:gd name="connsiteX18" fmla="*/ 1986170 w 2721527"/>
              <a:gd name="connsiteY18" fmla="*/ 0 h 4236446"/>
              <a:gd name="connsiteX19" fmla="*/ 2173089 w 2721527"/>
              <a:gd name="connsiteY19" fmla="*/ 355240 h 4236446"/>
              <a:gd name="connsiteX20" fmla="*/ 2225047 w 2721527"/>
              <a:gd name="connsiteY20" fmla="*/ 637341 h 4236446"/>
              <a:gd name="connsiteX21" fmla="*/ 1970243 w 2721527"/>
              <a:gd name="connsiteY21" fmla="*/ 638906 h 4236446"/>
              <a:gd name="connsiteX22" fmla="*/ 1695508 w 2721527"/>
              <a:gd name="connsiteY22" fmla="*/ 541873 h 4236446"/>
              <a:gd name="connsiteX23" fmla="*/ 2157075 w 2721527"/>
              <a:gd name="connsiteY23" fmla="*/ 797291 h 4236446"/>
              <a:gd name="connsiteX24" fmla="*/ 2240609 w 2721527"/>
              <a:gd name="connsiteY24" fmla="*/ 984363 h 4236446"/>
              <a:gd name="connsiteX25" fmla="*/ 1746390 w 2721527"/>
              <a:gd name="connsiteY25" fmla="*/ 1532950 h 4236446"/>
              <a:gd name="connsiteX26" fmla="*/ 1523369 w 2721527"/>
              <a:gd name="connsiteY26" fmla="*/ 1031212 h 4236446"/>
              <a:gd name="connsiteX27" fmla="*/ 1501425 w 2721527"/>
              <a:gd name="connsiteY27" fmla="*/ 1348610 h 4236446"/>
              <a:gd name="connsiteX28" fmla="*/ 1655161 w 2721527"/>
              <a:gd name="connsiteY28" fmla="*/ 1656290 h 4236446"/>
              <a:gd name="connsiteX29" fmla="*/ 1590016 w 2721527"/>
              <a:gd name="connsiteY29" fmla="*/ 1824073 h 4236446"/>
              <a:gd name="connsiteX30" fmla="*/ 1573478 w 2721527"/>
              <a:gd name="connsiteY30" fmla="*/ 1855533 h 4236446"/>
              <a:gd name="connsiteX31" fmla="*/ 1540584 w 2721527"/>
              <a:gd name="connsiteY31" fmla="*/ 1865806 h 4236446"/>
              <a:gd name="connsiteX32" fmla="*/ 1455542 w 2721527"/>
              <a:gd name="connsiteY32" fmla="*/ 1924037 h 4236446"/>
              <a:gd name="connsiteX33" fmla="*/ 1342608 w 2721527"/>
              <a:gd name="connsiteY33" fmla="*/ 1927680 h 4236446"/>
              <a:gd name="connsiteX34" fmla="*/ 1342305 w 2721527"/>
              <a:gd name="connsiteY34" fmla="*/ 1966159 h 4236446"/>
              <a:gd name="connsiteX35" fmla="*/ 1342002 w 2721527"/>
              <a:gd name="connsiteY35" fmla="*/ 1927680 h 4236446"/>
              <a:gd name="connsiteX36" fmla="*/ 1229068 w 2721527"/>
              <a:gd name="connsiteY36" fmla="*/ 1924037 h 4236446"/>
              <a:gd name="connsiteX37" fmla="*/ 1171690 w 2721527"/>
              <a:gd name="connsiteY37" fmla="*/ 1890795 h 4236446"/>
              <a:gd name="connsiteX38" fmla="*/ 1152431 w 2721527"/>
              <a:gd name="connsiteY38" fmla="*/ 1873399 h 4236446"/>
              <a:gd name="connsiteX39" fmla="*/ 1156386 w 2721527"/>
              <a:gd name="connsiteY39" fmla="*/ 1871393 h 4236446"/>
              <a:gd name="connsiteX40" fmla="*/ 1066367 w 2721527"/>
              <a:gd name="connsiteY40" fmla="*/ 1656290 h 4236446"/>
              <a:gd name="connsiteX41" fmla="*/ 1220102 w 2721527"/>
              <a:gd name="connsiteY41" fmla="*/ 1348610 h 4236446"/>
              <a:gd name="connsiteX42" fmla="*/ 1198159 w 2721527"/>
              <a:gd name="connsiteY42" fmla="*/ 1031212 h 4236446"/>
              <a:gd name="connsiteX43" fmla="*/ 975138 w 2721527"/>
              <a:gd name="connsiteY43" fmla="*/ 1532950 h 4236446"/>
              <a:gd name="connsiteX44" fmla="*/ 480919 w 2721527"/>
              <a:gd name="connsiteY44" fmla="*/ 984363 h 4236446"/>
              <a:gd name="connsiteX45" fmla="*/ 564452 w 2721527"/>
              <a:gd name="connsiteY45" fmla="*/ 797291 h 4236446"/>
              <a:gd name="connsiteX46" fmla="*/ 1026020 w 2721527"/>
              <a:gd name="connsiteY46" fmla="*/ 541873 h 4236446"/>
              <a:gd name="connsiteX47" fmla="*/ 751285 w 2721527"/>
              <a:gd name="connsiteY47" fmla="*/ 638906 h 4236446"/>
              <a:gd name="connsiteX48" fmla="*/ 496480 w 2721527"/>
              <a:gd name="connsiteY48" fmla="*/ 637341 h 4236446"/>
              <a:gd name="connsiteX49" fmla="*/ 548439 w 2721527"/>
              <a:gd name="connsiteY49" fmla="*/ 355240 h 4236446"/>
              <a:gd name="connsiteX50" fmla="*/ 735357 w 2721527"/>
              <a:gd name="connsiteY50" fmla="*/ 0 h 4236446"/>
              <a:gd name="connsiteX51" fmla="*/ 375704 w 2721527"/>
              <a:gd name="connsiteY51" fmla="*/ 516706 h 4236446"/>
              <a:gd name="connsiteX52" fmla="*/ 366746 w 2721527"/>
              <a:gd name="connsiteY52" fmla="*/ 32229 h 4236446"/>
              <a:gd name="connsiteX53" fmla="*/ 261279 w 2721527"/>
              <a:gd name="connsiteY53" fmla="*/ 400965 h 4236446"/>
              <a:gd name="connsiteX54" fmla="*/ 284983 w 2721527"/>
              <a:gd name="connsiteY54" fmla="*/ 743885 h 4236446"/>
              <a:gd name="connsiteX55" fmla="*/ 122184 w 2721527"/>
              <a:gd name="connsiteY55" fmla="*/ 558832 h 4236446"/>
              <a:gd name="connsiteX56" fmla="*/ 38733 w 2721527"/>
              <a:gd name="connsiteY56" fmla="*/ 227027 h 4236446"/>
              <a:gd name="connsiteX57" fmla="*/ 59054 w 2721527"/>
              <a:gd name="connsiteY57" fmla="*/ 712784 h 4236446"/>
              <a:gd name="connsiteX58" fmla="*/ 1010334 w 2721527"/>
              <a:gd name="connsiteY58" fmla="*/ 1894328 h 4236446"/>
              <a:gd name="connsiteX59" fmla="*/ 1016894 w 2721527"/>
              <a:gd name="connsiteY59" fmla="*/ 1910776 h 4236446"/>
              <a:gd name="connsiteX60" fmla="*/ 984871 w 2721527"/>
              <a:gd name="connsiteY60" fmla="*/ 1935423 h 4236446"/>
              <a:gd name="connsiteX61" fmla="*/ 933982 w 2721527"/>
              <a:gd name="connsiteY61" fmla="*/ 1945896 h 4236446"/>
              <a:gd name="connsiteX62" fmla="*/ 784618 w 2721527"/>
              <a:gd name="connsiteY62" fmla="*/ 1887607 h 4236446"/>
              <a:gd name="connsiteX63" fmla="*/ 402101 w 2721527"/>
              <a:gd name="connsiteY63" fmla="*/ 1924037 h 4236446"/>
              <a:gd name="connsiteX64" fmla="*/ 693543 w 2721527"/>
              <a:gd name="connsiteY64" fmla="*/ 2189978 h 4236446"/>
              <a:gd name="connsiteX65" fmla="*/ 941269 w 2721527"/>
              <a:gd name="connsiteY65" fmla="*/ 2084331 h 4236446"/>
              <a:gd name="connsiteX66" fmla="*/ 784618 w 2721527"/>
              <a:gd name="connsiteY66" fmla="*/ 2226409 h 4236446"/>
              <a:gd name="connsiteX67" fmla="*/ 1021415 w 2721527"/>
              <a:gd name="connsiteY67" fmla="*/ 2820222 h 4236446"/>
              <a:gd name="connsiteX68" fmla="*/ 1079704 w 2721527"/>
              <a:gd name="connsiteY68" fmla="*/ 3137166 h 4236446"/>
              <a:gd name="connsiteX69" fmla="*/ 1294642 w 2721527"/>
              <a:gd name="connsiteY69" fmla="*/ 3308388 h 4236446"/>
              <a:gd name="connsiteX70" fmla="*/ 1331700 w 2721527"/>
              <a:gd name="connsiteY70" fmla="*/ 3313020 h 4236446"/>
              <a:gd name="connsiteX71" fmla="*/ 1331679 w 2721527"/>
              <a:gd name="connsiteY71" fmla="*/ 3315674 h 4236446"/>
              <a:gd name="connsiteX72" fmla="*/ 1342305 w 2721527"/>
              <a:gd name="connsiteY72" fmla="*/ 3314346 h 4236446"/>
              <a:gd name="connsiteX73" fmla="*/ 1352931 w 2721527"/>
              <a:gd name="connsiteY73" fmla="*/ 3315674 h 4236446"/>
              <a:gd name="connsiteX74" fmla="*/ 1352910 w 2721527"/>
              <a:gd name="connsiteY74" fmla="*/ 3313020 h 4236446"/>
              <a:gd name="connsiteX75" fmla="*/ 1389968 w 2721527"/>
              <a:gd name="connsiteY75" fmla="*/ 3308388 h 4236446"/>
              <a:gd name="connsiteX76" fmla="*/ 1604906 w 2721527"/>
              <a:gd name="connsiteY76" fmla="*/ 3137166 h 4236446"/>
              <a:gd name="connsiteX77" fmla="*/ 1663195 w 2721527"/>
              <a:gd name="connsiteY77" fmla="*/ 2820222 h 4236446"/>
              <a:gd name="connsiteX78" fmla="*/ 1899992 w 2721527"/>
              <a:gd name="connsiteY78" fmla="*/ 2226409 h 4236446"/>
              <a:gd name="connsiteX79" fmla="*/ 1743341 w 2721527"/>
              <a:gd name="connsiteY79" fmla="*/ 2084331 h 4236446"/>
              <a:gd name="connsiteX80" fmla="*/ 1991067 w 2721527"/>
              <a:gd name="connsiteY80" fmla="*/ 2189978 h 4236446"/>
              <a:gd name="connsiteX81" fmla="*/ 2282509 w 2721527"/>
              <a:gd name="connsiteY81" fmla="*/ 1924037 h 4236446"/>
              <a:gd name="connsiteX82" fmla="*/ 1899992 w 2721527"/>
              <a:gd name="connsiteY82" fmla="*/ 1887607 h 4236446"/>
              <a:gd name="connsiteX83" fmla="*/ 1750628 w 2721527"/>
              <a:gd name="connsiteY83" fmla="*/ 1945896 h 4236446"/>
              <a:gd name="connsiteX84" fmla="*/ 1699739 w 2721527"/>
              <a:gd name="connsiteY84" fmla="*/ 1935423 h 4236446"/>
              <a:gd name="connsiteX85" fmla="*/ 1695963 w 2721527"/>
              <a:gd name="connsiteY85" fmla="*/ 1932516 h 4236446"/>
              <a:gd name="connsiteX86" fmla="*/ 1711193 w 2721527"/>
              <a:gd name="connsiteY86" fmla="*/ 1894328 h 4236446"/>
              <a:gd name="connsiteX87" fmla="*/ 2662473 w 2721527"/>
              <a:gd name="connsiteY87" fmla="*/ 712784 h 4236446"/>
              <a:gd name="connsiteX88" fmla="*/ 2682794 w 2721527"/>
              <a:gd name="connsiteY88" fmla="*/ 227027 h 4236446"/>
              <a:gd name="connsiteX89" fmla="*/ 2599343 w 2721527"/>
              <a:gd name="connsiteY89" fmla="*/ 558832 h 4236446"/>
              <a:gd name="connsiteX90" fmla="*/ 2436544 w 2721527"/>
              <a:gd name="connsiteY90" fmla="*/ 743885 h 4236446"/>
              <a:gd name="connsiteX91" fmla="*/ 2460248 w 2721527"/>
              <a:gd name="connsiteY91" fmla="*/ 400965 h 4236446"/>
              <a:gd name="connsiteX92" fmla="*/ 2354781 w 2721527"/>
              <a:gd name="connsiteY92" fmla="*/ 32229 h 4236446"/>
              <a:gd name="connsiteX93" fmla="*/ 2345823 w 2721527"/>
              <a:gd name="connsiteY93" fmla="*/ 516706 h 4236446"/>
              <a:gd name="connsiteX94" fmla="*/ 1986170 w 2721527"/>
              <a:gd name="connsiteY94" fmla="*/ 0 h 4236446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580690 w 2721527"/>
              <a:gd name="connsiteY11" fmla="*/ 4236446 h 4236446"/>
              <a:gd name="connsiteX12" fmla="*/ 1324619 w 2721527"/>
              <a:gd name="connsiteY12" fmla="*/ 4203328 h 4236446"/>
              <a:gd name="connsiteX13" fmla="*/ 1324394 w 2721527"/>
              <a:gd name="connsiteY13" fmla="*/ 4230073 h 4236446"/>
              <a:gd name="connsiteX14" fmla="*/ 1342305 w 2721527"/>
              <a:gd name="connsiteY14" fmla="*/ 4216616 h 4236446"/>
              <a:gd name="connsiteX15" fmla="*/ 1360216 w 2721527"/>
              <a:gd name="connsiteY15" fmla="*/ 4230073 h 4236446"/>
              <a:gd name="connsiteX16" fmla="*/ 2073759 w 2721527"/>
              <a:gd name="connsiteY16" fmla="*/ 4150112 h 4236446"/>
              <a:gd name="connsiteX17" fmla="*/ 1681411 w 2721527"/>
              <a:gd name="connsiteY17" fmla="*/ 2863938 h 4236446"/>
              <a:gd name="connsiteX18" fmla="*/ 1986170 w 2721527"/>
              <a:gd name="connsiteY18" fmla="*/ 0 h 4236446"/>
              <a:gd name="connsiteX19" fmla="*/ 2173089 w 2721527"/>
              <a:gd name="connsiteY19" fmla="*/ 355240 h 4236446"/>
              <a:gd name="connsiteX20" fmla="*/ 2225047 w 2721527"/>
              <a:gd name="connsiteY20" fmla="*/ 637341 h 4236446"/>
              <a:gd name="connsiteX21" fmla="*/ 1970243 w 2721527"/>
              <a:gd name="connsiteY21" fmla="*/ 638906 h 4236446"/>
              <a:gd name="connsiteX22" fmla="*/ 1695508 w 2721527"/>
              <a:gd name="connsiteY22" fmla="*/ 541873 h 4236446"/>
              <a:gd name="connsiteX23" fmla="*/ 2157075 w 2721527"/>
              <a:gd name="connsiteY23" fmla="*/ 797291 h 4236446"/>
              <a:gd name="connsiteX24" fmla="*/ 2240609 w 2721527"/>
              <a:gd name="connsiteY24" fmla="*/ 984363 h 4236446"/>
              <a:gd name="connsiteX25" fmla="*/ 1746390 w 2721527"/>
              <a:gd name="connsiteY25" fmla="*/ 1532950 h 4236446"/>
              <a:gd name="connsiteX26" fmla="*/ 1523369 w 2721527"/>
              <a:gd name="connsiteY26" fmla="*/ 1031212 h 4236446"/>
              <a:gd name="connsiteX27" fmla="*/ 1501425 w 2721527"/>
              <a:gd name="connsiteY27" fmla="*/ 1348610 h 4236446"/>
              <a:gd name="connsiteX28" fmla="*/ 1655161 w 2721527"/>
              <a:gd name="connsiteY28" fmla="*/ 1656290 h 4236446"/>
              <a:gd name="connsiteX29" fmla="*/ 1590016 w 2721527"/>
              <a:gd name="connsiteY29" fmla="*/ 1824073 h 4236446"/>
              <a:gd name="connsiteX30" fmla="*/ 1573478 w 2721527"/>
              <a:gd name="connsiteY30" fmla="*/ 1855533 h 4236446"/>
              <a:gd name="connsiteX31" fmla="*/ 1540584 w 2721527"/>
              <a:gd name="connsiteY31" fmla="*/ 1865806 h 4236446"/>
              <a:gd name="connsiteX32" fmla="*/ 1455542 w 2721527"/>
              <a:gd name="connsiteY32" fmla="*/ 1924037 h 4236446"/>
              <a:gd name="connsiteX33" fmla="*/ 1342608 w 2721527"/>
              <a:gd name="connsiteY33" fmla="*/ 1927680 h 4236446"/>
              <a:gd name="connsiteX34" fmla="*/ 1342305 w 2721527"/>
              <a:gd name="connsiteY34" fmla="*/ 1966159 h 4236446"/>
              <a:gd name="connsiteX35" fmla="*/ 1342002 w 2721527"/>
              <a:gd name="connsiteY35" fmla="*/ 1927680 h 4236446"/>
              <a:gd name="connsiteX36" fmla="*/ 1229068 w 2721527"/>
              <a:gd name="connsiteY36" fmla="*/ 1924037 h 4236446"/>
              <a:gd name="connsiteX37" fmla="*/ 1171690 w 2721527"/>
              <a:gd name="connsiteY37" fmla="*/ 1890795 h 4236446"/>
              <a:gd name="connsiteX38" fmla="*/ 1152431 w 2721527"/>
              <a:gd name="connsiteY38" fmla="*/ 1873399 h 4236446"/>
              <a:gd name="connsiteX39" fmla="*/ 1156386 w 2721527"/>
              <a:gd name="connsiteY39" fmla="*/ 1871393 h 4236446"/>
              <a:gd name="connsiteX40" fmla="*/ 1066367 w 2721527"/>
              <a:gd name="connsiteY40" fmla="*/ 1656290 h 4236446"/>
              <a:gd name="connsiteX41" fmla="*/ 1220102 w 2721527"/>
              <a:gd name="connsiteY41" fmla="*/ 1348610 h 4236446"/>
              <a:gd name="connsiteX42" fmla="*/ 1198159 w 2721527"/>
              <a:gd name="connsiteY42" fmla="*/ 1031212 h 4236446"/>
              <a:gd name="connsiteX43" fmla="*/ 975138 w 2721527"/>
              <a:gd name="connsiteY43" fmla="*/ 1532950 h 4236446"/>
              <a:gd name="connsiteX44" fmla="*/ 480919 w 2721527"/>
              <a:gd name="connsiteY44" fmla="*/ 984363 h 4236446"/>
              <a:gd name="connsiteX45" fmla="*/ 564452 w 2721527"/>
              <a:gd name="connsiteY45" fmla="*/ 797291 h 4236446"/>
              <a:gd name="connsiteX46" fmla="*/ 1026020 w 2721527"/>
              <a:gd name="connsiteY46" fmla="*/ 541873 h 4236446"/>
              <a:gd name="connsiteX47" fmla="*/ 751285 w 2721527"/>
              <a:gd name="connsiteY47" fmla="*/ 638906 h 4236446"/>
              <a:gd name="connsiteX48" fmla="*/ 496480 w 2721527"/>
              <a:gd name="connsiteY48" fmla="*/ 637341 h 4236446"/>
              <a:gd name="connsiteX49" fmla="*/ 548439 w 2721527"/>
              <a:gd name="connsiteY49" fmla="*/ 355240 h 4236446"/>
              <a:gd name="connsiteX50" fmla="*/ 735357 w 2721527"/>
              <a:gd name="connsiteY50" fmla="*/ 0 h 4236446"/>
              <a:gd name="connsiteX51" fmla="*/ 375704 w 2721527"/>
              <a:gd name="connsiteY51" fmla="*/ 516706 h 4236446"/>
              <a:gd name="connsiteX52" fmla="*/ 366746 w 2721527"/>
              <a:gd name="connsiteY52" fmla="*/ 32229 h 4236446"/>
              <a:gd name="connsiteX53" fmla="*/ 261279 w 2721527"/>
              <a:gd name="connsiteY53" fmla="*/ 400965 h 4236446"/>
              <a:gd name="connsiteX54" fmla="*/ 284983 w 2721527"/>
              <a:gd name="connsiteY54" fmla="*/ 743885 h 4236446"/>
              <a:gd name="connsiteX55" fmla="*/ 122184 w 2721527"/>
              <a:gd name="connsiteY55" fmla="*/ 558832 h 4236446"/>
              <a:gd name="connsiteX56" fmla="*/ 38733 w 2721527"/>
              <a:gd name="connsiteY56" fmla="*/ 227027 h 4236446"/>
              <a:gd name="connsiteX57" fmla="*/ 59054 w 2721527"/>
              <a:gd name="connsiteY57" fmla="*/ 712784 h 4236446"/>
              <a:gd name="connsiteX58" fmla="*/ 1010334 w 2721527"/>
              <a:gd name="connsiteY58" fmla="*/ 1894328 h 4236446"/>
              <a:gd name="connsiteX59" fmla="*/ 1016894 w 2721527"/>
              <a:gd name="connsiteY59" fmla="*/ 1910776 h 4236446"/>
              <a:gd name="connsiteX60" fmla="*/ 984871 w 2721527"/>
              <a:gd name="connsiteY60" fmla="*/ 1935423 h 4236446"/>
              <a:gd name="connsiteX61" fmla="*/ 933982 w 2721527"/>
              <a:gd name="connsiteY61" fmla="*/ 1945896 h 4236446"/>
              <a:gd name="connsiteX62" fmla="*/ 784618 w 2721527"/>
              <a:gd name="connsiteY62" fmla="*/ 1887607 h 4236446"/>
              <a:gd name="connsiteX63" fmla="*/ 402101 w 2721527"/>
              <a:gd name="connsiteY63" fmla="*/ 1924037 h 4236446"/>
              <a:gd name="connsiteX64" fmla="*/ 693543 w 2721527"/>
              <a:gd name="connsiteY64" fmla="*/ 2189978 h 4236446"/>
              <a:gd name="connsiteX65" fmla="*/ 941269 w 2721527"/>
              <a:gd name="connsiteY65" fmla="*/ 2084331 h 4236446"/>
              <a:gd name="connsiteX66" fmla="*/ 784618 w 2721527"/>
              <a:gd name="connsiteY66" fmla="*/ 2226409 h 4236446"/>
              <a:gd name="connsiteX67" fmla="*/ 1021415 w 2721527"/>
              <a:gd name="connsiteY67" fmla="*/ 2820222 h 4236446"/>
              <a:gd name="connsiteX68" fmla="*/ 1079704 w 2721527"/>
              <a:gd name="connsiteY68" fmla="*/ 3137166 h 4236446"/>
              <a:gd name="connsiteX69" fmla="*/ 1294642 w 2721527"/>
              <a:gd name="connsiteY69" fmla="*/ 3308388 h 4236446"/>
              <a:gd name="connsiteX70" fmla="*/ 1331700 w 2721527"/>
              <a:gd name="connsiteY70" fmla="*/ 3313020 h 4236446"/>
              <a:gd name="connsiteX71" fmla="*/ 1331679 w 2721527"/>
              <a:gd name="connsiteY71" fmla="*/ 3315674 h 4236446"/>
              <a:gd name="connsiteX72" fmla="*/ 1342305 w 2721527"/>
              <a:gd name="connsiteY72" fmla="*/ 3314346 h 4236446"/>
              <a:gd name="connsiteX73" fmla="*/ 1352931 w 2721527"/>
              <a:gd name="connsiteY73" fmla="*/ 3315674 h 4236446"/>
              <a:gd name="connsiteX74" fmla="*/ 1352910 w 2721527"/>
              <a:gd name="connsiteY74" fmla="*/ 3313020 h 4236446"/>
              <a:gd name="connsiteX75" fmla="*/ 1389968 w 2721527"/>
              <a:gd name="connsiteY75" fmla="*/ 3308388 h 4236446"/>
              <a:gd name="connsiteX76" fmla="*/ 1604906 w 2721527"/>
              <a:gd name="connsiteY76" fmla="*/ 3137166 h 4236446"/>
              <a:gd name="connsiteX77" fmla="*/ 1663195 w 2721527"/>
              <a:gd name="connsiteY77" fmla="*/ 2820222 h 4236446"/>
              <a:gd name="connsiteX78" fmla="*/ 1899992 w 2721527"/>
              <a:gd name="connsiteY78" fmla="*/ 2226409 h 4236446"/>
              <a:gd name="connsiteX79" fmla="*/ 1743341 w 2721527"/>
              <a:gd name="connsiteY79" fmla="*/ 2084331 h 4236446"/>
              <a:gd name="connsiteX80" fmla="*/ 1991067 w 2721527"/>
              <a:gd name="connsiteY80" fmla="*/ 2189978 h 4236446"/>
              <a:gd name="connsiteX81" fmla="*/ 2282509 w 2721527"/>
              <a:gd name="connsiteY81" fmla="*/ 1924037 h 4236446"/>
              <a:gd name="connsiteX82" fmla="*/ 1899992 w 2721527"/>
              <a:gd name="connsiteY82" fmla="*/ 1887607 h 4236446"/>
              <a:gd name="connsiteX83" fmla="*/ 1750628 w 2721527"/>
              <a:gd name="connsiteY83" fmla="*/ 1945896 h 4236446"/>
              <a:gd name="connsiteX84" fmla="*/ 1699739 w 2721527"/>
              <a:gd name="connsiteY84" fmla="*/ 1935423 h 4236446"/>
              <a:gd name="connsiteX85" fmla="*/ 1695963 w 2721527"/>
              <a:gd name="connsiteY85" fmla="*/ 1932516 h 4236446"/>
              <a:gd name="connsiteX86" fmla="*/ 1711193 w 2721527"/>
              <a:gd name="connsiteY86" fmla="*/ 1894328 h 4236446"/>
              <a:gd name="connsiteX87" fmla="*/ 2662473 w 2721527"/>
              <a:gd name="connsiteY87" fmla="*/ 712784 h 4236446"/>
              <a:gd name="connsiteX88" fmla="*/ 2682794 w 2721527"/>
              <a:gd name="connsiteY88" fmla="*/ 227027 h 4236446"/>
              <a:gd name="connsiteX89" fmla="*/ 2599343 w 2721527"/>
              <a:gd name="connsiteY89" fmla="*/ 558832 h 4236446"/>
              <a:gd name="connsiteX90" fmla="*/ 2436544 w 2721527"/>
              <a:gd name="connsiteY90" fmla="*/ 743885 h 4236446"/>
              <a:gd name="connsiteX91" fmla="*/ 2460248 w 2721527"/>
              <a:gd name="connsiteY91" fmla="*/ 400965 h 4236446"/>
              <a:gd name="connsiteX92" fmla="*/ 2354781 w 2721527"/>
              <a:gd name="connsiteY92" fmla="*/ 32229 h 4236446"/>
              <a:gd name="connsiteX93" fmla="*/ 2345823 w 2721527"/>
              <a:gd name="connsiteY93" fmla="*/ 516706 h 4236446"/>
              <a:gd name="connsiteX94" fmla="*/ 1986170 w 2721527"/>
              <a:gd name="connsiteY94" fmla="*/ 0 h 4236446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580690 w 2721527"/>
              <a:gd name="connsiteY11" fmla="*/ 4236446 h 4236446"/>
              <a:gd name="connsiteX12" fmla="*/ 1324619 w 2721527"/>
              <a:gd name="connsiteY12" fmla="*/ 4203328 h 4236446"/>
              <a:gd name="connsiteX13" fmla="*/ 1324394 w 2721527"/>
              <a:gd name="connsiteY13" fmla="*/ 4230073 h 4236446"/>
              <a:gd name="connsiteX14" fmla="*/ 1342305 w 2721527"/>
              <a:gd name="connsiteY14" fmla="*/ 4216616 h 4236446"/>
              <a:gd name="connsiteX15" fmla="*/ 1360216 w 2721527"/>
              <a:gd name="connsiteY15" fmla="*/ 4230073 h 4236446"/>
              <a:gd name="connsiteX16" fmla="*/ 2088841 w 2721527"/>
              <a:gd name="connsiteY16" fmla="*/ 4210436 h 4236446"/>
              <a:gd name="connsiteX17" fmla="*/ 1681411 w 2721527"/>
              <a:gd name="connsiteY17" fmla="*/ 2863938 h 4236446"/>
              <a:gd name="connsiteX18" fmla="*/ 1986170 w 2721527"/>
              <a:gd name="connsiteY18" fmla="*/ 0 h 4236446"/>
              <a:gd name="connsiteX19" fmla="*/ 2173089 w 2721527"/>
              <a:gd name="connsiteY19" fmla="*/ 355240 h 4236446"/>
              <a:gd name="connsiteX20" fmla="*/ 2225047 w 2721527"/>
              <a:gd name="connsiteY20" fmla="*/ 637341 h 4236446"/>
              <a:gd name="connsiteX21" fmla="*/ 1970243 w 2721527"/>
              <a:gd name="connsiteY21" fmla="*/ 638906 h 4236446"/>
              <a:gd name="connsiteX22" fmla="*/ 1695508 w 2721527"/>
              <a:gd name="connsiteY22" fmla="*/ 541873 h 4236446"/>
              <a:gd name="connsiteX23" fmla="*/ 2157075 w 2721527"/>
              <a:gd name="connsiteY23" fmla="*/ 797291 h 4236446"/>
              <a:gd name="connsiteX24" fmla="*/ 2240609 w 2721527"/>
              <a:gd name="connsiteY24" fmla="*/ 984363 h 4236446"/>
              <a:gd name="connsiteX25" fmla="*/ 1746390 w 2721527"/>
              <a:gd name="connsiteY25" fmla="*/ 1532950 h 4236446"/>
              <a:gd name="connsiteX26" fmla="*/ 1523369 w 2721527"/>
              <a:gd name="connsiteY26" fmla="*/ 1031212 h 4236446"/>
              <a:gd name="connsiteX27" fmla="*/ 1501425 w 2721527"/>
              <a:gd name="connsiteY27" fmla="*/ 1348610 h 4236446"/>
              <a:gd name="connsiteX28" fmla="*/ 1655161 w 2721527"/>
              <a:gd name="connsiteY28" fmla="*/ 1656290 h 4236446"/>
              <a:gd name="connsiteX29" fmla="*/ 1590016 w 2721527"/>
              <a:gd name="connsiteY29" fmla="*/ 1824073 h 4236446"/>
              <a:gd name="connsiteX30" fmla="*/ 1573478 w 2721527"/>
              <a:gd name="connsiteY30" fmla="*/ 1855533 h 4236446"/>
              <a:gd name="connsiteX31" fmla="*/ 1540584 w 2721527"/>
              <a:gd name="connsiteY31" fmla="*/ 1865806 h 4236446"/>
              <a:gd name="connsiteX32" fmla="*/ 1455542 w 2721527"/>
              <a:gd name="connsiteY32" fmla="*/ 1924037 h 4236446"/>
              <a:gd name="connsiteX33" fmla="*/ 1342608 w 2721527"/>
              <a:gd name="connsiteY33" fmla="*/ 1927680 h 4236446"/>
              <a:gd name="connsiteX34" fmla="*/ 1342305 w 2721527"/>
              <a:gd name="connsiteY34" fmla="*/ 1966159 h 4236446"/>
              <a:gd name="connsiteX35" fmla="*/ 1342002 w 2721527"/>
              <a:gd name="connsiteY35" fmla="*/ 1927680 h 4236446"/>
              <a:gd name="connsiteX36" fmla="*/ 1229068 w 2721527"/>
              <a:gd name="connsiteY36" fmla="*/ 1924037 h 4236446"/>
              <a:gd name="connsiteX37" fmla="*/ 1171690 w 2721527"/>
              <a:gd name="connsiteY37" fmla="*/ 1890795 h 4236446"/>
              <a:gd name="connsiteX38" fmla="*/ 1152431 w 2721527"/>
              <a:gd name="connsiteY38" fmla="*/ 1873399 h 4236446"/>
              <a:gd name="connsiteX39" fmla="*/ 1156386 w 2721527"/>
              <a:gd name="connsiteY39" fmla="*/ 1871393 h 4236446"/>
              <a:gd name="connsiteX40" fmla="*/ 1066367 w 2721527"/>
              <a:gd name="connsiteY40" fmla="*/ 1656290 h 4236446"/>
              <a:gd name="connsiteX41" fmla="*/ 1220102 w 2721527"/>
              <a:gd name="connsiteY41" fmla="*/ 1348610 h 4236446"/>
              <a:gd name="connsiteX42" fmla="*/ 1198159 w 2721527"/>
              <a:gd name="connsiteY42" fmla="*/ 1031212 h 4236446"/>
              <a:gd name="connsiteX43" fmla="*/ 975138 w 2721527"/>
              <a:gd name="connsiteY43" fmla="*/ 1532950 h 4236446"/>
              <a:gd name="connsiteX44" fmla="*/ 480919 w 2721527"/>
              <a:gd name="connsiteY44" fmla="*/ 984363 h 4236446"/>
              <a:gd name="connsiteX45" fmla="*/ 564452 w 2721527"/>
              <a:gd name="connsiteY45" fmla="*/ 797291 h 4236446"/>
              <a:gd name="connsiteX46" fmla="*/ 1026020 w 2721527"/>
              <a:gd name="connsiteY46" fmla="*/ 541873 h 4236446"/>
              <a:gd name="connsiteX47" fmla="*/ 751285 w 2721527"/>
              <a:gd name="connsiteY47" fmla="*/ 638906 h 4236446"/>
              <a:gd name="connsiteX48" fmla="*/ 496480 w 2721527"/>
              <a:gd name="connsiteY48" fmla="*/ 637341 h 4236446"/>
              <a:gd name="connsiteX49" fmla="*/ 548439 w 2721527"/>
              <a:gd name="connsiteY49" fmla="*/ 355240 h 4236446"/>
              <a:gd name="connsiteX50" fmla="*/ 735357 w 2721527"/>
              <a:gd name="connsiteY50" fmla="*/ 0 h 4236446"/>
              <a:gd name="connsiteX51" fmla="*/ 375704 w 2721527"/>
              <a:gd name="connsiteY51" fmla="*/ 516706 h 4236446"/>
              <a:gd name="connsiteX52" fmla="*/ 366746 w 2721527"/>
              <a:gd name="connsiteY52" fmla="*/ 32229 h 4236446"/>
              <a:gd name="connsiteX53" fmla="*/ 261279 w 2721527"/>
              <a:gd name="connsiteY53" fmla="*/ 400965 h 4236446"/>
              <a:gd name="connsiteX54" fmla="*/ 284983 w 2721527"/>
              <a:gd name="connsiteY54" fmla="*/ 743885 h 4236446"/>
              <a:gd name="connsiteX55" fmla="*/ 122184 w 2721527"/>
              <a:gd name="connsiteY55" fmla="*/ 558832 h 4236446"/>
              <a:gd name="connsiteX56" fmla="*/ 38733 w 2721527"/>
              <a:gd name="connsiteY56" fmla="*/ 227027 h 4236446"/>
              <a:gd name="connsiteX57" fmla="*/ 59054 w 2721527"/>
              <a:gd name="connsiteY57" fmla="*/ 712784 h 4236446"/>
              <a:gd name="connsiteX58" fmla="*/ 1010334 w 2721527"/>
              <a:gd name="connsiteY58" fmla="*/ 1894328 h 4236446"/>
              <a:gd name="connsiteX59" fmla="*/ 1016894 w 2721527"/>
              <a:gd name="connsiteY59" fmla="*/ 1910776 h 4236446"/>
              <a:gd name="connsiteX60" fmla="*/ 984871 w 2721527"/>
              <a:gd name="connsiteY60" fmla="*/ 1935423 h 4236446"/>
              <a:gd name="connsiteX61" fmla="*/ 933982 w 2721527"/>
              <a:gd name="connsiteY61" fmla="*/ 1945896 h 4236446"/>
              <a:gd name="connsiteX62" fmla="*/ 784618 w 2721527"/>
              <a:gd name="connsiteY62" fmla="*/ 1887607 h 4236446"/>
              <a:gd name="connsiteX63" fmla="*/ 402101 w 2721527"/>
              <a:gd name="connsiteY63" fmla="*/ 1924037 h 4236446"/>
              <a:gd name="connsiteX64" fmla="*/ 693543 w 2721527"/>
              <a:gd name="connsiteY64" fmla="*/ 2189978 h 4236446"/>
              <a:gd name="connsiteX65" fmla="*/ 941269 w 2721527"/>
              <a:gd name="connsiteY65" fmla="*/ 2084331 h 4236446"/>
              <a:gd name="connsiteX66" fmla="*/ 784618 w 2721527"/>
              <a:gd name="connsiteY66" fmla="*/ 2226409 h 4236446"/>
              <a:gd name="connsiteX67" fmla="*/ 1021415 w 2721527"/>
              <a:gd name="connsiteY67" fmla="*/ 2820222 h 4236446"/>
              <a:gd name="connsiteX68" fmla="*/ 1079704 w 2721527"/>
              <a:gd name="connsiteY68" fmla="*/ 3137166 h 4236446"/>
              <a:gd name="connsiteX69" fmla="*/ 1294642 w 2721527"/>
              <a:gd name="connsiteY69" fmla="*/ 3308388 h 4236446"/>
              <a:gd name="connsiteX70" fmla="*/ 1331700 w 2721527"/>
              <a:gd name="connsiteY70" fmla="*/ 3313020 h 4236446"/>
              <a:gd name="connsiteX71" fmla="*/ 1331679 w 2721527"/>
              <a:gd name="connsiteY71" fmla="*/ 3315674 h 4236446"/>
              <a:gd name="connsiteX72" fmla="*/ 1342305 w 2721527"/>
              <a:gd name="connsiteY72" fmla="*/ 3314346 h 4236446"/>
              <a:gd name="connsiteX73" fmla="*/ 1352931 w 2721527"/>
              <a:gd name="connsiteY73" fmla="*/ 3315674 h 4236446"/>
              <a:gd name="connsiteX74" fmla="*/ 1352910 w 2721527"/>
              <a:gd name="connsiteY74" fmla="*/ 3313020 h 4236446"/>
              <a:gd name="connsiteX75" fmla="*/ 1389968 w 2721527"/>
              <a:gd name="connsiteY75" fmla="*/ 3308388 h 4236446"/>
              <a:gd name="connsiteX76" fmla="*/ 1604906 w 2721527"/>
              <a:gd name="connsiteY76" fmla="*/ 3137166 h 4236446"/>
              <a:gd name="connsiteX77" fmla="*/ 1663195 w 2721527"/>
              <a:gd name="connsiteY77" fmla="*/ 2820222 h 4236446"/>
              <a:gd name="connsiteX78" fmla="*/ 1899992 w 2721527"/>
              <a:gd name="connsiteY78" fmla="*/ 2226409 h 4236446"/>
              <a:gd name="connsiteX79" fmla="*/ 1743341 w 2721527"/>
              <a:gd name="connsiteY79" fmla="*/ 2084331 h 4236446"/>
              <a:gd name="connsiteX80" fmla="*/ 1991067 w 2721527"/>
              <a:gd name="connsiteY80" fmla="*/ 2189978 h 4236446"/>
              <a:gd name="connsiteX81" fmla="*/ 2282509 w 2721527"/>
              <a:gd name="connsiteY81" fmla="*/ 1924037 h 4236446"/>
              <a:gd name="connsiteX82" fmla="*/ 1899992 w 2721527"/>
              <a:gd name="connsiteY82" fmla="*/ 1887607 h 4236446"/>
              <a:gd name="connsiteX83" fmla="*/ 1750628 w 2721527"/>
              <a:gd name="connsiteY83" fmla="*/ 1945896 h 4236446"/>
              <a:gd name="connsiteX84" fmla="*/ 1699739 w 2721527"/>
              <a:gd name="connsiteY84" fmla="*/ 1935423 h 4236446"/>
              <a:gd name="connsiteX85" fmla="*/ 1695963 w 2721527"/>
              <a:gd name="connsiteY85" fmla="*/ 1932516 h 4236446"/>
              <a:gd name="connsiteX86" fmla="*/ 1711193 w 2721527"/>
              <a:gd name="connsiteY86" fmla="*/ 1894328 h 4236446"/>
              <a:gd name="connsiteX87" fmla="*/ 2662473 w 2721527"/>
              <a:gd name="connsiteY87" fmla="*/ 712784 h 4236446"/>
              <a:gd name="connsiteX88" fmla="*/ 2682794 w 2721527"/>
              <a:gd name="connsiteY88" fmla="*/ 227027 h 4236446"/>
              <a:gd name="connsiteX89" fmla="*/ 2599343 w 2721527"/>
              <a:gd name="connsiteY89" fmla="*/ 558832 h 4236446"/>
              <a:gd name="connsiteX90" fmla="*/ 2436544 w 2721527"/>
              <a:gd name="connsiteY90" fmla="*/ 743885 h 4236446"/>
              <a:gd name="connsiteX91" fmla="*/ 2460248 w 2721527"/>
              <a:gd name="connsiteY91" fmla="*/ 400965 h 4236446"/>
              <a:gd name="connsiteX92" fmla="*/ 2354781 w 2721527"/>
              <a:gd name="connsiteY92" fmla="*/ 32229 h 4236446"/>
              <a:gd name="connsiteX93" fmla="*/ 2345823 w 2721527"/>
              <a:gd name="connsiteY93" fmla="*/ 516706 h 4236446"/>
              <a:gd name="connsiteX94" fmla="*/ 1986170 w 2721527"/>
              <a:gd name="connsiteY94" fmla="*/ 0 h 4236446"/>
              <a:gd name="connsiteX0" fmla="*/ 1681411 w 2721527"/>
              <a:gd name="connsiteY0" fmla="*/ 2863938 h 4236446"/>
              <a:gd name="connsiteX1" fmla="*/ 1648624 w 2721527"/>
              <a:gd name="connsiteY1" fmla="*/ 3133522 h 4236446"/>
              <a:gd name="connsiteX2" fmla="*/ 1386326 w 2721527"/>
              <a:gd name="connsiteY2" fmla="*/ 3370319 h 4236446"/>
              <a:gd name="connsiteX3" fmla="*/ 1352942 w 2721527"/>
              <a:gd name="connsiteY3" fmla="*/ 3368093 h 4236446"/>
              <a:gd name="connsiteX4" fmla="*/ 1352930 w 2721527"/>
              <a:gd name="connsiteY4" fmla="*/ 3366675 h 4236446"/>
              <a:gd name="connsiteX5" fmla="*/ 1342305 w 2721527"/>
              <a:gd name="connsiteY5" fmla="*/ 3367384 h 4236446"/>
              <a:gd name="connsiteX6" fmla="*/ 1331680 w 2721527"/>
              <a:gd name="connsiteY6" fmla="*/ 3366675 h 4236446"/>
              <a:gd name="connsiteX7" fmla="*/ 1331668 w 2721527"/>
              <a:gd name="connsiteY7" fmla="*/ 3368093 h 4236446"/>
              <a:gd name="connsiteX8" fmla="*/ 1298284 w 2721527"/>
              <a:gd name="connsiteY8" fmla="*/ 3370319 h 4236446"/>
              <a:gd name="connsiteX9" fmla="*/ 1035986 w 2721527"/>
              <a:gd name="connsiteY9" fmla="*/ 3133522 h 4236446"/>
              <a:gd name="connsiteX10" fmla="*/ 1003199 w 2721527"/>
              <a:gd name="connsiteY10" fmla="*/ 2863938 h 4236446"/>
              <a:gd name="connsiteX11" fmla="*/ 580690 w 2721527"/>
              <a:gd name="connsiteY11" fmla="*/ 4236446 h 4236446"/>
              <a:gd name="connsiteX12" fmla="*/ 1324619 w 2721527"/>
              <a:gd name="connsiteY12" fmla="*/ 4203328 h 4236446"/>
              <a:gd name="connsiteX13" fmla="*/ 1324394 w 2721527"/>
              <a:gd name="connsiteY13" fmla="*/ 4230073 h 4236446"/>
              <a:gd name="connsiteX14" fmla="*/ 1342305 w 2721527"/>
              <a:gd name="connsiteY14" fmla="*/ 4216616 h 4236446"/>
              <a:gd name="connsiteX15" fmla="*/ 1360216 w 2721527"/>
              <a:gd name="connsiteY15" fmla="*/ 4230073 h 4236446"/>
              <a:gd name="connsiteX16" fmla="*/ 2043598 w 2721527"/>
              <a:gd name="connsiteY16" fmla="*/ 4225518 h 4236446"/>
              <a:gd name="connsiteX17" fmla="*/ 1681411 w 2721527"/>
              <a:gd name="connsiteY17" fmla="*/ 2863938 h 4236446"/>
              <a:gd name="connsiteX18" fmla="*/ 1986170 w 2721527"/>
              <a:gd name="connsiteY18" fmla="*/ 0 h 4236446"/>
              <a:gd name="connsiteX19" fmla="*/ 2173089 w 2721527"/>
              <a:gd name="connsiteY19" fmla="*/ 355240 h 4236446"/>
              <a:gd name="connsiteX20" fmla="*/ 2225047 w 2721527"/>
              <a:gd name="connsiteY20" fmla="*/ 637341 h 4236446"/>
              <a:gd name="connsiteX21" fmla="*/ 1970243 w 2721527"/>
              <a:gd name="connsiteY21" fmla="*/ 638906 h 4236446"/>
              <a:gd name="connsiteX22" fmla="*/ 1695508 w 2721527"/>
              <a:gd name="connsiteY22" fmla="*/ 541873 h 4236446"/>
              <a:gd name="connsiteX23" fmla="*/ 2157075 w 2721527"/>
              <a:gd name="connsiteY23" fmla="*/ 797291 h 4236446"/>
              <a:gd name="connsiteX24" fmla="*/ 2240609 w 2721527"/>
              <a:gd name="connsiteY24" fmla="*/ 984363 h 4236446"/>
              <a:gd name="connsiteX25" fmla="*/ 1746390 w 2721527"/>
              <a:gd name="connsiteY25" fmla="*/ 1532950 h 4236446"/>
              <a:gd name="connsiteX26" fmla="*/ 1523369 w 2721527"/>
              <a:gd name="connsiteY26" fmla="*/ 1031212 h 4236446"/>
              <a:gd name="connsiteX27" fmla="*/ 1501425 w 2721527"/>
              <a:gd name="connsiteY27" fmla="*/ 1348610 h 4236446"/>
              <a:gd name="connsiteX28" fmla="*/ 1655161 w 2721527"/>
              <a:gd name="connsiteY28" fmla="*/ 1656290 h 4236446"/>
              <a:gd name="connsiteX29" fmla="*/ 1590016 w 2721527"/>
              <a:gd name="connsiteY29" fmla="*/ 1824073 h 4236446"/>
              <a:gd name="connsiteX30" fmla="*/ 1573478 w 2721527"/>
              <a:gd name="connsiteY30" fmla="*/ 1855533 h 4236446"/>
              <a:gd name="connsiteX31" fmla="*/ 1540584 w 2721527"/>
              <a:gd name="connsiteY31" fmla="*/ 1865806 h 4236446"/>
              <a:gd name="connsiteX32" fmla="*/ 1455542 w 2721527"/>
              <a:gd name="connsiteY32" fmla="*/ 1924037 h 4236446"/>
              <a:gd name="connsiteX33" fmla="*/ 1342608 w 2721527"/>
              <a:gd name="connsiteY33" fmla="*/ 1927680 h 4236446"/>
              <a:gd name="connsiteX34" fmla="*/ 1342305 w 2721527"/>
              <a:gd name="connsiteY34" fmla="*/ 1966159 h 4236446"/>
              <a:gd name="connsiteX35" fmla="*/ 1342002 w 2721527"/>
              <a:gd name="connsiteY35" fmla="*/ 1927680 h 4236446"/>
              <a:gd name="connsiteX36" fmla="*/ 1229068 w 2721527"/>
              <a:gd name="connsiteY36" fmla="*/ 1924037 h 4236446"/>
              <a:gd name="connsiteX37" fmla="*/ 1171690 w 2721527"/>
              <a:gd name="connsiteY37" fmla="*/ 1890795 h 4236446"/>
              <a:gd name="connsiteX38" fmla="*/ 1152431 w 2721527"/>
              <a:gd name="connsiteY38" fmla="*/ 1873399 h 4236446"/>
              <a:gd name="connsiteX39" fmla="*/ 1156386 w 2721527"/>
              <a:gd name="connsiteY39" fmla="*/ 1871393 h 4236446"/>
              <a:gd name="connsiteX40" fmla="*/ 1066367 w 2721527"/>
              <a:gd name="connsiteY40" fmla="*/ 1656290 h 4236446"/>
              <a:gd name="connsiteX41" fmla="*/ 1220102 w 2721527"/>
              <a:gd name="connsiteY41" fmla="*/ 1348610 h 4236446"/>
              <a:gd name="connsiteX42" fmla="*/ 1198159 w 2721527"/>
              <a:gd name="connsiteY42" fmla="*/ 1031212 h 4236446"/>
              <a:gd name="connsiteX43" fmla="*/ 975138 w 2721527"/>
              <a:gd name="connsiteY43" fmla="*/ 1532950 h 4236446"/>
              <a:gd name="connsiteX44" fmla="*/ 480919 w 2721527"/>
              <a:gd name="connsiteY44" fmla="*/ 984363 h 4236446"/>
              <a:gd name="connsiteX45" fmla="*/ 564452 w 2721527"/>
              <a:gd name="connsiteY45" fmla="*/ 797291 h 4236446"/>
              <a:gd name="connsiteX46" fmla="*/ 1026020 w 2721527"/>
              <a:gd name="connsiteY46" fmla="*/ 541873 h 4236446"/>
              <a:gd name="connsiteX47" fmla="*/ 751285 w 2721527"/>
              <a:gd name="connsiteY47" fmla="*/ 638906 h 4236446"/>
              <a:gd name="connsiteX48" fmla="*/ 496480 w 2721527"/>
              <a:gd name="connsiteY48" fmla="*/ 637341 h 4236446"/>
              <a:gd name="connsiteX49" fmla="*/ 548439 w 2721527"/>
              <a:gd name="connsiteY49" fmla="*/ 355240 h 4236446"/>
              <a:gd name="connsiteX50" fmla="*/ 735357 w 2721527"/>
              <a:gd name="connsiteY50" fmla="*/ 0 h 4236446"/>
              <a:gd name="connsiteX51" fmla="*/ 375704 w 2721527"/>
              <a:gd name="connsiteY51" fmla="*/ 516706 h 4236446"/>
              <a:gd name="connsiteX52" fmla="*/ 366746 w 2721527"/>
              <a:gd name="connsiteY52" fmla="*/ 32229 h 4236446"/>
              <a:gd name="connsiteX53" fmla="*/ 261279 w 2721527"/>
              <a:gd name="connsiteY53" fmla="*/ 400965 h 4236446"/>
              <a:gd name="connsiteX54" fmla="*/ 284983 w 2721527"/>
              <a:gd name="connsiteY54" fmla="*/ 743885 h 4236446"/>
              <a:gd name="connsiteX55" fmla="*/ 122184 w 2721527"/>
              <a:gd name="connsiteY55" fmla="*/ 558832 h 4236446"/>
              <a:gd name="connsiteX56" fmla="*/ 38733 w 2721527"/>
              <a:gd name="connsiteY56" fmla="*/ 227027 h 4236446"/>
              <a:gd name="connsiteX57" fmla="*/ 59054 w 2721527"/>
              <a:gd name="connsiteY57" fmla="*/ 712784 h 4236446"/>
              <a:gd name="connsiteX58" fmla="*/ 1010334 w 2721527"/>
              <a:gd name="connsiteY58" fmla="*/ 1894328 h 4236446"/>
              <a:gd name="connsiteX59" fmla="*/ 1016894 w 2721527"/>
              <a:gd name="connsiteY59" fmla="*/ 1910776 h 4236446"/>
              <a:gd name="connsiteX60" fmla="*/ 984871 w 2721527"/>
              <a:gd name="connsiteY60" fmla="*/ 1935423 h 4236446"/>
              <a:gd name="connsiteX61" fmla="*/ 933982 w 2721527"/>
              <a:gd name="connsiteY61" fmla="*/ 1945896 h 4236446"/>
              <a:gd name="connsiteX62" fmla="*/ 784618 w 2721527"/>
              <a:gd name="connsiteY62" fmla="*/ 1887607 h 4236446"/>
              <a:gd name="connsiteX63" fmla="*/ 402101 w 2721527"/>
              <a:gd name="connsiteY63" fmla="*/ 1924037 h 4236446"/>
              <a:gd name="connsiteX64" fmla="*/ 693543 w 2721527"/>
              <a:gd name="connsiteY64" fmla="*/ 2189978 h 4236446"/>
              <a:gd name="connsiteX65" fmla="*/ 941269 w 2721527"/>
              <a:gd name="connsiteY65" fmla="*/ 2084331 h 4236446"/>
              <a:gd name="connsiteX66" fmla="*/ 784618 w 2721527"/>
              <a:gd name="connsiteY66" fmla="*/ 2226409 h 4236446"/>
              <a:gd name="connsiteX67" fmla="*/ 1021415 w 2721527"/>
              <a:gd name="connsiteY67" fmla="*/ 2820222 h 4236446"/>
              <a:gd name="connsiteX68" fmla="*/ 1079704 w 2721527"/>
              <a:gd name="connsiteY68" fmla="*/ 3137166 h 4236446"/>
              <a:gd name="connsiteX69" fmla="*/ 1294642 w 2721527"/>
              <a:gd name="connsiteY69" fmla="*/ 3308388 h 4236446"/>
              <a:gd name="connsiteX70" fmla="*/ 1331700 w 2721527"/>
              <a:gd name="connsiteY70" fmla="*/ 3313020 h 4236446"/>
              <a:gd name="connsiteX71" fmla="*/ 1331679 w 2721527"/>
              <a:gd name="connsiteY71" fmla="*/ 3315674 h 4236446"/>
              <a:gd name="connsiteX72" fmla="*/ 1342305 w 2721527"/>
              <a:gd name="connsiteY72" fmla="*/ 3314346 h 4236446"/>
              <a:gd name="connsiteX73" fmla="*/ 1352931 w 2721527"/>
              <a:gd name="connsiteY73" fmla="*/ 3315674 h 4236446"/>
              <a:gd name="connsiteX74" fmla="*/ 1352910 w 2721527"/>
              <a:gd name="connsiteY74" fmla="*/ 3313020 h 4236446"/>
              <a:gd name="connsiteX75" fmla="*/ 1389968 w 2721527"/>
              <a:gd name="connsiteY75" fmla="*/ 3308388 h 4236446"/>
              <a:gd name="connsiteX76" fmla="*/ 1604906 w 2721527"/>
              <a:gd name="connsiteY76" fmla="*/ 3137166 h 4236446"/>
              <a:gd name="connsiteX77" fmla="*/ 1663195 w 2721527"/>
              <a:gd name="connsiteY77" fmla="*/ 2820222 h 4236446"/>
              <a:gd name="connsiteX78" fmla="*/ 1899992 w 2721527"/>
              <a:gd name="connsiteY78" fmla="*/ 2226409 h 4236446"/>
              <a:gd name="connsiteX79" fmla="*/ 1743341 w 2721527"/>
              <a:gd name="connsiteY79" fmla="*/ 2084331 h 4236446"/>
              <a:gd name="connsiteX80" fmla="*/ 1991067 w 2721527"/>
              <a:gd name="connsiteY80" fmla="*/ 2189978 h 4236446"/>
              <a:gd name="connsiteX81" fmla="*/ 2282509 w 2721527"/>
              <a:gd name="connsiteY81" fmla="*/ 1924037 h 4236446"/>
              <a:gd name="connsiteX82" fmla="*/ 1899992 w 2721527"/>
              <a:gd name="connsiteY82" fmla="*/ 1887607 h 4236446"/>
              <a:gd name="connsiteX83" fmla="*/ 1750628 w 2721527"/>
              <a:gd name="connsiteY83" fmla="*/ 1945896 h 4236446"/>
              <a:gd name="connsiteX84" fmla="*/ 1699739 w 2721527"/>
              <a:gd name="connsiteY84" fmla="*/ 1935423 h 4236446"/>
              <a:gd name="connsiteX85" fmla="*/ 1695963 w 2721527"/>
              <a:gd name="connsiteY85" fmla="*/ 1932516 h 4236446"/>
              <a:gd name="connsiteX86" fmla="*/ 1711193 w 2721527"/>
              <a:gd name="connsiteY86" fmla="*/ 1894328 h 4236446"/>
              <a:gd name="connsiteX87" fmla="*/ 2662473 w 2721527"/>
              <a:gd name="connsiteY87" fmla="*/ 712784 h 4236446"/>
              <a:gd name="connsiteX88" fmla="*/ 2682794 w 2721527"/>
              <a:gd name="connsiteY88" fmla="*/ 227027 h 4236446"/>
              <a:gd name="connsiteX89" fmla="*/ 2599343 w 2721527"/>
              <a:gd name="connsiteY89" fmla="*/ 558832 h 4236446"/>
              <a:gd name="connsiteX90" fmla="*/ 2436544 w 2721527"/>
              <a:gd name="connsiteY90" fmla="*/ 743885 h 4236446"/>
              <a:gd name="connsiteX91" fmla="*/ 2460248 w 2721527"/>
              <a:gd name="connsiteY91" fmla="*/ 400965 h 4236446"/>
              <a:gd name="connsiteX92" fmla="*/ 2354781 w 2721527"/>
              <a:gd name="connsiteY92" fmla="*/ 32229 h 4236446"/>
              <a:gd name="connsiteX93" fmla="*/ 2345823 w 2721527"/>
              <a:gd name="connsiteY93" fmla="*/ 516706 h 4236446"/>
              <a:gd name="connsiteX94" fmla="*/ 1986170 w 2721527"/>
              <a:gd name="connsiteY94" fmla="*/ 0 h 4236446"/>
              <a:gd name="connsiteX0" fmla="*/ 1681411 w 2721527"/>
              <a:gd name="connsiteY0" fmla="*/ 2863938 h 4230073"/>
              <a:gd name="connsiteX1" fmla="*/ 1648624 w 2721527"/>
              <a:gd name="connsiteY1" fmla="*/ 3133522 h 4230073"/>
              <a:gd name="connsiteX2" fmla="*/ 1386326 w 2721527"/>
              <a:gd name="connsiteY2" fmla="*/ 3370319 h 4230073"/>
              <a:gd name="connsiteX3" fmla="*/ 1352942 w 2721527"/>
              <a:gd name="connsiteY3" fmla="*/ 3368093 h 4230073"/>
              <a:gd name="connsiteX4" fmla="*/ 1352930 w 2721527"/>
              <a:gd name="connsiteY4" fmla="*/ 3366675 h 4230073"/>
              <a:gd name="connsiteX5" fmla="*/ 1342305 w 2721527"/>
              <a:gd name="connsiteY5" fmla="*/ 3367384 h 4230073"/>
              <a:gd name="connsiteX6" fmla="*/ 1331680 w 2721527"/>
              <a:gd name="connsiteY6" fmla="*/ 3366675 h 4230073"/>
              <a:gd name="connsiteX7" fmla="*/ 1331668 w 2721527"/>
              <a:gd name="connsiteY7" fmla="*/ 3368093 h 4230073"/>
              <a:gd name="connsiteX8" fmla="*/ 1298284 w 2721527"/>
              <a:gd name="connsiteY8" fmla="*/ 3370319 h 4230073"/>
              <a:gd name="connsiteX9" fmla="*/ 1035986 w 2721527"/>
              <a:gd name="connsiteY9" fmla="*/ 3133522 h 4230073"/>
              <a:gd name="connsiteX10" fmla="*/ 1003199 w 2721527"/>
              <a:gd name="connsiteY10" fmla="*/ 2863938 h 4230073"/>
              <a:gd name="connsiteX11" fmla="*/ 595771 w 2721527"/>
              <a:gd name="connsiteY11" fmla="*/ 4221364 h 4230073"/>
              <a:gd name="connsiteX12" fmla="*/ 1324619 w 2721527"/>
              <a:gd name="connsiteY12" fmla="*/ 4203328 h 4230073"/>
              <a:gd name="connsiteX13" fmla="*/ 1324394 w 2721527"/>
              <a:gd name="connsiteY13" fmla="*/ 4230073 h 4230073"/>
              <a:gd name="connsiteX14" fmla="*/ 1342305 w 2721527"/>
              <a:gd name="connsiteY14" fmla="*/ 4216616 h 4230073"/>
              <a:gd name="connsiteX15" fmla="*/ 1360216 w 2721527"/>
              <a:gd name="connsiteY15" fmla="*/ 4230073 h 4230073"/>
              <a:gd name="connsiteX16" fmla="*/ 2043598 w 2721527"/>
              <a:gd name="connsiteY16" fmla="*/ 4225518 h 4230073"/>
              <a:gd name="connsiteX17" fmla="*/ 1681411 w 2721527"/>
              <a:gd name="connsiteY17" fmla="*/ 2863938 h 4230073"/>
              <a:gd name="connsiteX18" fmla="*/ 1986170 w 2721527"/>
              <a:gd name="connsiteY18" fmla="*/ 0 h 4230073"/>
              <a:gd name="connsiteX19" fmla="*/ 2173089 w 2721527"/>
              <a:gd name="connsiteY19" fmla="*/ 355240 h 4230073"/>
              <a:gd name="connsiteX20" fmla="*/ 2225047 w 2721527"/>
              <a:gd name="connsiteY20" fmla="*/ 637341 h 4230073"/>
              <a:gd name="connsiteX21" fmla="*/ 1970243 w 2721527"/>
              <a:gd name="connsiteY21" fmla="*/ 638906 h 4230073"/>
              <a:gd name="connsiteX22" fmla="*/ 1695508 w 2721527"/>
              <a:gd name="connsiteY22" fmla="*/ 541873 h 4230073"/>
              <a:gd name="connsiteX23" fmla="*/ 2157075 w 2721527"/>
              <a:gd name="connsiteY23" fmla="*/ 797291 h 4230073"/>
              <a:gd name="connsiteX24" fmla="*/ 2240609 w 2721527"/>
              <a:gd name="connsiteY24" fmla="*/ 984363 h 4230073"/>
              <a:gd name="connsiteX25" fmla="*/ 1746390 w 2721527"/>
              <a:gd name="connsiteY25" fmla="*/ 1532950 h 4230073"/>
              <a:gd name="connsiteX26" fmla="*/ 1523369 w 2721527"/>
              <a:gd name="connsiteY26" fmla="*/ 1031212 h 4230073"/>
              <a:gd name="connsiteX27" fmla="*/ 1501425 w 2721527"/>
              <a:gd name="connsiteY27" fmla="*/ 1348610 h 4230073"/>
              <a:gd name="connsiteX28" fmla="*/ 1655161 w 2721527"/>
              <a:gd name="connsiteY28" fmla="*/ 1656290 h 4230073"/>
              <a:gd name="connsiteX29" fmla="*/ 1590016 w 2721527"/>
              <a:gd name="connsiteY29" fmla="*/ 1824073 h 4230073"/>
              <a:gd name="connsiteX30" fmla="*/ 1573478 w 2721527"/>
              <a:gd name="connsiteY30" fmla="*/ 1855533 h 4230073"/>
              <a:gd name="connsiteX31" fmla="*/ 1540584 w 2721527"/>
              <a:gd name="connsiteY31" fmla="*/ 1865806 h 4230073"/>
              <a:gd name="connsiteX32" fmla="*/ 1455542 w 2721527"/>
              <a:gd name="connsiteY32" fmla="*/ 1924037 h 4230073"/>
              <a:gd name="connsiteX33" fmla="*/ 1342608 w 2721527"/>
              <a:gd name="connsiteY33" fmla="*/ 1927680 h 4230073"/>
              <a:gd name="connsiteX34" fmla="*/ 1342305 w 2721527"/>
              <a:gd name="connsiteY34" fmla="*/ 1966159 h 4230073"/>
              <a:gd name="connsiteX35" fmla="*/ 1342002 w 2721527"/>
              <a:gd name="connsiteY35" fmla="*/ 1927680 h 4230073"/>
              <a:gd name="connsiteX36" fmla="*/ 1229068 w 2721527"/>
              <a:gd name="connsiteY36" fmla="*/ 1924037 h 4230073"/>
              <a:gd name="connsiteX37" fmla="*/ 1171690 w 2721527"/>
              <a:gd name="connsiteY37" fmla="*/ 1890795 h 4230073"/>
              <a:gd name="connsiteX38" fmla="*/ 1152431 w 2721527"/>
              <a:gd name="connsiteY38" fmla="*/ 1873399 h 4230073"/>
              <a:gd name="connsiteX39" fmla="*/ 1156386 w 2721527"/>
              <a:gd name="connsiteY39" fmla="*/ 1871393 h 4230073"/>
              <a:gd name="connsiteX40" fmla="*/ 1066367 w 2721527"/>
              <a:gd name="connsiteY40" fmla="*/ 1656290 h 4230073"/>
              <a:gd name="connsiteX41" fmla="*/ 1220102 w 2721527"/>
              <a:gd name="connsiteY41" fmla="*/ 1348610 h 4230073"/>
              <a:gd name="connsiteX42" fmla="*/ 1198159 w 2721527"/>
              <a:gd name="connsiteY42" fmla="*/ 1031212 h 4230073"/>
              <a:gd name="connsiteX43" fmla="*/ 975138 w 2721527"/>
              <a:gd name="connsiteY43" fmla="*/ 1532950 h 4230073"/>
              <a:gd name="connsiteX44" fmla="*/ 480919 w 2721527"/>
              <a:gd name="connsiteY44" fmla="*/ 984363 h 4230073"/>
              <a:gd name="connsiteX45" fmla="*/ 564452 w 2721527"/>
              <a:gd name="connsiteY45" fmla="*/ 797291 h 4230073"/>
              <a:gd name="connsiteX46" fmla="*/ 1026020 w 2721527"/>
              <a:gd name="connsiteY46" fmla="*/ 541873 h 4230073"/>
              <a:gd name="connsiteX47" fmla="*/ 751285 w 2721527"/>
              <a:gd name="connsiteY47" fmla="*/ 638906 h 4230073"/>
              <a:gd name="connsiteX48" fmla="*/ 496480 w 2721527"/>
              <a:gd name="connsiteY48" fmla="*/ 637341 h 4230073"/>
              <a:gd name="connsiteX49" fmla="*/ 548439 w 2721527"/>
              <a:gd name="connsiteY49" fmla="*/ 355240 h 4230073"/>
              <a:gd name="connsiteX50" fmla="*/ 735357 w 2721527"/>
              <a:gd name="connsiteY50" fmla="*/ 0 h 4230073"/>
              <a:gd name="connsiteX51" fmla="*/ 375704 w 2721527"/>
              <a:gd name="connsiteY51" fmla="*/ 516706 h 4230073"/>
              <a:gd name="connsiteX52" fmla="*/ 366746 w 2721527"/>
              <a:gd name="connsiteY52" fmla="*/ 32229 h 4230073"/>
              <a:gd name="connsiteX53" fmla="*/ 261279 w 2721527"/>
              <a:gd name="connsiteY53" fmla="*/ 400965 h 4230073"/>
              <a:gd name="connsiteX54" fmla="*/ 284983 w 2721527"/>
              <a:gd name="connsiteY54" fmla="*/ 743885 h 4230073"/>
              <a:gd name="connsiteX55" fmla="*/ 122184 w 2721527"/>
              <a:gd name="connsiteY55" fmla="*/ 558832 h 4230073"/>
              <a:gd name="connsiteX56" fmla="*/ 38733 w 2721527"/>
              <a:gd name="connsiteY56" fmla="*/ 227027 h 4230073"/>
              <a:gd name="connsiteX57" fmla="*/ 59054 w 2721527"/>
              <a:gd name="connsiteY57" fmla="*/ 712784 h 4230073"/>
              <a:gd name="connsiteX58" fmla="*/ 1010334 w 2721527"/>
              <a:gd name="connsiteY58" fmla="*/ 1894328 h 4230073"/>
              <a:gd name="connsiteX59" fmla="*/ 1016894 w 2721527"/>
              <a:gd name="connsiteY59" fmla="*/ 1910776 h 4230073"/>
              <a:gd name="connsiteX60" fmla="*/ 984871 w 2721527"/>
              <a:gd name="connsiteY60" fmla="*/ 1935423 h 4230073"/>
              <a:gd name="connsiteX61" fmla="*/ 933982 w 2721527"/>
              <a:gd name="connsiteY61" fmla="*/ 1945896 h 4230073"/>
              <a:gd name="connsiteX62" fmla="*/ 784618 w 2721527"/>
              <a:gd name="connsiteY62" fmla="*/ 1887607 h 4230073"/>
              <a:gd name="connsiteX63" fmla="*/ 402101 w 2721527"/>
              <a:gd name="connsiteY63" fmla="*/ 1924037 h 4230073"/>
              <a:gd name="connsiteX64" fmla="*/ 693543 w 2721527"/>
              <a:gd name="connsiteY64" fmla="*/ 2189978 h 4230073"/>
              <a:gd name="connsiteX65" fmla="*/ 941269 w 2721527"/>
              <a:gd name="connsiteY65" fmla="*/ 2084331 h 4230073"/>
              <a:gd name="connsiteX66" fmla="*/ 784618 w 2721527"/>
              <a:gd name="connsiteY66" fmla="*/ 2226409 h 4230073"/>
              <a:gd name="connsiteX67" fmla="*/ 1021415 w 2721527"/>
              <a:gd name="connsiteY67" fmla="*/ 2820222 h 4230073"/>
              <a:gd name="connsiteX68" fmla="*/ 1079704 w 2721527"/>
              <a:gd name="connsiteY68" fmla="*/ 3137166 h 4230073"/>
              <a:gd name="connsiteX69" fmla="*/ 1294642 w 2721527"/>
              <a:gd name="connsiteY69" fmla="*/ 3308388 h 4230073"/>
              <a:gd name="connsiteX70" fmla="*/ 1331700 w 2721527"/>
              <a:gd name="connsiteY70" fmla="*/ 3313020 h 4230073"/>
              <a:gd name="connsiteX71" fmla="*/ 1331679 w 2721527"/>
              <a:gd name="connsiteY71" fmla="*/ 3315674 h 4230073"/>
              <a:gd name="connsiteX72" fmla="*/ 1342305 w 2721527"/>
              <a:gd name="connsiteY72" fmla="*/ 3314346 h 4230073"/>
              <a:gd name="connsiteX73" fmla="*/ 1352931 w 2721527"/>
              <a:gd name="connsiteY73" fmla="*/ 3315674 h 4230073"/>
              <a:gd name="connsiteX74" fmla="*/ 1352910 w 2721527"/>
              <a:gd name="connsiteY74" fmla="*/ 3313020 h 4230073"/>
              <a:gd name="connsiteX75" fmla="*/ 1389968 w 2721527"/>
              <a:gd name="connsiteY75" fmla="*/ 3308388 h 4230073"/>
              <a:gd name="connsiteX76" fmla="*/ 1604906 w 2721527"/>
              <a:gd name="connsiteY76" fmla="*/ 3137166 h 4230073"/>
              <a:gd name="connsiteX77" fmla="*/ 1663195 w 2721527"/>
              <a:gd name="connsiteY77" fmla="*/ 2820222 h 4230073"/>
              <a:gd name="connsiteX78" fmla="*/ 1899992 w 2721527"/>
              <a:gd name="connsiteY78" fmla="*/ 2226409 h 4230073"/>
              <a:gd name="connsiteX79" fmla="*/ 1743341 w 2721527"/>
              <a:gd name="connsiteY79" fmla="*/ 2084331 h 4230073"/>
              <a:gd name="connsiteX80" fmla="*/ 1991067 w 2721527"/>
              <a:gd name="connsiteY80" fmla="*/ 2189978 h 4230073"/>
              <a:gd name="connsiteX81" fmla="*/ 2282509 w 2721527"/>
              <a:gd name="connsiteY81" fmla="*/ 1924037 h 4230073"/>
              <a:gd name="connsiteX82" fmla="*/ 1899992 w 2721527"/>
              <a:gd name="connsiteY82" fmla="*/ 1887607 h 4230073"/>
              <a:gd name="connsiteX83" fmla="*/ 1750628 w 2721527"/>
              <a:gd name="connsiteY83" fmla="*/ 1945896 h 4230073"/>
              <a:gd name="connsiteX84" fmla="*/ 1699739 w 2721527"/>
              <a:gd name="connsiteY84" fmla="*/ 1935423 h 4230073"/>
              <a:gd name="connsiteX85" fmla="*/ 1695963 w 2721527"/>
              <a:gd name="connsiteY85" fmla="*/ 1932516 h 4230073"/>
              <a:gd name="connsiteX86" fmla="*/ 1711193 w 2721527"/>
              <a:gd name="connsiteY86" fmla="*/ 1894328 h 4230073"/>
              <a:gd name="connsiteX87" fmla="*/ 2662473 w 2721527"/>
              <a:gd name="connsiteY87" fmla="*/ 712784 h 4230073"/>
              <a:gd name="connsiteX88" fmla="*/ 2682794 w 2721527"/>
              <a:gd name="connsiteY88" fmla="*/ 227027 h 4230073"/>
              <a:gd name="connsiteX89" fmla="*/ 2599343 w 2721527"/>
              <a:gd name="connsiteY89" fmla="*/ 558832 h 4230073"/>
              <a:gd name="connsiteX90" fmla="*/ 2436544 w 2721527"/>
              <a:gd name="connsiteY90" fmla="*/ 743885 h 4230073"/>
              <a:gd name="connsiteX91" fmla="*/ 2460248 w 2721527"/>
              <a:gd name="connsiteY91" fmla="*/ 400965 h 4230073"/>
              <a:gd name="connsiteX92" fmla="*/ 2354781 w 2721527"/>
              <a:gd name="connsiteY92" fmla="*/ 32229 h 4230073"/>
              <a:gd name="connsiteX93" fmla="*/ 2345823 w 2721527"/>
              <a:gd name="connsiteY93" fmla="*/ 516706 h 4230073"/>
              <a:gd name="connsiteX94" fmla="*/ 1986170 w 2721527"/>
              <a:gd name="connsiteY94" fmla="*/ 0 h 4230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721527" h="4230073">
                <a:moveTo>
                  <a:pt x="1681411" y="2863938"/>
                </a:moveTo>
                <a:cubicBezTo>
                  <a:pt x="1659553" y="2957442"/>
                  <a:pt x="1659553" y="3043661"/>
                  <a:pt x="1648624" y="3133522"/>
                </a:cubicBezTo>
                <a:lnTo>
                  <a:pt x="1386326" y="3370319"/>
                </a:lnTo>
                <a:lnTo>
                  <a:pt x="1352942" y="3368093"/>
                </a:lnTo>
                <a:cubicBezTo>
                  <a:pt x="1352938" y="3367620"/>
                  <a:pt x="1352934" y="3367148"/>
                  <a:pt x="1352930" y="3366675"/>
                </a:cubicBezTo>
                <a:lnTo>
                  <a:pt x="1342305" y="3367384"/>
                </a:lnTo>
                <a:lnTo>
                  <a:pt x="1331680" y="3366675"/>
                </a:lnTo>
                <a:cubicBezTo>
                  <a:pt x="1331676" y="3367148"/>
                  <a:pt x="1331672" y="3367620"/>
                  <a:pt x="1331668" y="3368093"/>
                </a:cubicBezTo>
                <a:lnTo>
                  <a:pt x="1298284" y="3370319"/>
                </a:lnTo>
                <a:lnTo>
                  <a:pt x="1035986" y="3133522"/>
                </a:lnTo>
                <a:cubicBezTo>
                  <a:pt x="1025057" y="3043661"/>
                  <a:pt x="1025057" y="2957442"/>
                  <a:pt x="1003199" y="2863938"/>
                </a:cubicBezTo>
                <a:cubicBezTo>
                  <a:pt x="927316" y="3047758"/>
                  <a:pt x="647769" y="3937809"/>
                  <a:pt x="595771" y="4221364"/>
                </a:cubicBezTo>
                <a:lnTo>
                  <a:pt x="1324619" y="4203328"/>
                </a:lnTo>
                <a:lnTo>
                  <a:pt x="1324394" y="4230073"/>
                </a:lnTo>
                <a:lnTo>
                  <a:pt x="1342305" y="4216616"/>
                </a:lnTo>
                <a:lnTo>
                  <a:pt x="1360216" y="4230073"/>
                </a:lnTo>
                <a:lnTo>
                  <a:pt x="2043598" y="4225518"/>
                </a:lnTo>
                <a:cubicBezTo>
                  <a:pt x="1897876" y="3942575"/>
                  <a:pt x="1768844" y="3157809"/>
                  <a:pt x="1681411" y="2863938"/>
                </a:cubicBezTo>
                <a:close/>
                <a:moveTo>
                  <a:pt x="1986170" y="0"/>
                </a:moveTo>
                <a:cubicBezTo>
                  <a:pt x="1895884" y="51766"/>
                  <a:pt x="2133277" y="249017"/>
                  <a:pt x="2173089" y="355240"/>
                </a:cubicBezTo>
                <a:cubicBezTo>
                  <a:pt x="2212901" y="461464"/>
                  <a:pt x="2264605" y="608332"/>
                  <a:pt x="2225047" y="637341"/>
                </a:cubicBezTo>
                <a:cubicBezTo>
                  <a:pt x="2199056" y="677156"/>
                  <a:pt x="2058498" y="654816"/>
                  <a:pt x="1970243" y="638906"/>
                </a:cubicBezTo>
                <a:cubicBezTo>
                  <a:pt x="1854851" y="608533"/>
                  <a:pt x="1765427" y="412806"/>
                  <a:pt x="1695508" y="541873"/>
                </a:cubicBezTo>
                <a:cubicBezTo>
                  <a:pt x="1665079" y="582452"/>
                  <a:pt x="1875487" y="770725"/>
                  <a:pt x="2157075" y="797291"/>
                </a:cubicBezTo>
                <a:cubicBezTo>
                  <a:pt x="2223151" y="796659"/>
                  <a:pt x="2286435" y="922275"/>
                  <a:pt x="2240609" y="984363"/>
                </a:cubicBezTo>
                <a:cubicBezTo>
                  <a:pt x="2172150" y="1170962"/>
                  <a:pt x="1904164" y="1366053"/>
                  <a:pt x="1746390" y="1532950"/>
                </a:cubicBezTo>
                <a:cubicBezTo>
                  <a:pt x="1497163" y="1226686"/>
                  <a:pt x="1591064" y="1012082"/>
                  <a:pt x="1523369" y="1031212"/>
                </a:cubicBezTo>
                <a:cubicBezTo>
                  <a:pt x="1458369" y="1022535"/>
                  <a:pt x="1488945" y="1198986"/>
                  <a:pt x="1501425" y="1348610"/>
                </a:cubicBezTo>
                <a:cubicBezTo>
                  <a:pt x="1519107" y="1435789"/>
                  <a:pt x="1661635" y="1561089"/>
                  <a:pt x="1655161" y="1656290"/>
                </a:cubicBezTo>
                <a:cubicBezTo>
                  <a:pt x="1639990" y="1745041"/>
                  <a:pt x="1615144" y="1781194"/>
                  <a:pt x="1590016" y="1824073"/>
                </a:cubicBezTo>
                <a:lnTo>
                  <a:pt x="1573478" y="1855533"/>
                </a:lnTo>
                <a:lnTo>
                  <a:pt x="1540584" y="1865806"/>
                </a:lnTo>
                <a:cubicBezTo>
                  <a:pt x="1510188" y="1886241"/>
                  <a:pt x="1491061" y="1927680"/>
                  <a:pt x="1455542" y="1924037"/>
                </a:cubicBezTo>
                <a:lnTo>
                  <a:pt x="1342608" y="1927680"/>
                </a:lnTo>
                <a:lnTo>
                  <a:pt x="1342305" y="1966159"/>
                </a:lnTo>
                <a:lnTo>
                  <a:pt x="1342002" y="1927680"/>
                </a:lnTo>
                <a:lnTo>
                  <a:pt x="1229068" y="1924037"/>
                </a:lnTo>
                <a:cubicBezTo>
                  <a:pt x="1205389" y="1926466"/>
                  <a:pt x="1188995" y="1908858"/>
                  <a:pt x="1171690" y="1890795"/>
                </a:cubicBezTo>
                <a:lnTo>
                  <a:pt x="1152431" y="1873399"/>
                </a:lnTo>
                <a:lnTo>
                  <a:pt x="1156386" y="1871393"/>
                </a:lnTo>
                <a:cubicBezTo>
                  <a:pt x="1124023" y="1799451"/>
                  <a:pt x="1086594" y="1774625"/>
                  <a:pt x="1066367" y="1656290"/>
                </a:cubicBezTo>
                <a:cubicBezTo>
                  <a:pt x="1059893" y="1561089"/>
                  <a:pt x="1202420" y="1435789"/>
                  <a:pt x="1220102" y="1348610"/>
                </a:cubicBezTo>
                <a:cubicBezTo>
                  <a:pt x="1232582" y="1198986"/>
                  <a:pt x="1263159" y="1022535"/>
                  <a:pt x="1198159" y="1031212"/>
                </a:cubicBezTo>
                <a:cubicBezTo>
                  <a:pt x="1130463" y="1012082"/>
                  <a:pt x="1224364" y="1226686"/>
                  <a:pt x="975138" y="1532950"/>
                </a:cubicBezTo>
                <a:cubicBezTo>
                  <a:pt x="817364" y="1366053"/>
                  <a:pt x="549377" y="1170962"/>
                  <a:pt x="480919" y="984363"/>
                </a:cubicBezTo>
                <a:cubicBezTo>
                  <a:pt x="435093" y="922275"/>
                  <a:pt x="498376" y="796659"/>
                  <a:pt x="564452" y="797291"/>
                </a:cubicBezTo>
                <a:cubicBezTo>
                  <a:pt x="846041" y="770725"/>
                  <a:pt x="1056448" y="582452"/>
                  <a:pt x="1026020" y="541873"/>
                </a:cubicBezTo>
                <a:cubicBezTo>
                  <a:pt x="956101" y="412806"/>
                  <a:pt x="866677" y="608533"/>
                  <a:pt x="751285" y="638906"/>
                </a:cubicBezTo>
                <a:cubicBezTo>
                  <a:pt x="663030" y="654817"/>
                  <a:pt x="522472" y="677156"/>
                  <a:pt x="496480" y="637341"/>
                </a:cubicBezTo>
                <a:cubicBezTo>
                  <a:pt x="456923" y="608332"/>
                  <a:pt x="508626" y="461464"/>
                  <a:pt x="548439" y="355240"/>
                </a:cubicBezTo>
                <a:cubicBezTo>
                  <a:pt x="588251" y="249017"/>
                  <a:pt x="825643" y="51766"/>
                  <a:pt x="735357" y="0"/>
                </a:cubicBezTo>
                <a:cubicBezTo>
                  <a:pt x="437450" y="51375"/>
                  <a:pt x="406232" y="518760"/>
                  <a:pt x="375704" y="516706"/>
                </a:cubicBezTo>
                <a:cubicBezTo>
                  <a:pt x="317284" y="498541"/>
                  <a:pt x="408772" y="60204"/>
                  <a:pt x="366746" y="32229"/>
                </a:cubicBezTo>
                <a:cubicBezTo>
                  <a:pt x="311498" y="15048"/>
                  <a:pt x="268969" y="281764"/>
                  <a:pt x="261279" y="400965"/>
                </a:cubicBezTo>
                <a:cubicBezTo>
                  <a:pt x="249067" y="513989"/>
                  <a:pt x="316638" y="735600"/>
                  <a:pt x="284983" y="743885"/>
                </a:cubicBezTo>
                <a:cubicBezTo>
                  <a:pt x="241883" y="777979"/>
                  <a:pt x="164074" y="645062"/>
                  <a:pt x="122184" y="558832"/>
                </a:cubicBezTo>
                <a:cubicBezTo>
                  <a:pt x="80294" y="472606"/>
                  <a:pt x="109065" y="245519"/>
                  <a:pt x="38733" y="227027"/>
                </a:cubicBezTo>
                <a:cubicBezTo>
                  <a:pt x="-26423" y="217617"/>
                  <a:pt x="-2374" y="600749"/>
                  <a:pt x="59054" y="712784"/>
                </a:cubicBezTo>
                <a:cubicBezTo>
                  <a:pt x="239620" y="996021"/>
                  <a:pt x="888840" y="1652752"/>
                  <a:pt x="1010334" y="1894328"/>
                </a:cubicBezTo>
                <a:lnTo>
                  <a:pt x="1016894" y="1910776"/>
                </a:lnTo>
                <a:lnTo>
                  <a:pt x="984871" y="1935423"/>
                </a:lnTo>
                <a:cubicBezTo>
                  <a:pt x="969730" y="1943695"/>
                  <a:pt x="953108" y="1948325"/>
                  <a:pt x="933982" y="1945896"/>
                </a:cubicBezTo>
                <a:cubicBezTo>
                  <a:pt x="847764" y="1958040"/>
                  <a:pt x="848978" y="1890036"/>
                  <a:pt x="784618" y="1887607"/>
                </a:cubicBezTo>
                <a:cubicBezTo>
                  <a:pt x="659541" y="1870606"/>
                  <a:pt x="428817" y="1890036"/>
                  <a:pt x="402101" y="1924037"/>
                </a:cubicBezTo>
                <a:cubicBezTo>
                  <a:pt x="423960" y="2006612"/>
                  <a:pt x="555108" y="2180263"/>
                  <a:pt x="693543" y="2189978"/>
                </a:cubicBezTo>
                <a:cubicBezTo>
                  <a:pt x="834407" y="2176620"/>
                  <a:pt x="858694" y="2075831"/>
                  <a:pt x="941269" y="2084331"/>
                </a:cubicBezTo>
                <a:cubicBezTo>
                  <a:pt x="899981" y="2160834"/>
                  <a:pt x="818620" y="2164478"/>
                  <a:pt x="784618" y="2226409"/>
                </a:cubicBezTo>
                <a:cubicBezTo>
                  <a:pt x="703257" y="2341772"/>
                  <a:pt x="895123" y="2628356"/>
                  <a:pt x="1021415" y="2820222"/>
                </a:cubicBezTo>
                <a:cubicBezTo>
                  <a:pt x="1061489" y="2900369"/>
                  <a:pt x="1050560" y="3104379"/>
                  <a:pt x="1079704" y="3137166"/>
                </a:cubicBezTo>
                <a:lnTo>
                  <a:pt x="1294642" y="3308388"/>
                </a:lnTo>
                <a:lnTo>
                  <a:pt x="1331700" y="3313020"/>
                </a:lnTo>
                <a:cubicBezTo>
                  <a:pt x="1331693" y="3313905"/>
                  <a:pt x="1331686" y="3314789"/>
                  <a:pt x="1331679" y="3315674"/>
                </a:cubicBezTo>
                <a:lnTo>
                  <a:pt x="1342305" y="3314346"/>
                </a:lnTo>
                <a:lnTo>
                  <a:pt x="1352931" y="3315674"/>
                </a:lnTo>
                <a:cubicBezTo>
                  <a:pt x="1352924" y="3314789"/>
                  <a:pt x="1352917" y="3313905"/>
                  <a:pt x="1352910" y="3313020"/>
                </a:cubicBezTo>
                <a:lnTo>
                  <a:pt x="1389968" y="3308388"/>
                </a:lnTo>
                <a:lnTo>
                  <a:pt x="1604906" y="3137166"/>
                </a:lnTo>
                <a:cubicBezTo>
                  <a:pt x="1634050" y="3104379"/>
                  <a:pt x="1623121" y="2900369"/>
                  <a:pt x="1663195" y="2820222"/>
                </a:cubicBezTo>
                <a:cubicBezTo>
                  <a:pt x="1789487" y="2628356"/>
                  <a:pt x="1981353" y="2341772"/>
                  <a:pt x="1899992" y="2226409"/>
                </a:cubicBezTo>
                <a:cubicBezTo>
                  <a:pt x="1865990" y="2164478"/>
                  <a:pt x="1784629" y="2160834"/>
                  <a:pt x="1743341" y="2084331"/>
                </a:cubicBezTo>
                <a:cubicBezTo>
                  <a:pt x="1825916" y="2075831"/>
                  <a:pt x="1850203" y="2176620"/>
                  <a:pt x="1991067" y="2189978"/>
                </a:cubicBezTo>
                <a:cubicBezTo>
                  <a:pt x="2129502" y="2180263"/>
                  <a:pt x="2260650" y="2006612"/>
                  <a:pt x="2282509" y="1924037"/>
                </a:cubicBezTo>
                <a:cubicBezTo>
                  <a:pt x="2255793" y="1890036"/>
                  <a:pt x="2025069" y="1870606"/>
                  <a:pt x="1899992" y="1887607"/>
                </a:cubicBezTo>
                <a:cubicBezTo>
                  <a:pt x="1835632" y="1890036"/>
                  <a:pt x="1836846" y="1958040"/>
                  <a:pt x="1750628" y="1945896"/>
                </a:cubicBezTo>
                <a:cubicBezTo>
                  <a:pt x="1731502" y="1948325"/>
                  <a:pt x="1714881" y="1943695"/>
                  <a:pt x="1699739" y="1935423"/>
                </a:cubicBezTo>
                <a:lnTo>
                  <a:pt x="1695963" y="1932516"/>
                </a:lnTo>
                <a:lnTo>
                  <a:pt x="1711193" y="1894328"/>
                </a:lnTo>
                <a:cubicBezTo>
                  <a:pt x="1832688" y="1652752"/>
                  <a:pt x="2481906" y="996021"/>
                  <a:pt x="2662473" y="712784"/>
                </a:cubicBezTo>
                <a:cubicBezTo>
                  <a:pt x="2723901" y="600749"/>
                  <a:pt x="2747950" y="217617"/>
                  <a:pt x="2682794" y="227027"/>
                </a:cubicBezTo>
                <a:cubicBezTo>
                  <a:pt x="2612462" y="245519"/>
                  <a:pt x="2641233" y="472606"/>
                  <a:pt x="2599343" y="558832"/>
                </a:cubicBezTo>
                <a:cubicBezTo>
                  <a:pt x="2557453" y="645062"/>
                  <a:pt x="2479644" y="777979"/>
                  <a:pt x="2436544" y="743885"/>
                </a:cubicBezTo>
                <a:cubicBezTo>
                  <a:pt x="2404889" y="735600"/>
                  <a:pt x="2472460" y="513989"/>
                  <a:pt x="2460248" y="400965"/>
                </a:cubicBezTo>
                <a:cubicBezTo>
                  <a:pt x="2452558" y="281764"/>
                  <a:pt x="2410029" y="15047"/>
                  <a:pt x="2354781" y="32229"/>
                </a:cubicBezTo>
                <a:cubicBezTo>
                  <a:pt x="2312756" y="60204"/>
                  <a:pt x="2404243" y="498541"/>
                  <a:pt x="2345823" y="516706"/>
                </a:cubicBezTo>
                <a:cubicBezTo>
                  <a:pt x="2315296" y="518760"/>
                  <a:pt x="2284077" y="51375"/>
                  <a:pt x="1986170" y="0"/>
                </a:cubicBezTo>
                <a:close/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094B5F6-6DF1-4BBF-B8A8-AF8B729D63BF}"/>
              </a:ext>
            </a:extLst>
          </p:cNvPr>
          <p:cNvSpPr>
            <a:spLocks noEditPoints="1"/>
          </p:cNvSpPr>
          <p:nvPr/>
        </p:nvSpPr>
        <p:spPr bwMode="auto">
          <a:xfrm>
            <a:off x="0" y="5680440"/>
            <a:ext cx="8431321" cy="919320"/>
          </a:xfrm>
          <a:custGeom>
            <a:avLst/>
            <a:gdLst>
              <a:gd name="T0" fmla="*/ 4482 w 5998"/>
              <a:gd name="T1" fmla="*/ 420 h 654"/>
              <a:gd name="T2" fmla="*/ 1794 w 5998"/>
              <a:gd name="T3" fmla="*/ 367 h 654"/>
              <a:gd name="T4" fmla="*/ 4798 w 5998"/>
              <a:gd name="T5" fmla="*/ 367 h 654"/>
              <a:gd name="T6" fmla="*/ 3151 w 5998"/>
              <a:gd name="T7" fmla="*/ 420 h 654"/>
              <a:gd name="T8" fmla="*/ 2643 w 5998"/>
              <a:gd name="T9" fmla="*/ 345 h 654"/>
              <a:gd name="T10" fmla="*/ 3914 w 5998"/>
              <a:gd name="T11" fmla="*/ 314 h 654"/>
              <a:gd name="T12" fmla="*/ 3342 w 5998"/>
              <a:gd name="T13" fmla="*/ 411 h 654"/>
              <a:gd name="T14" fmla="*/ 4691 w 5998"/>
              <a:gd name="T15" fmla="*/ 334 h 654"/>
              <a:gd name="T16" fmla="*/ 5785 w 5998"/>
              <a:gd name="T17" fmla="*/ 280 h 654"/>
              <a:gd name="T18" fmla="*/ 3431 w 5998"/>
              <a:gd name="T19" fmla="*/ 374 h 654"/>
              <a:gd name="T20" fmla="*/ 3051 w 5998"/>
              <a:gd name="T21" fmla="*/ 392 h 654"/>
              <a:gd name="T22" fmla="*/ 2302 w 5998"/>
              <a:gd name="T23" fmla="*/ 298 h 654"/>
              <a:gd name="T24" fmla="*/ 5942 w 5998"/>
              <a:gd name="T25" fmla="*/ 214 h 654"/>
              <a:gd name="T26" fmla="*/ 2011 w 5998"/>
              <a:gd name="T27" fmla="*/ 260 h 654"/>
              <a:gd name="T28" fmla="*/ 5338 w 5998"/>
              <a:gd name="T29" fmla="*/ 187 h 654"/>
              <a:gd name="T30" fmla="*/ 2351 w 5998"/>
              <a:gd name="T31" fmla="*/ 267 h 654"/>
              <a:gd name="T32" fmla="*/ 1998 w 5998"/>
              <a:gd name="T33" fmla="*/ 163 h 654"/>
              <a:gd name="T34" fmla="*/ 2534 w 5998"/>
              <a:gd name="T35" fmla="*/ 171 h 654"/>
              <a:gd name="T36" fmla="*/ 3734 w 5998"/>
              <a:gd name="T37" fmla="*/ 40 h 654"/>
              <a:gd name="T38" fmla="*/ 3865 w 5998"/>
              <a:gd name="T39" fmla="*/ 214 h 654"/>
              <a:gd name="T40" fmla="*/ 3980 w 5998"/>
              <a:gd name="T41" fmla="*/ 136 h 654"/>
              <a:gd name="T42" fmla="*/ 4140 w 5998"/>
              <a:gd name="T43" fmla="*/ 178 h 654"/>
              <a:gd name="T44" fmla="*/ 4265 w 5998"/>
              <a:gd name="T45" fmla="*/ 347 h 654"/>
              <a:gd name="T46" fmla="*/ 4465 w 5998"/>
              <a:gd name="T47" fmla="*/ 323 h 654"/>
              <a:gd name="T48" fmla="*/ 4525 w 5998"/>
              <a:gd name="T49" fmla="*/ 220 h 654"/>
              <a:gd name="T50" fmla="*/ 4645 w 5998"/>
              <a:gd name="T51" fmla="*/ 311 h 654"/>
              <a:gd name="T52" fmla="*/ 4794 w 5998"/>
              <a:gd name="T53" fmla="*/ 280 h 654"/>
              <a:gd name="T54" fmla="*/ 4849 w 5998"/>
              <a:gd name="T55" fmla="*/ 209 h 654"/>
              <a:gd name="T56" fmla="*/ 5034 w 5998"/>
              <a:gd name="T57" fmla="*/ 271 h 654"/>
              <a:gd name="T58" fmla="*/ 5125 w 5998"/>
              <a:gd name="T59" fmla="*/ 67 h 654"/>
              <a:gd name="T60" fmla="*/ 5262 w 5998"/>
              <a:gd name="T61" fmla="*/ 327 h 654"/>
              <a:gd name="T62" fmla="*/ 5414 w 5998"/>
              <a:gd name="T63" fmla="*/ 163 h 654"/>
              <a:gd name="T64" fmla="*/ 5565 w 5998"/>
              <a:gd name="T65" fmla="*/ 283 h 654"/>
              <a:gd name="T66" fmla="*/ 5654 w 5998"/>
              <a:gd name="T67" fmla="*/ 156 h 654"/>
              <a:gd name="T68" fmla="*/ 5774 w 5998"/>
              <a:gd name="T69" fmla="*/ 300 h 654"/>
              <a:gd name="T70" fmla="*/ 5891 w 5998"/>
              <a:gd name="T71" fmla="*/ 136 h 654"/>
              <a:gd name="T72" fmla="*/ 51 w 5998"/>
              <a:gd name="T73" fmla="*/ 287 h 654"/>
              <a:gd name="T74" fmla="*/ 145 w 5998"/>
              <a:gd name="T75" fmla="*/ 214 h 654"/>
              <a:gd name="T76" fmla="*/ 251 w 5998"/>
              <a:gd name="T77" fmla="*/ 131 h 654"/>
              <a:gd name="T78" fmla="*/ 420 w 5998"/>
              <a:gd name="T79" fmla="*/ 178 h 654"/>
              <a:gd name="T80" fmla="*/ 545 w 5998"/>
              <a:gd name="T81" fmla="*/ 347 h 654"/>
              <a:gd name="T82" fmla="*/ 745 w 5998"/>
              <a:gd name="T83" fmla="*/ 323 h 654"/>
              <a:gd name="T84" fmla="*/ 814 w 5998"/>
              <a:gd name="T85" fmla="*/ 254 h 654"/>
              <a:gd name="T86" fmla="*/ 934 w 5998"/>
              <a:gd name="T87" fmla="*/ 367 h 654"/>
              <a:gd name="T88" fmla="*/ 1063 w 5998"/>
              <a:gd name="T89" fmla="*/ 223 h 654"/>
              <a:gd name="T90" fmla="*/ 1165 w 5998"/>
              <a:gd name="T91" fmla="*/ 247 h 654"/>
              <a:gd name="T92" fmla="*/ 1303 w 5998"/>
              <a:gd name="T93" fmla="*/ 183 h 654"/>
              <a:gd name="T94" fmla="*/ 1420 w 5998"/>
              <a:gd name="T95" fmla="*/ 98 h 654"/>
              <a:gd name="T96" fmla="*/ 1578 w 5998"/>
              <a:gd name="T97" fmla="*/ 143 h 654"/>
              <a:gd name="T98" fmla="*/ 1762 w 5998"/>
              <a:gd name="T99" fmla="*/ 123 h 654"/>
              <a:gd name="T100" fmla="*/ 1871 w 5998"/>
              <a:gd name="T101" fmla="*/ 260 h 654"/>
              <a:gd name="T102" fmla="*/ 1962 w 5998"/>
              <a:gd name="T103" fmla="*/ 43 h 654"/>
              <a:gd name="T104" fmla="*/ 2098 w 5998"/>
              <a:gd name="T105" fmla="*/ 267 h 654"/>
              <a:gd name="T106" fmla="*/ 2227 w 5998"/>
              <a:gd name="T107" fmla="*/ 185 h 654"/>
              <a:gd name="T108" fmla="*/ 2402 w 5998"/>
              <a:gd name="T109" fmla="*/ 143 h 654"/>
              <a:gd name="T110" fmla="*/ 2578 w 5998"/>
              <a:gd name="T111" fmla="*/ 131 h 654"/>
              <a:gd name="T112" fmla="*/ 2731 w 5998"/>
              <a:gd name="T113" fmla="*/ 94 h 654"/>
              <a:gd name="T114" fmla="*/ 2878 w 5998"/>
              <a:gd name="T115" fmla="*/ 274 h 654"/>
              <a:gd name="T116" fmla="*/ 3003 w 5998"/>
              <a:gd name="T117" fmla="*/ 285 h 654"/>
              <a:gd name="T118" fmla="*/ 3191 w 5998"/>
              <a:gd name="T119" fmla="*/ 67 h 654"/>
              <a:gd name="T120" fmla="*/ 3311 w 5998"/>
              <a:gd name="T121" fmla="*/ 251 h 654"/>
              <a:gd name="T122" fmla="*/ 3476 w 5998"/>
              <a:gd name="T123" fmla="*/ 292 h 654"/>
              <a:gd name="T124" fmla="*/ 3578 w 5998"/>
              <a:gd name="T125" fmla="*/ 314 h 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998" h="654">
                <a:moveTo>
                  <a:pt x="2642" y="447"/>
                </a:moveTo>
                <a:lnTo>
                  <a:pt x="2642" y="460"/>
                </a:lnTo>
                <a:lnTo>
                  <a:pt x="2645" y="460"/>
                </a:lnTo>
                <a:lnTo>
                  <a:pt x="2645" y="447"/>
                </a:lnTo>
                <a:lnTo>
                  <a:pt x="2642" y="447"/>
                </a:lnTo>
                <a:close/>
                <a:moveTo>
                  <a:pt x="4805" y="443"/>
                </a:moveTo>
                <a:lnTo>
                  <a:pt x="4805" y="463"/>
                </a:lnTo>
                <a:lnTo>
                  <a:pt x="4811" y="463"/>
                </a:lnTo>
                <a:lnTo>
                  <a:pt x="4811" y="443"/>
                </a:lnTo>
                <a:lnTo>
                  <a:pt x="4805" y="443"/>
                </a:lnTo>
                <a:close/>
                <a:moveTo>
                  <a:pt x="1085" y="443"/>
                </a:moveTo>
                <a:lnTo>
                  <a:pt x="1085" y="463"/>
                </a:lnTo>
                <a:lnTo>
                  <a:pt x="1091" y="463"/>
                </a:lnTo>
                <a:lnTo>
                  <a:pt x="1091" y="443"/>
                </a:lnTo>
                <a:lnTo>
                  <a:pt x="1085" y="443"/>
                </a:lnTo>
                <a:close/>
                <a:moveTo>
                  <a:pt x="38" y="440"/>
                </a:moveTo>
                <a:lnTo>
                  <a:pt x="38" y="463"/>
                </a:lnTo>
                <a:lnTo>
                  <a:pt x="42" y="463"/>
                </a:lnTo>
                <a:lnTo>
                  <a:pt x="42" y="440"/>
                </a:lnTo>
                <a:lnTo>
                  <a:pt x="38" y="440"/>
                </a:lnTo>
                <a:close/>
                <a:moveTo>
                  <a:pt x="5774" y="434"/>
                </a:moveTo>
                <a:lnTo>
                  <a:pt x="5774" y="460"/>
                </a:lnTo>
                <a:lnTo>
                  <a:pt x="5778" y="460"/>
                </a:lnTo>
                <a:lnTo>
                  <a:pt x="5778" y="434"/>
                </a:lnTo>
                <a:lnTo>
                  <a:pt x="5774" y="434"/>
                </a:lnTo>
                <a:close/>
                <a:moveTo>
                  <a:pt x="2054" y="434"/>
                </a:moveTo>
                <a:lnTo>
                  <a:pt x="2054" y="460"/>
                </a:lnTo>
                <a:lnTo>
                  <a:pt x="2058" y="460"/>
                </a:lnTo>
                <a:lnTo>
                  <a:pt x="2058" y="434"/>
                </a:lnTo>
                <a:lnTo>
                  <a:pt x="2054" y="434"/>
                </a:lnTo>
                <a:close/>
                <a:moveTo>
                  <a:pt x="5362" y="431"/>
                </a:moveTo>
                <a:lnTo>
                  <a:pt x="5360" y="443"/>
                </a:lnTo>
                <a:lnTo>
                  <a:pt x="5360" y="452"/>
                </a:lnTo>
                <a:lnTo>
                  <a:pt x="5362" y="463"/>
                </a:lnTo>
                <a:lnTo>
                  <a:pt x="5365" y="463"/>
                </a:lnTo>
                <a:lnTo>
                  <a:pt x="5365" y="431"/>
                </a:lnTo>
                <a:lnTo>
                  <a:pt x="5362" y="431"/>
                </a:lnTo>
                <a:close/>
                <a:moveTo>
                  <a:pt x="1642" y="431"/>
                </a:moveTo>
                <a:lnTo>
                  <a:pt x="1640" y="443"/>
                </a:lnTo>
                <a:lnTo>
                  <a:pt x="1640" y="452"/>
                </a:lnTo>
                <a:lnTo>
                  <a:pt x="1642" y="463"/>
                </a:lnTo>
                <a:lnTo>
                  <a:pt x="1645" y="463"/>
                </a:lnTo>
                <a:lnTo>
                  <a:pt x="1645" y="431"/>
                </a:lnTo>
                <a:lnTo>
                  <a:pt x="1642" y="431"/>
                </a:lnTo>
                <a:close/>
                <a:moveTo>
                  <a:pt x="2551" y="427"/>
                </a:moveTo>
                <a:lnTo>
                  <a:pt x="2551" y="443"/>
                </a:lnTo>
                <a:lnTo>
                  <a:pt x="2554" y="443"/>
                </a:lnTo>
                <a:lnTo>
                  <a:pt x="2554" y="427"/>
                </a:lnTo>
                <a:lnTo>
                  <a:pt x="2551" y="427"/>
                </a:lnTo>
                <a:close/>
                <a:moveTo>
                  <a:pt x="4274" y="423"/>
                </a:moveTo>
                <a:lnTo>
                  <a:pt x="4274" y="443"/>
                </a:lnTo>
                <a:lnTo>
                  <a:pt x="4278" y="443"/>
                </a:lnTo>
                <a:lnTo>
                  <a:pt x="4278" y="423"/>
                </a:lnTo>
                <a:lnTo>
                  <a:pt x="4274" y="423"/>
                </a:lnTo>
                <a:close/>
                <a:moveTo>
                  <a:pt x="554" y="423"/>
                </a:moveTo>
                <a:lnTo>
                  <a:pt x="554" y="443"/>
                </a:lnTo>
                <a:lnTo>
                  <a:pt x="558" y="443"/>
                </a:lnTo>
                <a:lnTo>
                  <a:pt x="558" y="423"/>
                </a:lnTo>
                <a:lnTo>
                  <a:pt x="554" y="423"/>
                </a:lnTo>
                <a:close/>
                <a:moveTo>
                  <a:pt x="5365" y="416"/>
                </a:moveTo>
                <a:lnTo>
                  <a:pt x="5365" y="427"/>
                </a:lnTo>
                <a:lnTo>
                  <a:pt x="5371" y="427"/>
                </a:lnTo>
                <a:lnTo>
                  <a:pt x="5371" y="416"/>
                </a:lnTo>
                <a:lnTo>
                  <a:pt x="5365" y="416"/>
                </a:lnTo>
                <a:close/>
                <a:moveTo>
                  <a:pt x="1645" y="416"/>
                </a:moveTo>
                <a:lnTo>
                  <a:pt x="1645" y="427"/>
                </a:lnTo>
                <a:lnTo>
                  <a:pt x="1651" y="427"/>
                </a:lnTo>
                <a:lnTo>
                  <a:pt x="1651" y="416"/>
                </a:lnTo>
                <a:lnTo>
                  <a:pt x="1645" y="416"/>
                </a:lnTo>
                <a:close/>
                <a:moveTo>
                  <a:pt x="4478" y="407"/>
                </a:moveTo>
                <a:lnTo>
                  <a:pt x="4478" y="420"/>
                </a:lnTo>
                <a:lnTo>
                  <a:pt x="4482" y="420"/>
                </a:lnTo>
                <a:lnTo>
                  <a:pt x="4482" y="407"/>
                </a:lnTo>
                <a:lnTo>
                  <a:pt x="4478" y="407"/>
                </a:lnTo>
                <a:close/>
                <a:moveTo>
                  <a:pt x="758" y="407"/>
                </a:moveTo>
                <a:lnTo>
                  <a:pt x="758" y="420"/>
                </a:lnTo>
                <a:lnTo>
                  <a:pt x="762" y="420"/>
                </a:lnTo>
                <a:lnTo>
                  <a:pt x="762" y="407"/>
                </a:lnTo>
                <a:lnTo>
                  <a:pt x="758" y="407"/>
                </a:lnTo>
                <a:close/>
                <a:moveTo>
                  <a:pt x="5365" y="380"/>
                </a:moveTo>
                <a:lnTo>
                  <a:pt x="5365" y="407"/>
                </a:lnTo>
                <a:lnTo>
                  <a:pt x="5371" y="407"/>
                </a:lnTo>
                <a:lnTo>
                  <a:pt x="5371" y="380"/>
                </a:lnTo>
                <a:lnTo>
                  <a:pt x="5365" y="380"/>
                </a:lnTo>
                <a:close/>
                <a:moveTo>
                  <a:pt x="1645" y="380"/>
                </a:moveTo>
                <a:lnTo>
                  <a:pt x="1645" y="407"/>
                </a:lnTo>
                <a:lnTo>
                  <a:pt x="1651" y="407"/>
                </a:lnTo>
                <a:lnTo>
                  <a:pt x="1651" y="380"/>
                </a:lnTo>
                <a:lnTo>
                  <a:pt x="1645" y="380"/>
                </a:lnTo>
                <a:close/>
                <a:moveTo>
                  <a:pt x="5505" y="371"/>
                </a:moveTo>
                <a:lnTo>
                  <a:pt x="5505" y="385"/>
                </a:lnTo>
                <a:lnTo>
                  <a:pt x="5503" y="400"/>
                </a:lnTo>
                <a:lnTo>
                  <a:pt x="5505" y="412"/>
                </a:lnTo>
                <a:lnTo>
                  <a:pt x="5511" y="423"/>
                </a:lnTo>
                <a:lnTo>
                  <a:pt x="5511" y="411"/>
                </a:lnTo>
                <a:lnTo>
                  <a:pt x="5511" y="394"/>
                </a:lnTo>
                <a:lnTo>
                  <a:pt x="5511" y="381"/>
                </a:lnTo>
                <a:lnTo>
                  <a:pt x="5505" y="371"/>
                </a:lnTo>
                <a:close/>
                <a:moveTo>
                  <a:pt x="1785" y="371"/>
                </a:moveTo>
                <a:lnTo>
                  <a:pt x="1785" y="385"/>
                </a:lnTo>
                <a:lnTo>
                  <a:pt x="1783" y="400"/>
                </a:lnTo>
                <a:lnTo>
                  <a:pt x="1785" y="412"/>
                </a:lnTo>
                <a:lnTo>
                  <a:pt x="1791" y="423"/>
                </a:lnTo>
                <a:lnTo>
                  <a:pt x="1791" y="411"/>
                </a:lnTo>
                <a:lnTo>
                  <a:pt x="1791" y="394"/>
                </a:lnTo>
                <a:lnTo>
                  <a:pt x="1791" y="381"/>
                </a:lnTo>
                <a:lnTo>
                  <a:pt x="1785" y="371"/>
                </a:lnTo>
                <a:close/>
                <a:moveTo>
                  <a:pt x="2351" y="367"/>
                </a:moveTo>
                <a:lnTo>
                  <a:pt x="2349" y="380"/>
                </a:lnTo>
                <a:lnTo>
                  <a:pt x="2349" y="396"/>
                </a:lnTo>
                <a:lnTo>
                  <a:pt x="2351" y="409"/>
                </a:lnTo>
                <a:lnTo>
                  <a:pt x="2354" y="420"/>
                </a:lnTo>
                <a:lnTo>
                  <a:pt x="2354" y="405"/>
                </a:lnTo>
                <a:lnTo>
                  <a:pt x="2354" y="391"/>
                </a:lnTo>
                <a:lnTo>
                  <a:pt x="2354" y="376"/>
                </a:lnTo>
                <a:lnTo>
                  <a:pt x="2351" y="367"/>
                </a:lnTo>
                <a:close/>
                <a:moveTo>
                  <a:pt x="2305" y="363"/>
                </a:moveTo>
                <a:lnTo>
                  <a:pt x="2305" y="374"/>
                </a:lnTo>
                <a:lnTo>
                  <a:pt x="2311" y="374"/>
                </a:lnTo>
                <a:lnTo>
                  <a:pt x="2311" y="363"/>
                </a:lnTo>
                <a:lnTo>
                  <a:pt x="2305" y="363"/>
                </a:lnTo>
                <a:close/>
                <a:moveTo>
                  <a:pt x="5511" y="360"/>
                </a:moveTo>
                <a:lnTo>
                  <a:pt x="5511" y="367"/>
                </a:lnTo>
                <a:lnTo>
                  <a:pt x="5514" y="367"/>
                </a:lnTo>
                <a:lnTo>
                  <a:pt x="5514" y="360"/>
                </a:lnTo>
                <a:lnTo>
                  <a:pt x="5511" y="360"/>
                </a:lnTo>
                <a:close/>
                <a:moveTo>
                  <a:pt x="5218" y="360"/>
                </a:moveTo>
                <a:lnTo>
                  <a:pt x="5218" y="387"/>
                </a:lnTo>
                <a:lnTo>
                  <a:pt x="5222" y="387"/>
                </a:lnTo>
                <a:lnTo>
                  <a:pt x="5222" y="360"/>
                </a:lnTo>
                <a:lnTo>
                  <a:pt x="5218" y="360"/>
                </a:lnTo>
                <a:close/>
                <a:moveTo>
                  <a:pt x="4374" y="360"/>
                </a:moveTo>
                <a:lnTo>
                  <a:pt x="4374" y="383"/>
                </a:lnTo>
                <a:lnTo>
                  <a:pt x="4378" y="383"/>
                </a:lnTo>
                <a:lnTo>
                  <a:pt x="4378" y="360"/>
                </a:lnTo>
                <a:lnTo>
                  <a:pt x="4374" y="360"/>
                </a:lnTo>
                <a:close/>
                <a:moveTo>
                  <a:pt x="3485" y="360"/>
                </a:moveTo>
                <a:lnTo>
                  <a:pt x="3485" y="367"/>
                </a:lnTo>
                <a:lnTo>
                  <a:pt x="3491" y="367"/>
                </a:lnTo>
                <a:lnTo>
                  <a:pt x="3491" y="360"/>
                </a:lnTo>
                <a:lnTo>
                  <a:pt x="3485" y="360"/>
                </a:lnTo>
                <a:close/>
                <a:moveTo>
                  <a:pt x="1791" y="360"/>
                </a:moveTo>
                <a:lnTo>
                  <a:pt x="1791" y="367"/>
                </a:lnTo>
                <a:lnTo>
                  <a:pt x="1794" y="367"/>
                </a:lnTo>
                <a:lnTo>
                  <a:pt x="1794" y="360"/>
                </a:lnTo>
                <a:lnTo>
                  <a:pt x="1791" y="360"/>
                </a:lnTo>
                <a:close/>
                <a:moveTo>
                  <a:pt x="1498" y="360"/>
                </a:moveTo>
                <a:lnTo>
                  <a:pt x="1498" y="387"/>
                </a:lnTo>
                <a:lnTo>
                  <a:pt x="1502" y="387"/>
                </a:lnTo>
                <a:lnTo>
                  <a:pt x="1502" y="360"/>
                </a:lnTo>
                <a:lnTo>
                  <a:pt x="1498" y="360"/>
                </a:lnTo>
                <a:close/>
                <a:moveTo>
                  <a:pt x="654" y="360"/>
                </a:moveTo>
                <a:lnTo>
                  <a:pt x="654" y="383"/>
                </a:lnTo>
                <a:lnTo>
                  <a:pt x="658" y="383"/>
                </a:lnTo>
                <a:lnTo>
                  <a:pt x="658" y="360"/>
                </a:lnTo>
                <a:lnTo>
                  <a:pt x="654" y="360"/>
                </a:lnTo>
                <a:close/>
                <a:moveTo>
                  <a:pt x="5971" y="356"/>
                </a:moveTo>
                <a:lnTo>
                  <a:pt x="5971" y="380"/>
                </a:lnTo>
                <a:lnTo>
                  <a:pt x="5974" y="380"/>
                </a:lnTo>
                <a:lnTo>
                  <a:pt x="5974" y="356"/>
                </a:lnTo>
                <a:lnTo>
                  <a:pt x="5971" y="356"/>
                </a:lnTo>
                <a:close/>
                <a:moveTo>
                  <a:pt x="4898" y="356"/>
                </a:moveTo>
                <a:lnTo>
                  <a:pt x="4898" y="383"/>
                </a:lnTo>
                <a:lnTo>
                  <a:pt x="4902" y="383"/>
                </a:lnTo>
                <a:lnTo>
                  <a:pt x="4902" y="356"/>
                </a:lnTo>
                <a:lnTo>
                  <a:pt x="4898" y="356"/>
                </a:lnTo>
                <a:close/>
                <a:moveTo>
                  <a:pt x="4665" y="356"/>
                </a:moveTo>
                <a:lnTo>
                  <a:pt x="4665" y="374"/>
                </a:lnTo>
                <a:lnTo>
                  <a:pt x="4671" y="374"/>
                </a:lnTo>
                <a:lnTo>
                  <a:pt x="4671" y="356"/>
                </a:lnTo>
                <a:lnTo>
                  <a:pt x="4665" y="356"/>
                </a:lnTo>
                <a:close/>
                <a:moveTo>
                  <a:pt x="2251" y="356"/>
                </a:moveTo>
                <a:lnTo>
                  <a:pt x="2251" y="380"/>
                </a:lnTo>
                <a:lnTo>
                  <a:pt x="2254" y="380"/>
                </a:lnTo>
                <a:lnTo>
                  <a:pt x="2254" y="356"/>
                </a:lnTo>
                <a:lnTo>
                  <a:pt x="2251" y="356"/>
                </a:lnTo>
                <a:close/>
                <a:moveTo>
                  <a:pt x="1178" y="356"/>
                </a:moveTo>
                <a:lnTo>
                  <a:pt x="1178" y="383"/>
                </a:lnTo>
                <a:lnTo>
                  <a:pt x="1182" y="383"/>
                </a:lnTo>
                <a:lnTo>
                  <a:pt x="1182" y="356"/>
                </a:lnTo>
                <a:lnTo>
                  <a:pt x="1178" y="356"/>
                </a:lnTo>
                <a:close/>
                <a:moveTo>
                  <a:pt x="945" y="356"/>
                </a:moveTo>
                <a:lnTo>
                  <a:pt x="945" y="374"/>
                </a:lnTo>
                <a:lnTo>
                  <a:pt x="951" y="374"/>
                </a:lnTo>
                <a:lnTo>
                  <a:pt x="951" y="356"/>
                </a:lnTo>
                <a:lnTo>
                  <a:pt x="945" y="356"/>
                </a:lnTo>
                <a:close/>
                <a:moveTo>
                  <a:pt x="5771" y="347"/>
                </a:moveTo>
                <a:lnTo>
                  <a:pt x="5769" y="361"/>
                </a:lnTo>
                <a:lnTo>
                  <a:pt x="5769" y="381"/>
                </a:lnTo>
                <a:lnTo>
                  <a:pt x="5769" y="403"/>
                </a:lnTo>
                <a:lnTo>
                  <a:pt x="5771" y="421"/>
                </a:lnTo>
                <a:lnTo>
                  <a:pt x="5774" y="431"/>
                </a:lnTo>
                <a:lnTo>
                  <a:pt x="5774" y="416"/>
                </a:lnTo>
                <a:lnTo>
                  <a:pt x="5774" y="396"/>
                </a:lnTo>
                <a:lnTo>
                  <a:pt x="5774" y="376"/>
                </a:lnTo>
                <a:lnTo>
                  <a:pt x="5774" y="358"/>
                </a:lnTo>
                <a:lnTo>
                  <a:pt x="5771" y="347"/>
                </a:lnTo>
                <a:close/>
                <a:moveTo>
                  <a:pt x="4778" y="347"/>
                </a:moveTo>
                <a:lnTo>
                  <a:pt x="4782" y="354"/>
                </a:lnTo>
                <a:lnTo>
                  <a:pt x="4783" y="361"/>
                </a:lnTo>
                <a:lnTo>
                  <a:pt x="4787" y="369"/>
                </a:lnTo>
                <a:lnTo>
                  <a:pt x="4791" y="374"/>
                </a:lnTo>
                <a:lnTo>
                  <a:pt x="4791" y="391"/>
                </a:lnTo>
                <a:lnTo>
                  <a:pt x="4794" y="391"/>
                </a:lnTo>
                <a:lnTo>
                  <a:pt x="4796" y="403"/>
                </a:lnTo>
                <a:lnTo>
                  <a:pt x="4798" y="414"/>
                </a:lnTo>
                <a:lnTo>
                  <a:pt x="4802" y="423"/>
                </a:lnTo>
                <a:lnTo>
                  <a:pt x="4803" y="420"/>
                </a:lnTo>
                <a:lnTo>
                  <a:pt x="4807" y="416"/>
                </a:lnTo>
                <a:lnTo>
                  <a:pt x="4807" y="414"/>
                </a:lnTo>
                <a:lnTo>
                  <a:pt x="4809" y="409"/>
                </a:lnTo>
                <a:lnTo>
                  <a:pt x="4811" y="403"/>
                </a:lnTo>
                <a:lnTo>
                  <a:pt x="4805" y="403"/>
                </a:lnTo>
                <a:lnTo>
                  <a:pt x="4802" y="383"/>
                </a:lnTo>
                <a:lnTo>
                  <a:pt x="4798" y="383"/>
                </a:lnTo>
                <a:lnTo>
                  <a:pt x="4798" y="367"/>
                </a:lnTo>
                <a:lnTo>
                  <a:pt x="4791" y="363"/>
                </a:lnTo>
                <a:lnTo>
                  <a:pt x="4791" y="356"/>
                </a:lnTo>
                <a:lnTo>
                  <a:pt x="4778" y="347"/>
                </a:lnTo>
                <a:close/>
                <a:moveTo>
                  <a:pt x="2051" y="347"/>
                </a:moveTo>
                <a:lnTo>
                  <a:pt x="2049" y="361"/>
                </a:lnTo>
                <a:lnTo>
                  <a:pt x="2049" y="381"/>
                </a:lnTo>
                <a:lnTo>
                  <a:pt x="2049" y="403"/>
                </a:lnTo>
                <a:lnTo>
                  <a:pt x="2051" y="421"/>
                </a:lnTo>
                <a:lnTo>
                  <a:pt x="2054" y="431"/>
                </a:lnTo>
                <a:lnTo>
                  <a:pt x="2054" y="416"/>
                </a:lnTo>
                <a:lnTo>
                  <a:pt x="2054" y="396"/>
                </a:lnTo>
                <a:lnTo>
                  <a:pt x="2054" y="376"/>
                </a:lnTo>
                <a:lnTo>
                  <a:pt x="2054" y="358"/>
                </a:lnTo>
                <a:lnTo>
                  <a:pt x="2051" y="347"/>
                </a:lnTo>
                <a:close/>
                <a:moveTo>
                  <a:pt x="1058" y="347"/>
                </a:moveTo>
                <a:lnTo>
                  <a:pt x="1062" y="354"/>
                </a:lnTo>
                <a:lnTo>
                  <a:pt x="1063" y="361"/>
                </a:lnTo>
                <a:lnTo>
                  <a:pt x="1067" y="369"/>
                </a:lnTo>
                <a:lnTo>
                  <a:pt x="1071" y="374"/>
                </a:lnTo>
                <a:lnTo>
                  <a:pt x="1071" y="391"/>
                </a:lnTo>
                <a:lnTo>
                  <a:pt x="1074" y="391"/>
                </a:lnTo>
                <a:lnTo>
                  <a:pt x="1076" y="403"/>
                </a:lnTo>
                <a:lnTo>
                  <a:pt x="1078" y="414"/>
                </a:lnTo>
                <a:lnTo>
                  <a:pt x="1082" y="423"/>
                </a:lnTo>
                <a:lnTo>
                  <a:pt x="1085" y="420"/>
                </a:lnTo>
                <a:lnTo>
                  <a:pt x="1087" y="416"/>
                </a:lnTo>
                <a:lnTo>
                  <a:pt x="1087" y="414"/>
                </a:lnTo>
                <a:lnTo>
                  <a:pt x="1089" y="409"/>
                </a:lnTo>
                <a:lnTo>
                  <a:pt x="1091" y="403"/>
                </a:lnTo>
                <a:lnTo>
                  <a:pt x="1085" y="403"/>
                </a:lnTo>
                <a:lnTo>
                  <a:pt x="1082" y="383"/>
                </a:lnTo>
                <a:lnTo>
                  <a:pt x="1078" y="383"/>
                </a:lnTo>
                <a:lnTo>
                  <a:pt x="1078" y="367"/>
                </a:lnTo>
                <a:lnTo>
                  <a:pt x="1071" y="363"/>
                </a:lnTo>
                <a:lnTo>
                  <a:pt x="1071" y="356"/>
                </a:lnTo>
                <a:lnTo>
                  <a:pt x="1058" y="347"/>
                </a:lnTo>
                <a:close/>
                <a:moveTo>
                  <a:pt x="5002" y="343"/>
                </a:moveTo>
                <a:lnTo>
                  <a:pt x="4998" y="356"/>
                </a:lnTo>
                <a:lnTo>
                  <a:pt x="4994" y="356"/>
                </a:lnTo>
                <a:lnTo>
                  <a:pt x="4998" y="411"/>
                </a:lnTo>
                <a:lnTo>
                  <a:pt x="5002" y="411"/>
                </a:lnTo>
                <a:lnTo>
                  <a:pt x="5002" y="440"/>
                </a:lnTo>
                <a:lnTo>
                  <a:pt x="5005" y="440"/>
                </a:lnTo>
                <a:lnTo>
                  <a:pt x="5007" y="425"/>
                </a:lnTo>
                <a:lnTo>
                  <a:pt x="5007" y="407"/>
                </a:lnTo>
                <a:lnTo>
                  <a:pt x="5007" y="387"/>
                </a:lnTo>
                <a:lnTo>
                  <a:pt x="5007" y="367"/>
                </a:lnTo>
                <a:lnTo>
                  <a:pt x="5005" y="352"/>
                </a:lnTo>
                <a:lnTo>
                  <a:pt x="5002" y="343"/>
                </a:lnTo>
                <a:close/>
                <a:moveTo>
                  <a:pt x="4958" y="343"/>
                </a:moveTo>
                <a:lnTo>
                  <a:pt x="4958" y="351"/>
                </a:lnTo>
                <a:lnTo>
                  <a:pt x="4951" y="356"/>
                </a:lnTo>
                <a:lnTo>
                  <a:pt x="4954" y="400"/>
                </a:lnTo>
                <a:lnTo>
                  <a:pt x="4958" y="400"/>
                </a:lnTo>
                <a:lnTo>
                  <a:pt x="4960" y="411"/>
                </a:lnTo>
                <a:lnTo>
                  <a:pt x="4958" y="421"/>
                </a:lnTo>
                <a:lnTo>
                  <a:pt x="4958" y="431"/>
                </a:lnTo>
                <a:lnTo>
                  <a:pt x="4962" y="440"/>
                </a:lnTo>
                <a:lnTo>
                  <a:pt x="4962" y="425"/>
                </a:lnTo>
                <a:lnTo>
                  <a:pt x="4963" y="407"/>
                </a:lnTo>
                <a:lnTo>
                  <a:pt x="4963" y="387"/>
                </a:lnTo>
                <a:lnTo>
                  <a:pt x="4963" y="367"/>
                </a:lnTo>
                <a:lnTo>
                  <a:pt x="4962" y="352"/>
                </a:lnTo>
                <a:lnTo>
                  <a:pt x="4958" y="343"/>
                </a:lnTo>
                <a:close/>
                <a:moveTo>
                  <a:pt x="3162" y="343"/>
                </a:moveTo>
                <a:lnTo>
                  <a:pt x="3154" y="380"/>
                </a:lnTo>
                <a:lnTo>
                  <a:pt x="3151" y="380"/>
                </a:lnTo>
                <a:lnTo>
                  <a:pt x="3151" y="391"/>
                </a:lnTo>
                <a:lnTo>
                  <a:pt x="3145" y="391"/>
                </a:lnTo>
                <a:lnTo>
                  <a:pt x="3145" y="396"/>
                </a:lnTo>
                <a:lnTo>
                  <a:pt x="3151" y="396"/>
                </a:lnTo>
                <a:lnTo>
                  <a:pt x="3151" y="420"/>
                </a:lnTo>
                <a:lnTo>
                  <a:pt x="3154" y="420"/>
                </a:lnTo>
                <a:lnTo>
                  <a:pt x="3154" y="463"/>
                </a:lnTo>
                <a:lnTo>
                  <a:pt x="3158" y="463"/>
                </a:lnTo>
                <a:lnTo>
                  <a:pt x="3158" y="460"/>
                </a:lnTo>
                <a:lnTo>
                  <a:pt x="3162" y="449"/>
                </a:lnTo>
                <a:lnTo>
                  <a:pt x="3163" y="436"/>
                </a:lnTo>
                <a:lnTo>
                  <a:pt x="3162" y="418"/>
                </a:lnTo>
                <a:lnTo>
                  <a:pt x="3162" y="401"/>
                </a:lnTo>
                <a:lnTo>
                  <a:pt x="3160" y="385"/>
                </a:lnTo>
                <a:lnTo>
                  <a:pt x="3162" y="371"/>
                </a:lnTo>
                <a:lnTo>
                  <a:pt x="3165" y="371"/>
                </a:lnTo>
                <a:lnTo>
                  <a:pt x="3165" y="343"/>
                </a:lnTo>
                <a:lnTo>
                  <a:pt x="3162" y="343"/>
                </a:lnTo>
                <a:close/>
                <a:moveTo>
                  <a:pt x="1282" y="343"/>
                </a:moveTo>
                <a:lnTo>
                  <a:pt x="1278" y="356"/>
                </a:lnTo>
                <a:lnTo>
                  <a:pt x="1274" y="356"/>
                </a:lnTo>
                <a:lnTo>
                  <a:pt x="1278" y="411"/>
                </a:lnTo>
                <a:lnTo>
                  <a:pt x="1282" y="411"/>
                </a:lnTo>
                <a:lnTo>
                  <a:pt x="1282" y="440"/>
                </a:lnTo>
                <a:lnTo>
                  <a:pt x="1285" y="440"/>
                </a:lnTo>
                <a:lnTo>
                  <a:pt x="1287" y="425"/>
                </a:lnTo>
                <a:lnTo>
                  <a:pt x="1287" y="407"/>
                </a:lnTo>
                <a:lnTo>
                  <a:pt x="1287" y="387"/>
                </a:lnTo>
                <a:lnTo>
                  <a:pt x="1287" y="367"/>
                </a:lnTo>
                <a:lnTo>
                  <a:pt x="1285" y="352"/>
                </a:lnTo>
                <a:lnTo>
                  <a:pt x="1282" y="343"/>
                </a:lnTo>
                <a:close/>
                <a:moveTo>
                  <a:pt x="1238" y="343"/>
                </a:moveTo>
                <a:lnTo>
                  <a:pt x="1238" y="351"/>
                </a:lnTo>
                <a:lnTo>
                  <a:pt x="1231" y="356"/>
                </a:lnTo>
                <a:lnTo>
                  <a:pt x="1234" y="400"/>
                </a:lnTo>
                <a:lnTo>
                  <a:pt x="1238" y="400"/>
                </a:lnTo>
                <a:lnTo>
                  <a:pt x="1240" y="411"/>
                </a:lnTo>
                <a:lnTo>
                  <a:pt x="1238" y="421"/>
                </a:lnTo>
                <a:lnTo>
                  <a:pt x="1238" y="431"/>
                </a:lnTo>
                <a:lnTo>
                  <a:pt x="1242" y="440"/>
                </a:lnTo>
                <a:lnTo>
                  <a:pt x="1242" y="425"/>
                </a:lnTo>
                <a:lnTo>
                  <a:pt x="1243" y="407"/>
                </a:lnTo>
                <a:lnTo>
                  <a:pt x="1243" y="387"/>
                </a:lnTo>
                <a:lnTo>
                  <a:pt x="1243" y="367"/>
                </a:lnTo>
                <a:lnTo>
                  <a:pt x="1242" y="352"/>
                </a:lnTo>
                <a:lnTo>
                  <a:pt x="1238" y="343"/>
                </a:lnTo>
                <a:close/>
                <a:moveTo>
                  <a:pt x="3911" y="340"/>
                </a:moveTo>
                <a:lnTo>
                  <a:pt x="3909" y="351"/>
                </a:lnTo>
                <a:lnTo>
                  <a:pt x="3909" y="363"/>
                </a:lnTo>
                <a:lnTo>
                  <a:pt x="3911" y="374"/>
                </a:lnTo>
                <a:lnTo>
                  <a:pt x="3914" y="383"/>
                </a:lnTo>
                <a:lnTo>
                  <a:pt x="3914" y="367"/>
                </a:lnTo>
                <a:lnTo>
                  <a:pt x="3914" y="352"/>
                </a:lnTo>
                <a:lnTo>
                  <a:pt x="3918" y="340"/>
                </a:lnTo>
                <a:lnTo>
                  <a:pt x="3911" y="340"/>
                </a:lnTo>
                <a:close/>
                <a:moveTo>
                  <a:pt x="3671" y="340"/>
                </a:moveTo>
                <a:lnTo>
                  <a:pt x="3671" y="343"/>
                </a:lnTo>
                <a:lnTo>
                  <a:pt x="3673" y="351"/>
                </a:lnTo>
                <a:lnTo>
                  <a:pt x="3673" y="361"/>
                </a:lnTo>
                <a:lnTo>
                  <a:pt x="3673" y="372"/>
                </a:lnTo>
                <a:lnTo>
                  <a:pt x="3674" y="383"/>
                </a:lnTo>
                <a:lnTo>
                  <a:pt x="3678" y="383"/>
                </a:lnTo>
                <a:lnTo>
                  <a:pt x="3678" y="451"/>
                </a:lnTo>
                <a:lnTo>
                  <a:pt x="3682" y="451"/>
                </a:lnTo>
                <a:lnTo>
                  <a:pt x="3678" y="463"/>
                </a:lnTo>
                <a:lnTo>
                  <a:pt x="3685" y="463"/>
                </a:lnTo>
                <a:lnTo>
                  <a:pt x="3694" y="340"/>
                </a:lnTo>
                <a:lnTo>
                  <a:pt x="3671" y="340"/>
                </a:lnTo>
                <a:close/>
                <a:moveTo>
                  <a:pt x="2638" y="340"/>
                </a:moveTo>
                <a:lnTo>
                  <a:pt x="2642" y="380"/>
                </a:lnTo>
                <a:lnTo>
                  <a:pt x="2645" y="380"/>
                </a:lnTo>
                <a:lnTo>
                  <a:pt x="2645" y="360"/>
                </a:lnTo>
                <a:lnTo>
                  <a:pt x="2642" y="360"/>
                </a:lnTo>
                <a:lnTo>
                  <a:pt x="2643" y="354"/>
                </a:lnTo>
                <a:lnTo>
                  <a:pt x="2645" y="351"/>
                </a:lnTo>
                <a:lnTo>
                  <a:pt x="2645" y="349"/>
                </a:lnTo>
                <a:lnTo>
                  <a:pt x="2643" y="345"/>
                </a:lnTo>
                <a:lnTo>
                  <a:pt x="2642" y="343"/>
                </a:lnTo>
                <a:lnTo>
                  <a:pt x="2638" y="340"/>
                </a:lnTo>
                <a:close/>
                <a:moveTo>
                  <a:pt x="2311" y="340"/>
                </a:moveTo>
                <a:lnTo>
                  <a:pt x="2311" y="356"/>
                </a:lnTo>
                <a:lnTo>
                  <a:pt x="2314" y="356"/>
                </a:lnTo>
                <a:lnTo>
                  <a:pt x="2314" y="340"/>
                </a:lnTo>
                <a:lnTo>
                  <a:pt x="2311" y="340"/>
                </a:lnTo>
                <a:close/>
                <a:moveTo>
                  <a:pt x="191" y="340"/>
                </a:moveTo>
                <a:lnTo>
                  <a:pt x="189" y="351"/>
                </a:lnTo>
                <a:lnTo>
                  <a:pt x="189" y="363"/>
                </a:lnTo>
                <a:lnTo>
                  <a:pt x="191" y="374"/>
                </a:lnTo>
                <a:lnTo>
                  <a:pt x="194" y="383"/>
                </a:lnTo>
                <a:lnTo>
                  <a:pt x="194" y="367"/>
                </a:lnTo>
                <a:lnTo>
                  <a:pt x="194" y="352"/>
                </a:lnTo>
                <a:lnTo>
                  <a:pt x="198" y="340"/>
                </a:lnTo>
                <a:lnTo>
                  <a:pt x="191" y="340"/>
                </a:lnTo>
                <a:close/>
                <a:moveTo>
                  <a:pt x="62" y="331"/>
                </a:moveTo>
                <a:lnTo>
                  <a:pt x="62" y="356"/>
                </a:lnTo>
                <a:lnTo>
                  <a:pt x="65" y="356"/>
                </a:lnTo>
                <a:lnTo>
                  <a:pt x="65" y="331"/>
                </a:lnTo>
                <a:lnTo>
                  <a:pt x="62" y="331"/>
                </a:lnTo>
                <a:close/>
                <a:moveTo>
                  <a:pt x="4594" y="327"/>
                </a:moveTo>
                <a:lnTo>
                  <a:pt x="4594" y="351"/>
                </a:lnTo>
                <a:lnTo>
                  <a:pt x="4598" y="351"/>
                </a:lnTo>
                <a:lnTo>
                  <a:pt x="4598" y="327"/>
                </a:lnTo>
                <a:lnTo>
                  <a:pt x="4594" y="327"/>
                </a:lnTo>
                <a:close/>
                <a:moveTo>
                  <a:pt x="4551" y="327"/>
                </a:moveTo>
                <a:lnTo>
                  <a:pt x="4551" y="338"/>
                </a:lnTo>
                <a:lnTo>
                  <a:pt x="4554" y="351"/>
                </a:lnTo>
                <a:lnTo>
                  <a:pt x="4558" y="360"/>
                </a:lnTo>
                <a:lnTo>
                  <a:pt x="4558" y="345"/>
                </a:lnTo>
                <a:lnTo>
                  <a:pt x="4556" y="334"/>
                </a:lnTo>
                <a:lnTo>
                  <a:pt x="4551" y="327"/>
                </a:lnTo>
                <a:close/>
                <a:moveTo>
                  <a:pt x="3251" y="327"/>
                </a:moveTo>
                <a:lnTo>
                  <a:pt x="3249" y="340"/>
                </a:lnTo>
                <a:lnTo>
                  <a:pt x="3249" y="356"/>
                </a:lnTo>
                <a:lnTo>
                  <a:pt x="3251" y="369"/>
                </a:lnTo>
                <a:lnTo>
                  <a:pt x="3254" y="380"/>
                </a:lnTo>
                <a:lnTo>
                  <a:pt x="3254" y="365"/>
                </a:lnTo>
                <a:lnTo>
                  <a:pt x="3254" y="351"/>
                </a:lnTo>
                <a:lnTo>
                  <a:pt x="3254" y="336"/>
                </a:lnTo>
                <a:lnTo>
                  <a:pt x="3251" y="327"/>
                </a:lnTo>
                <a:close/>
                <a:moveTo>
                  <a:pt x="874" y="327"/>
                </a:moveTo>
                <a:lnTo>
                  <a:pt x="874" y="351"/>
                </a:lnTo>
                <a:lnTo>
                  <a:pt x="878" y="351"/>
                </a:lnTo>
                <a:lnTo>
                  <a:pt x="878" y="327"/>
                </a:lnTo>
                <a:lnTo>
                  <a:pt x="874" y="327"/>
                </a:lnTo>
                <a:close/>
                <a:moveTo>
                  <a:pt x="831" y="327"/>
                </a:moveTo>
                <a:lnTo>
                  <a:pt x="831" y="338"/>
                </a:lnTo>
                <a:lnTo>
                  <a:pt x="834" y="351"/>
                </a:lnTo>
                <a:lnTo>
                  <a:pt x="838" y="360"/>
                </a:lnTo>
                <a:lnTo>
                  <a:pt x="838" y="345"/>
                </a:lnTo>
                <a:lnTo>
                  <a:pt x="836" y="334"/>
                </a:lnTo>
                <a:lnTo>
                  <a:pt x="831" y="327"/>
                </a:lnTo>
                <a:close/>
                <a:moveTo>
                  <a:pt x="5445" y="314"/>
                </a:moveTo>
                <a:lnTo>
                  <a:pt x="5445" y="327"/>
                </a:lnTo>
                <a:lnTo>
                  <a:pt x="5445" y="345"/>
                </a:lnTo>
                <a:lnTo>
                  <a:pt x="5445" y="363"/>
                </a:lnTo>
                <a:lnTo>
                  <a:pt x="5445" y="380"/>
                </a:lnTo>
                <a:lnTo>
                  <a:pt x="5447" y="394"/>
                </a:lnTo>
                <a:lnTo>
                  <a:pt x="5451" y="403"/>
                </a:lnTo>
                <a:lnTo>
                  <a:pt x="5451" y="391"/>
                </a:lnTo>
                <a:lnTo>
                  <a:pt x="5451" y="374"/>
                </a:lnTo>
                <a:lnTo>
                  <a:pt x="5451" y="356"/>
                </a:lnTo>
                <a:lnTo>
                  <a:pt x="5451" y="338"/>
                </a:lnTo>
                <a:lnTo>
                  <a:pt x="5449" y="323"/>
                </a:lnTo>
                <a:lnTo>
                  <a:pt x="5445" y="314"/>
                </a:lnTo>
                <a:close/>
                <a:moveTo>
                  <a:pt x="3914" y="314"/>
                </a:moveTo>
                <a:lnTo>
                  <a:pt x="3914" y="334"/>
                </a:lnTo>
                <a:lnTo>
                  <a:pt x="3918" y="334"/>
                </a:lnTo>
                <a:lnTo>
                  <a:pt x="3918" y="314"/>
                </a:lnTo>
                <a:lnTo>
                  <a:pt x="3914" y="314"/>
                </a:lnTo>
                <a:close/>
                <a:moveTo>
                  <a:pt x="1725" y="314"/>
                </a:moveTo>
                <a:lnTo>
                  <a:pt x="1725" y="327"/>
                </a:lnTo>
                <a:lnTo>
                  <a:pt x="1725" y="345"/>
                </a:lnTo>
                <a:lnTo>
                  <a:pt x="1725" y="363"/>
                </a:lnTo>
                <a:lnTo>
                  <a:pt x="1725" y="380"/>
                </a:lnTo>
                <a:lnTo>
                  <a:pt x="1727" y="394"/>
                </a:lnTo>
                <a:lnTo>
                  <a:pt x="1731" y="403"/>
                </a:lnTo>
                <a:lnTo>
                  <a:pt x="1731" y="391"/>
                </a:lnTo>
                <a:lnTo>
                  <a:pt x="1731" y="374"/>
                </a:lnTo>
                <a:lnTo>
                  <a:pt x="1731" y="356"/>
                </a:lnTo>
                <a:lnTo>
                  <a:pt x="1731" y="338"/>
                </a:lnTo>
                <a:lnTo>
                  <a:pt x="1729" y="323"/>
                </a:lnTo>
                <a:lnTo>
                  <a:pt x="1725" y="314"/>
                </a:lnTo>
                <a:close/>
                <a:moveTo>
                  <a:pt x="194" y="314"/>
                </a:moveTo>
                <a:lnTo>
                  <a:pt x="194" y="334"/>
                </a:lnTo>
                <a:lnTo>
                  <a:pt x="198" y="334"/>
                </a:lnTo>
                <a:lnTo>
                  <a:pt x="198" y="314"/>
                </a:lnTo>
                <a:lnTo>
                  <a:pt x="194" y="314"/>
                </a:lnTo>
                <a:close/>
                <a:moveTo>
                  <a:pt x="4598" y="311"/>
                </a:moveTo>
                <a:lnTo>
                  <a:pt x="4598" y="323"/>
                </a:lnTo>
                <a:lnTo>
                  <a:pt x="4602" y="323"/>
                </a:lnTo>
                <a:lnTo>
                  <a:pt x="4602" y="311"/>
                </a:lnTo>
                <a:lnTo>
                  <a:pt x="4598" y="311"/>
                </a:lnTo>
                <a:close/>
                <a:moveTo>
                  <a:pt x="4142" y="311"/>
                </a:moveTo>
                <a:lnTo>
                  <a:pt x="4142" y="334"/>
                </a:lnTo>
                <a:lnTo>
                  <a:pt x="4145" y="334"/>
                </a:lnTo>
                <a:lnTo>
                  <a:pt x="4145" y="311"/>
                </a:lnTo>
                <a:lnTo>
                  <a:pt x="4142" y="311"/>
                </a:lnTo>
                <a:close/>
                <a:moveTo>
                  <a:pt x="878" y="311"/>
                </a:moveTo>
                <a:lnTo>
                  <a:pt x="878" y="323"/>
                </a:lnTo>
                <a:lnTo>
                  <a:pt x="882" y="323"/>
                </a:lnTo>
                <a:lnTo>
                  <a:pt x="882" y="311"/>
                </a:lnTo>
                <a:lnTo>
                  <a:pt x="878" y="311"/>
                </a:lnTo>
                <a:close/>
                <a:moveTo>
                  <a:pt x="422" y="311"/>
                </a:moveTo>
                <a:lnTo>
                  <a:pt x="422" y="334"/>
                </a:lnTo>
                <a:lnTo>
                  <a:pt x="425" y="334"/>
                </a:lnTo>
                <a:lnTo>
                  <a:pt x="425" y="311"/>
                </a:lnTo>
                <a:lnTo>
                  <a:pt x="422" y="311"/>
                </a:lnTo>
                <a:close/>
                <a:moveTo>
                  <a:pt x="4891" y="307"/>
                </a:moveTo>
                <a:lnTo>
                  <a:pt x="4891" y="314"/>
                </a:lnTo>
                <a:lnTo>
                  <a:pt x="4894" y="314"/>
                </a:lnTo>
                <a:lnTo>
                  <a:pt x="4894" y="307"/>
                </a:lnTo>
                <a:lnTo>
                  <a:pt x="4891" y="307"/>
                </a:lnTo>
                <a:close/>
                <a:moveTo>
                  <a:pt x="4374" y="307"/>
                </a:moveTo>
                <a:lnTo>
                  <a:pt x="4374" y="320"/>
                </a:lnTo>
                <a:lnTo>
                  <a:pt x="4373" y="332"/>
                </a:lnTo>
                <a:lnTo>
                  <a:pt x="4374" y="343"/>
                </a:lnTo>
                <a:lnTo>
                  <a:pt x="4378" y="351"/>
                </a:lnTo>
                <a:lnTo>
                  <a:pt x="4378" y="340"/>
                </a:lnTo>
                <a:lnTo>
                  <a:pt x="4378" y="327"/>
                </a:lnTo>
                <a:lnTo>
                  <a:pt x="4378" y="316"/>
                </a:lnTo>
                <a:lnTo>
                  <a:pt x="4374" y="307"/>
                </a:lnTo>
                <a:close/>
                <a:moveTo>
                  <a:pt x="3491" y="307"/>
                </a:moveTo>
                <a:lnTo>
                  <a:pt x="3489" y="320"/>
                </a:lnTo>
                <a:lnTo>
                  <a:pt x="3491" y="334"/>
                </a:lnTo>
                <a:lnTo>
                  <a:pt x="3494" y="343"/>
                </a:lnTo>
                <a:lnTo>
                  <a:pt x="3494" y="331"/>
                </a:lnTo>
                <a:lnTo>
                  <a:pt x="3494" y="316"/>
                </a:lnTo>
                <a:lnTo>
                  <a:pt x="3491" y="307"/>
                </a:lnTo>
                <a:close/>
                <a:moveTo>
                  <a:pt x="3334" y="307"/>
                </a:moveTo>
                <a:lnTo>
                  <a:pt x="3333" y="334"/>
                </a:lnTo>
                <a:lnTo>
                  <a:pt x="3331" y="363"/>
                </a:lnTo>
                <a:lnTo>
                  <a:pt x="3331" y="392"/>
                </a:lnTo>
                <a:lnTo>
                  <a:pt x="3334" y="420"/>
                </a:lnTo>
                <a:lnTo>
                  <a:pt x="3334" y="432"/>
                </a:lnTo>
                <a:lnTo>
                  <a:pt x="3334" y="445"/>
                </a:lnTo>
                <a:lnTo>
                  <a:pt x="3338" y="456"/>
                </a:lnTo>
                <a:lnTo>
                  <a:pt x="3338" y="431"/>
                </a:lnTo>
                <a:lnTo>
                  <a:pt x="3342" y="431"/>
                </a:lnTo>
                <a:lnTo>
                  <a:pt x="3342" y="427"/>
                </a:lnTo>
                <a:lnTo>
                  <a:pt x="3338" y="427"/>
                </a:lnTo>
                <a:lnTo>
                  <a:pt x="3342" y="411"/>
                </a:lnTo>
                <a:lnTo>
                  <a:pt x="3338" y="411"/>
                </a:lnTo>
                <a:lnTo>
                  <a:pt x="3338" y="343"/>
                </a:lnTo>
                <a:lnTo>
                  <a:pt x="3338" y="329"/>
                </a:lnTo>
                <a:lnTo>
                  <a:pt x="3338" y="316"/>
                </a:lnTo>
                <a:lnTo>
                  <a:pt x="3334" y="307"/>
                </a:lnTo>
                <a:close/>
                <a:moveTo>
                  <a:pt x="2454" y="307"/>
                </a:moveTo>
                <a:lnTo>
                  <a:pt x="2454" y="334"/>
                </a:lnTo>
                <a:lnTo>
                  <a:pt x="2458" y="334"/>
                </a:lnTo>
                <a:lnTo>
                  <a:pt x="2458" y="307"/>
                </a:lnTo>
                <a:lnTo>
                  <a:pt x="2454" y="307"/>
                </a:lnTo>
                <a:close/>
                <a:moveTo>
                  <a:pt x="1171" y="307"/>
                </a:moveTo>
                <a:lnTo>
                  <a:pt x="1171" y="314"/>
                </a:lnTo>
                <a:lnTo>
                  <a:pt x="1174" y="314"/>
                </a:lnTo>
                <a:lnTo>
                  <a:pt x="1174" y="307"/>
                </a:lnTo>
                <a:lnTo>
                  <a:pt x="1171" y="307"/>
                </a:lnTo>
                <a:close/>
                <a:moveTo>
                  <a:pt x="654" y="307"/>
                </a:moveTo>
                <a:lnTo>
                  <a:pt x="654" y="320"/>
                </a:lnTo>
                <a:lnTo>
                  <a:pt x="653" y="332"/>
                </a:lnTo>
                <a:lnTo>
                  <a:pt x="654" y="343"/>
                </a:lnTo>
                <a:lnTo>
                  <a:pt x="658" y="351"/>
                </a:lnTo>
                <a:lnTo>
                  <a:pt x="658" y="340"/>
                </a:lnTo>
                <a:lnTo>
                  <a:pt x="658" y="327"/>
                </a:lnTo>
                <a:lnTo>
                  <a:pt x="658" y="316"/>
                </a:lnTo>
                <a:lnTo>
                  <a:pt x="654" y="307"/>
                </a:lnTo>
                <a:close/>
                <a:moveTo>
                  <a:pt x="5245" y="303"/>
                </a:moveTo>
                <a:lnTo>
                  <a:pt x="5245" y="363"/>
                </a:lnTo>
                <a:lnTo>
                  <a:pt x="5251" y="363"/>
                </a:lnTo>
                <a:lnTo>
                  <a:pt x="5251" y="367"/>
                </a:lnTo>
                <a:lnTo>
                  <a:pt x="5245" y="367"/>
                </a:lnTo>
                <a:lnTo>
                  <a:pt x="5245" y="380"/>
                </a:lnTo>
                <a:lnTo>
                  <a:pt x="5247" y="394"/>
                </a:lnTo>
                <a:lnTo>
                  <a:pt x="5251" y="403"/>
                </a:lnTo>
                <a:lnTo>
                  <a:pt x="5251" y="416"/>
                </a:lnTo>
                <a:lnTo>
                  <a:pt x="5251" y="429"/>
                </a:lnTo>
                <a:lnTo>
                  <a:pt x="5254" y="440"/>
                </a:lnTo>
                <a:lnTo>
                  <a:pt x="5254" y="414"/>
                </a:lnTo>
                <a:lnTo>
                  <a:pt x="5254" y="387"/>
                </a:lnTo>
                <a:lnTo>
                  <a:pt x="5254" y="361"/>
                </a:lnTo>
                <a:lnTo>
                  <a:pt x="5251" y="340"/>
                </a:lnTo>
                <a:lnTo>
                  <a:pt x="5249" y="325"/>
                </a:lnTo>
                <a:lnTo>
                  <a:pt x="5249" y="312"/>
                </a:lnTo>
                <a:lnTo>
                  <a:pt x="5245" y="303"/>
                </a:lnTo>
                <a:close/>
                <a:moveTo>
                  <a:pt x="1525" y="303"/>
                </a:moveTo>
                <a:lnTo>
                  <a:pt x="1525" y="363"/>
                </a:lnTo>
                <a:lnTo>
                  <a:pt x="1531" y="363"/>
                </a:lnTo>
                <a:lnTo>
                  <a:pt x="1531" y="367"/>
                </a:lnTo>
                <a:lnTo>
                  <a:pt x="1525" y="367"/>
                </a:lnTo>
                <a:lnTo>
                  <a:pt x="1525" y="380"/>
                </a:lnTo>
                <a:lnTo>
                  <a:pt x="1527" y="394"/>
                </a:lnTo>
                <a:lnTo>
                  <a:pt x="1531" y="403"/>
                </a:lnTo>
                <a:lnTo>
                  <a:pt x="1531" y="416"/>
                </a:lnTo>
                <a:lnTo>
                  <a:pt x="1531" y="429"/>
                </a:lnTo>
                <a:lnTo>
                  <a:pt x="1534" y="440"/>
                </a:lnTo>
                <a:lnTo>
                  <a:pt x="1534" y="414"/>
                </a:lnTo>
                <a:lnTo>
                  <a:pt x="1534" y="387"/>
                </a:lnTo>
                <a:lnTo>
                  <a:pt x="1534" y="361"/>
                </a:lnTo>
                <a:lnTo>
                  <a:pt x="1531" y="340"/>
                </a:lnTo>
                <a:lnTo>
                  <a:pt x="1529" y="325"/>
                </a:lnTo>
                <a:lnTo>
                  <a:pt x="1529" y="312"/>
                </a:lnTo>
                <a:lnTo>
                  <a:pt x="1525" y="303"/>
                </a:lnTo>
                <a:close/>
                <a:moveTo>
                  <a:pt x="5791" y="300"/>
                </a:moveTo>
                <a:lnTo>
                  <a:pt x="5791" y="307"/>
                </a:lnTo>
                <a:lnTo>
                  <a:pt x="5794" y="307"/>
                </a:lnTo>
                <a:lnTo>
                  <a:pt x="5794" y="300"/>
                </a:lnTo>
                <a:lnTo>
                  <a:pt x="5791" y="300"/>
                </a:lnTo>
                <a:close/>
                <a:moveTo>
                  <a:pt x="4682" y="300"/>
                </a:moveTo>
                <a:lnTo>
                  <a:pt x="4694" y="374"/>
                </a:lnTo>
                <a:lnTo>
                  <a:pt x="4694" y="389"/>
                </a:lnTo>
                <a:lnTo>
                  <a:pt x="4694" y="401"/>
                </a:lnTo>
                <a:lnTo>
                  <a:pt x="4698" y="411"/>
                </a:lnTo>
                <a:lnTo>
                  <a:pt x="4698" y="340"/>
                </a:lnTo>
                <a:lnTo>
                  <a:pt x="4691" y="334"/>
                </a:lnTo>
                <a:lnTo>
                  <a:pt x="4691" y="327"/>
                </a:lnTo>
                <a:lnTo>
                  <a:pt x="4698" y="327"/>
                </a:lnTo>
                <a:lnTo>
                  <a:pt x="4698" y="311"/>
                </a:lnTo>
                <a:lnTo>
                  <a:pt x="4694" y="311"/>
                </a:lnTo>
                <a:lnTo>
                  <a:pt x="4694" y="307"/>
                </a:lnTo>
                <a:lnTo>
                  <a:pt x="4698" y="307"/>
                </a:lnTo>
                <a:lnTo>
                  <a:pt x="4698" y="300"/>
                </a:lnTo>
                <a:lnTo>
                  <a:pt x="4682" y="300"/>
                </a:lnTo>
                <a:close/>
                <a:moveTo>
                  <a:pt x="2071" y="300"/>
                </a:moveTo>
                <a:lnTo>
                  <a:pt x="2071" y="307"/>
                </a:lnTo>
                <a:lnTo>
                  <a:pt x="2074" y="307"/>
                </a:lnTo>
                <a:lnTo>
                  <a:pt x="2074" y="300"/>
                </a:lnTo>
                <a:lnTo>
                  <a:pt x="2071" y="300"/>
                </a:lnTo>
                <a:close/>
                <a:moveTo>
                  <a:pt x="962" y="300"/>
                </a:moveTo>
                <a:lnTo>
                  <a:pt x="974" y="374"/>
                </a:lnTo>
                <a:lnTo>
                  <a:pt x="974" y="389"/>
                </a:lnTo>
                <a:lnTo>
                  <a:pt x="974" y="401"/>
                </a:lnTo>
                <a:lnTo>
                  <a:pt x="978" y="411"/>
                </a:lnTo>
                <a:lnTo>
                  <a:pt x="978" y="340"/>
                </a:lnTo>
                <a:lnTo>
                  <a:pt x="971" y="334"/>
                </a:lnTo>
                <a:lnTo>
                  <a:pt x="971" y="327"/>
                </a:lnTo>
                <a:lnTo>
                  <a:pt x="978" y="327"/>
                </a:lnTo>
                <a:lnTo>
                  <a:pt x="978" y="311"/>
                </a:lnTo>
                <a:lnTo>
                  <a:pt x="974" y="311"/>
                </a:lnTo>
                <a:lnTo>
                  <a:pt x="974" y="307"/>
                </a:lnTo>
                <a:lnTo>
                  <a:pt x="978" y="307"/>
                </a:lnTo>
                <a:lnTo>
                  <a:pt x="978" y="300"/>
                </a:lnTo>
                <a:lnTo>
                  <a:pt x="962" y="300"/>
                </a:lnTo>
                <a:close/>
                <a:moveTo>
                  <a:pt x="5378" y="296"/>
                </a:moveTo>
                <a:lnTo>
                  <a:pt x="5378" y="311"/>
                </a:lnTo>
                <a:lnTo>
                  <a:pt x="5378" y="325"/>
                </a:lnTo>
                <a:lnTo>
                  <a:pt x="5382" y="334"/>
                </a:lnTo>
                <a:lnTo>
                  <a:pt x="5383" y="320"/>
                </a:lnTo>
                <a:lnTo>
                  <a:pt x="5382" y="305"/>
                </a:lnTo>
                <a:lnTo>
                  <a:pt x="5378" y="296"/>
                </a:lnTo>
                <a:close/>
                <a:moveTo>
                  <a:pt x="3038" y="296"/>
                </a:moveTo>
                <a:lnTo>
                  <a:pt x="3022" y="298"/>
                </a:lnTo>
                <a:lnTo>
                  <a:pt x="3002" y="300"/>
                </a:lnTo>
                <a:lnTo>
                  <a:pt x="2998" y="316"/>
                </a:lnTo>
                <a:lnTo>
                  <a:pt x="2996" y="336"/>
                </a:lnTo>
                <a:lnTo>
                  <a:pt x="2996" y="358"/>
                </a:lnTo>
                <a:lnTo>
                  <a:pt x="2998" y="380"/>
                </a:lnTo>
                <a:lnTo>
                  <a:pt x="3002" y="380"/>
                </a:lnTo>
                <a:lnTo>
                  <a:pt x="3002" y="391"/>
                </a:lnTo>
                <a:lnTo>
                  <a:pt x="3005" y="391"/>
                </a:lnTo>
                <a:lnTo>
                  <a:pt x="3014" y="331"/>
                </a:lnTo>
                <a:lnTo>
                  <a:pt x="3025" y="331"/>
                </a:lnTo>
                <a:lnTo>
                  <a:pt x="3023" y="343"/>
                </a:lnTo>
                <a:lnTo>
                  <a:pt x="3022" y="358"/>
                </a:lnTo>
                <a:lnTo>
                  <a:pt x="3022" y="372"/>
                </a:lnTo>
                <a:lnTo>
                  <a:pt x="3025" y="383"/>
                </a:lnTo>
                <a:lnTo>
                  <a:pt x="3027" y="351"/>
                </a:lnTo>
                <a:lnTo>
                  <a:pt x="3033" y="321"/>
                </a:lnTo>
                <a:lnTo>
                  <a:pt x="3038" y="296"/>
                </a:lnTo>
                <a:close/>
                <a:moveTo>
                  <a:pt x="1658" y="296"/>
                </a:moveTo>
                <a:lnTo>
                  <a:pt x="1658" y="311"/>
                </a:lnTo>
                <a:lnTo>
                  <a:pt x="1658" y="325"/>
                </a:lnTo>
                <a:lnTo>
                  <a:pt x="1662" y="334"/>
                </a:lnTo>
                <a:lnTo>
                  <a:pt x="1663" y="320"/>
                </a:lnTo>
                <a:lnTo>
                  <a:pt x="1662" y="305"/>
                </a:lnTo>
                <a:lnTo>
                  <a:pt x="1658" y="296"/>
                </a:lnTo>
                <a:close/>
                <a:moveTo>
                  <a:pt x="2902" y="283"/>
                </a:moveTo>
                <a:lnTo>
                  <a:pt x="2894" y="360"/>
                </a:lnTo>
                <a:lnTo>
                  <a:pt x="2898" y="360"/>
                </a:lnTo>
                <a:lnTo>
                  <a:pt x="2898" y="356"/>
                </a:lnTo>
                <a:lnTo>
                  <a:pt x="2902" y="349"/>
                </a:lnTo>
                <a:lnTo>
                  <a:pt x="2903" y="336"/>
                </a:lnTo>
                <a:lnTo>
                  <a:pt x="2905" y="320"/>
                </a:lnTo>
                <a:lnTo>
                  <a:pt x="2905" y="303"/>
                </a:lnTo>
                <a:lnTo>
                  <a:pt x="2905" y="291"/>
                </a:lnTo>
                <a:lnTo>
                  <a:pt x="2902" y="283"/>
                </a:lnTo>
                <a:close/>
                <a:moveTo>
                  <a:pt x="5785" y="280"/>
                </a:moveTo>
                <a:lnTo>
                  <a:pt x="5785" y="287"/>
                </a:lnTo>
                <a:lnTo>
                  <a:pt x="5791" y="287"/>
                </a:lnTo>
                <a:lnTo>
                  <a:pt x="5791" y="280"/>
                </a:lnTo>
                <a:lnTo>
                  <a:pt x="5785" y="280"/>
                </a:lnTo>
                <a:close/>
                <a:moveTo>
                  <a:pt x="2065" y="280"/>
                </a:moveTo>
                <a:lnTo>
                  <a:pt x="2065" y="287"/>
                </a:lnTo>
                <a:lnTo>
                  <a:pt x="2071" y="287"/>
                </a:lnTo>
                <a:lnTo>
                  <a:pt x="2071" y="280"/>
                </a:lnTo>
                <a:lnTo>
                  <a:pt x="2065" y="280"/>
                </a:lnTo>
                <a:close/>
                <a:moveTo>
                  <a:pt x="3831" y="274"/>
                </a:moveTo>
                <a:lnTo>
                  <a:pt x="3831" y="343"/>
                </a:lnTo>
                <a:lnTo>
                  <a:pt x="3834" y="343"/>
                </a:lnTo>
                <a:lnTo>
                  <a:pt x="3834" y="356"/>
                </a:lnTo>
                <a:lnTo>
                  <a:pt x="3838" y="356"/>
                </a:lnTo>
                <a:lnTo>
                  <a:pt x="3838" y="374"/>
                </a:lnTo>
                <a:lnTo>
                  <a:pt x="3842" y="374"/>
                </a:lnTo>
                <a:lnTo>
                  <a:pt x="3842" y="400"/>
                </a:lnTo>
                <a:lnTo>
                  <a:pt x="3845" y="400"/>
                </a:lnTo>
                <a:lnTo>
                  <a:pt x="3847" y="378"/>
                </a:lnTo>
                <a:lnTo>
                  <a:pt x="3845" y="354"/>
                </a:lnTo>
                <a:lnTo>
                  <a:pt x="3845" y="329"/>
                </a:lnTo>
                <a:lnTo>
                  <a:pt x="3842" y="307"/>
                </a:lnTo>
                <a:lnTo>
                  <a:pt x="3838" y="287"/>
                </a:lnTo>
                <a:lnTo>
                  <a:pt x="3831" y="274"/>
                </a:lnTo>
                <a:close/>
                <a:moveTo>
                  <a:pt x="3342" y="274"/>
                </a:moveTo>
                <a:lnTo>
                  <a:pt x="3343" y="283"/>
                </a:lnTo>
                <a:lnTo>
                  <a:pt x="3345" y="298"/>
                </a:lnTo>
                <a:lnTo>
                  <a:pt x="3349" y="312"/>
                </a:lnTo>
                <a:lnTo>
                  <a:pt x="3351" y="325"/>
                </a:lnTo>
                <a:lnTo>
                  <a:pt x="3354" y="331"/>
                </a:lnTo>
                <a:lnTo>
                  <a:pt x="3351" y="274"/>
                </a:lnTo>
                <a:lnTo>
                  <a:pt x="3342" y="274"/>
                </a:lnTo>
                <a:close/>
                <a:moveTo>
                  <a:pt x="2905" y="271"/>
                </a:moveTo>
                <a:lnTo>
                  <a:pt x="2905" y="280"/>
                </a:lnTo>
                <a:lnTo>
                  <a:pt x="2911" y="280"/>
                </a:lnTo>
                <a:lnTo>
                  <a:pt x="2911" y="271"/>
                </a:lnTo>
                <a:lnTo>
                  <a:pt x="2905" y="271"/>
                </a:lnTo>
                <a:close/>
                <a:moveTo>
                  <a:pt x="5782" y="267"/>
                </a:moveTo>
                <a:lnTo>
                  <a:pt x="5782" y="274"/>
                </a:lnTo>
                <a:lnTo>
                  <a:pt x="5785" y="274"/>
                </a:lnTo>
                <a:lnTo>
                  <a:pt x="5785" y="267"/>
                </a:lnTo>
                <a:lnTo>
                  <a:pt x="5782" y="267"/>
                </a:lnTo>
                <a:close/>
                <a:moveTo>
                  <a:pt x="2062" y="267"/>
                </a:moveTo>
                <a:lnTo>
                  <a:pt x="2062" y="274"/>
                </a:lnTo>
                <a:lnTo>
                  <a:pt x="2065" y="274"/>
                </a:lnTo>
                <a:lnTo>
                  <a:pt x="2065" y="267"/>
                </a:lnTo>
                <a:lnTo>
                  <a:pt x="2062" y="267"/>
                </a:lnTo>
                <a:close/>
                <a:moveTo>
                  <a:pt x="5754" y="263"/>
                </a:moveTo>
                <a:lnTo>
                  <a:pt x="5754" y="271"/>
                </a:lnTo>
                <a:lnTo>
                  <a:pt x="5758" y="271"/>
                </a:lnTo>
                <a:lnTo>
                  <a:pt x="5758" y="263"/>
                </a:lnTo>
                <a:lnTo>
                  <a:pt x="5754" y="263"/>
                </a:lnTo>
                <a:close/>
                <a:moveTo>
                  <a:pt x="2334" y="263"/>
                </a:moveTo>
                <a:lnTo>
                  <a:pt x="2333" y="280"/>
                </a:lnTo>
                <a:lnTo>
                  <a:pt x="2333" y="294"/>
                </a:lnTo>
                <a:lnTo>
                  <a:pt x="2338" y="311"/>
                </a:lnTo>
                <a:lnTo>
                  <a:pt x="2338" y="327"/>
                </a:lnTo>
                <a:lnTo>
                  <a:pt x="2342" y="327"/>
                </a:lnTo>
                <a:lnTo>
                  <a:pt x="2342" y="311"/>
                </a:lnTo>
                <a:lnTo>
                  <a:pt x="2340" y="292"/>
                </a:lnTo>
                <a:lnTo>
                  <a:pt x="2338" y="274"/>
                </a:lnTo>
                <a:lnTo>
                  <a:pt x="2334" y="263"/>
                </a:lnTo>
                <a:close/>
                <a:moveTo>
                  <a:pt x="2034" y="263"/>
                </a:moveTo>
                <a:lnTo>
                  <a:pt x="2034" y="271"/>
                </a:lnTo>
                <a:lnTo>
                  <a:pt x="2038" y="271"/>
                </a:lnTo>
                <a:lnTo>
                  <a:pt x="2038" y="263"/>
                </a:lnTo>
                <a:lnTo>
                  <a:pt x="2034" y="263"/>
                </a:lnTo>
                <a:close/>
                <a:moveTo>
                  <a:pt x="3431" y="247"/>
                </a:moveTo>
                <a:lnTo>
                  <a:pt x="3429" y="280"/>
                </a:lnTo>
                <a:lnTo>
                  <a:pt x="3425" y="312"/>
                </a:lnTo>
                <a:lnTo>
                  <a:pt x="3425" y="345"/>
                </a:lnTo>
                <a:lnTo>
                  <a:pt x="3431" y="374"/>
                </a:lnTo>
                <a:lnTo>
                  <a:pt x="3431" y="407"/>
                </a:lnTo>
                <a:lnTo>
                  <a:pt x="3434" y="407"/>
                </a:lnTo>
                <a:lnTo>
                  <a:pt x="3436" y="381"/>
                </a:lnTo>
                <a:lnTo>
                  <a:pt x="3438" y="352"/>
                </a:lnTo>
                <a:lnTo>
                  <a:pt x="3440" y="323"/>
                </a:lnTo>
                <a:lnTo>
                  <a:pt x="3438" y="296"/>
                </a:lnTo>
                <a:lnTo>
                  <a:pt x="3434" y="271"/>
                </a:lnTo>
                <a:lnTo>
                  <a:pt x="3434" y="247"/>
                </a:lnTo>
                <a:lnTo>
                  <a:pt x="3431" y="247"/>
                </a:lnTo>
                <a:close/>
                <a:moveTo>
                  <a:pt x="4234" y="243"/>
                </a:moveTo>
                <a:lnTo>
                  <a:pt x="4234" y="251"/>
                </a:lnTo>
                <a:lnTo>
                  <a:pt x="4238" y="251"/>
                </a:lnTo>
                <a:lnTo>
                  <a:pt x="4238" y="243"/>
                </a:lnTo>
                <a:lnTo>
                  <a:pt x="4234" y="243"/>
                </a:lnTo>
                <a:close/>
                <a:moveTo>
                  <a:pt x="4022" y="243"/>
                </a:moveTo>
                <a:lnTo>
                  <a:pt x="4022" y="256"/>
                </a:lnTo>
                <a:lnTo>
                  <a:pt x="4020" y="271"/>
                </a:lnTo>
                <a:lnTo>
                  <a:pt x="4020" y="285"/>
                </a:lnTo>
                <a:lnTo>
                  <a:pt x="4022" y="298"/>
                </a:lnTo>
                <a:lnTo>
                  <a:pt x="4025" y="307"/>
                </a:lnTo>
                <a:lnTo>
                  <a:pt x="4027" y="294"/>
                </a:lnTo>
                <a:lnTo>
                  <a:pt x="4027" y="280"/>
                </a:lnTo>
                <a:lnTo>
                  <a:pt x="4027" y="265"/>
                </a:lnTo>
                <a:lnTo>
                  <a:pt x="4025" y="252"/>
                </a:lnTo>
                <a:lnTo>
                  <a:pt x="4022" y="243"/>
                </a:lnTo>
                <a:close/>
                <a:moveTo>
                  <a:pt x="514" y="243"/>
                </a:moveTo>
                <a:lnTo>
                  <a:pt x="514" y="251"/>
                </a:lnTo>
                <a:lnTo>
                  <a:pt x="518" y="251"/>
                </a:lnTo>
                <a:lnTo>
                  <a:pt x="518" y="243"/>
                </a:lnTo>
                <a:lnTo>
                  <a:pt x="514" y="243"/>
                </a:lnTo>
                <a:close/>
                <a:moveTo>
                  <a:pt x="302" y="243"/>
                </a:moveTo>
                <a:lnTo>
                  <a:pt x="302" y="256"/>
                </a:lnTo>
                <a:lnTo>
                  <a:pt x="300" y="271"/>
                </a:lnTo>
                <a:lnTo>
                  <a:pt x="300" y="285"/>
                </a:lnTo>
                <a:lnTo>
                  <a:pt x="302" y="298"/>
                </a:lnTo>
                <a:lnTo>
                  <a:pt x="305" y="307"/>
                </a:lnTo>
                <a:lnTo>
                  <a:pt x="307" y="294"/>
                </a:lnTo>
                <a:lnTo>
                  <a:pt x="307" y="280"/>
                </a:lnTo>
                <a:lnTo>
                  <a:pt x="307" y="265"/>
                </a:lnTo>
                <a:lnTo>
                  <a:pt x="305" y="252"/>
                </a:lnTo>
                <a:lnTo>
                  <a:pt x="302" y="243"/>
                </a:lnTo>
                <a:close/>
                <a:moveTo>
                  <a:pt x="4618" y="240"/>
                </a:moveTo>
                <a:lnTo>
                  <a:pt x="4618" y="254"/>
                </a:lnTo>
                <a:lnTo>
                  <a:pt x="4616" y="274"/>
                </a:lnTo>
                <a:lnTo>
                  <a:pt x="4616" y="294"/>
                </a:lnTo>
                <a:lnTo>
                  <a:pt x="4618" y="312"/>
                </a:lnTo>
                <a:lnTo>
                  <a:pt x="4622" y="323"/>
                </a:lnTo>
                <a:lnTo>
                  <a:pt x="4622" y="309"/>
                </a:lnTo>
                <a:lnTo>
                  <a:pt x="4623" y="289"/>
                </a:lnTo>
                <a:lnTo>
                  <a:pt x="4623" y="267"/>
                </a:lnTo>
                <a:lnTo>
                  <a:pt x="4622" y="249"/>
                </a:lnTo>
                <a:lnTo>
                  <a:pt x="4618" y="240"/>
                </a:lnTo>
                <a:close/>
                <a:moveTo>
                  <a:pt x="898" y="240"/>
                </a:moveTo>
                <a:lnTo>
                  <a:pt x="898" y="254"/>
                </a:lnTo>
                <a:lnTo>
                  <a:pt x="896" y="274"/>
                </a:lnTo>
                <a:lnTo>
                  <a:pt x="896" y="294"/>
                </a:lnTo>
                <a:lnTo>
                  <a:pt x="898" y="312"/>
                </a:lnTo>
                <a:lnTo>
                  <a:pt x="902" y="323"/>
                </a:lnTo>
                <a:lnTo>
                  <a:pt x="902" y="309"/>
                </a:lnTo>
                <a:lnTo>
                  <a:pt x="903" y="289"/>
                </a:lnTo>
                <a:lnTo>
                  <a:pt x="903" y="267"/>
                </a:lnTo>
                <a:lnTo>
                  <a:pt x="902" y="249"/>
                </a:lnTo>
                <a:lnTo>
                  <a:pt x="898" y="240"/>
                </a:lnTo>
                <a:close/>
                <a:moveTo>
                  <a:pt x="3065" y="231"/>
                </a:moveTo>
                <a:lnTo>
                  <a:pt x="3062" y="258"/>
                </a:lnTo>
                <a:lnTo>
                  <a:pt x="3054" y="283"/>
                </a:lnTo>
                <a:lnTo>
                  <a:pt x="3054" y="314"/>
                </a:lnTo>
                <a:lnTo>
                  <a:pt x="3051" y="314"/>
                </a:lnTo>
                <a:lnTo>
                  <a:pt x="3049" y="329"/>
                </a:lnTo>
                <a:lnTo>
                  <a:pt x="3047" y="349"/>
                </a:lnTo>
                <a:lnTo>
                  <a:pt x="3049" y="371"/>
                </a:lnTo>
                <a:lnTo>
                  <a:pt x="3051" y="392"/>
                </a:lnTo>
                <a:lnTo>
                  <a:pt x="3053" y="412"/>
                </a:lnTo>
                <a:lnTo>
                  <a:pt x="3054" y="423"/>
                </a:lnTo>
                <a:lnTo>
                  <a:pt x="3054" y="434"/>
                </a:lnTo>
                <a:lnTo>
                  <a:pt x="3054" y="445"/>
                </a:lnTo>
                <a:lnTo>
                  <a:pt x="3054" y="454"/>
                </a:lnTo>
                <a:lnTo>
                  <a:pt x="3058" y="463"/>
                </a:lnTo>
                <a:lnTo>
                  <a:pt x="3062" y="380"/>
                </a:lnTo>
                <a:lnTo>
                  <a:pt x="3065" y="380"/>
                </a:lnTo>
                <a:lnTo>
                  <a:pt x="3065" y="291"/>
                </a:lnTo>
                <a:lnTo>
                  <a:pt x="3067" y="278"/>
                </a:lnTo>
                <a:lnTo>
                  <a:pt x="3067" y="263"/>
                </a:lnTo>
                <a:lnTo>
                  <a:pt x="3069" y="251"/>
                </a:lnTo>
                <a:lnTo>
                  <a:pt x="3069" y="238"/>
                </a:lnTo>
                <a:lnTo>
                  <a:pt x="3065" y="231"/>
                </a:lnTo>
                <a:close/>
                <a:moveTo>
                  <a:pt x="4205" y="223"/>
                </a:moveTo>
                <a:lnTo>
                  <a:pt x="4203" y="234"/>
                </a:lnTo>
                <a:lnTo>
                  <a:pt x="4200" y="252"/>
                </a:lnTo>
                <a:lnTo>
                  <a:pt x="4198" y="272"/>
                </a:lnTo>
                <a:lnTo>
                  <a:pt x="4196" y="294"/>
                </a:lnTo>
                <a:lnTo>
                  <a:pt x="4196" y="311"/>
                </a:lnTo>
                <a:lnTo>
                  <a:pt x="4198" y="320"/>
                </a:lnTo>
                <a:lnTo>
                  <a:pt x="4202" y="298"/>
                </a:lnTo>
                <a:lnTo>
                  <a:pt x="4205" y="278"/>
                </a:lnTo>
                <a:lnTo>
                  <a:pt x="4209" y="260"/>
                </a:lnTo>
                <a:lnTo>
                  <a:pt x="4205" y="240"/>
                </a:lnTo>
                <a:lnTo>
                  <a:pt x="4205" y="234"/>
                </a:lnTo>
                <a:lnTo>
                  <a:pt x="4205" y="231"/>
                </a:lnTo>
                <a:lnTo>
                  <a:pt x="4207" y="229"/>
                </a:lnTo>
                <a:lnTo>
                  <a:pt x="4209" y="225"/>
                </a:lnTo>
                <a:lnTo>
                  <a:pt x="4211" y="223"/>
                </a:lnTo>
                <a:lnTo>
                  <a:pt x="4205" y="223"/>
                </a:lnTo>
                <a:close/>
                <a:moveTo>
                  <a:pt x="485" y="223"/>
                </a:moveTo>
                <a:lnTo>
                  <a:pt x="483" y="234"/>
                </a:lnTo>
                <a:lnTo>
                  <a:pt x="480" y="252"/>
                </a:lnTo>
                <a:lnTo>
                  <a:pt x="478" y="272"/>
                </a:lnTo>
                <a:lnTo>
                  <a:pt x="476" y="294"/>
                </a:lnTo>
                <a:lnTo>
                  <a:pt x="476" y="311"/>
                </a:lnTo>
                <a:lnTo>
                  <a:pt x="478" y="320"/>
                </a:lnTo>
                <a:lnTo>
                  <a:pt x="482" y="298"/>
                </a:lnTo>
                <a:lnTo>
                  <a:pt x="485" y="278"/>
                </a:lnTo>
                <a:lnTo>
                  <a:pt x="489" y="260"/>
                </a:lnTo>
                <a:lnTo>
                  <a:pt x="485" y="240"/>
                </a:lnTo>
                <a:lnTo>
                  <a:pt x="485" y="234"/>
                </a:lnTo>
                <a:lnTo>
                  <a:pt x="485" y="231"/>
                </a:lnTo>
                <a:lnTo>
                  <a:pt x="487" y="229"/>
                </a:lnTo>
                <a:lnTo>
                  <a:pt x="489" y="225"/>
                </a:lnTo>
                <a:lnTo>
                  <a:pt x="491" y="223"/>
                </a:lnTo>
                <a:lnTo>
                  <a:pt x="485" y="223"/>
                </a:lnTo>
                <a:close/>
                <a:moveTo>
                  <a:pt x="5758" y="220"/>
                </a:moveTo>
                <a:lnTo>
                  <a:pt x="5758" y="231"/>
                </a:lnTo>
                <a:lnTo>
                  <a:pt x="5762" y="231"/>
                </a:lnTo>
                <a:lnTo>
                  <a:pt x="5762" y="220"/>
                </a:lnTo>
                <a:lnTo>
                  <a:pt x="5758" y="220"/>
                </a:lnTo>
                <a:close/>
                <a:moveTo>
                  <a:pt x="2038" y="220"/>
                </a:moveTo>
                <a:lnTo>
                  <a:pt x="2038" y="231"/>
                </a:lnTo>
                <a:lnTo>
                  <a:pt x="2042" y="231"/>
                </a:lnTo>
                <a:lnTo>
                  <a:pt x="2042" y="220"/>
                </a:lnTo>
                <a:lnTo>
                  <a:pt x="2038" y="220"/>
                </a:lnTo>
                <a:close/>
                <a:moveTo>
                  <a:pt x="3438" y="214"/>
                </a:moveTo>
                <a:lnTo>
                  <a:pt x="3438" y="221"/>
                </a:lnTo>
                <a:lnTo>
                  <a:pt x="3438" y="229"/>
                </a:lnTo>
                <a:lnTo>
                  <a:pt x="3436" y="232"/>
                </a:lnTo>
                <a:lnTo>
                  <a:pt x="3434" y="238"/>
                </a:lnTo>
                <a:lnTo>
                  <a:pt x="3434" y="243"/>
                </a:lnTo>
                <a:lnTo>
                  <a:pt x="3442" y="243"/>
                </a:lnTo>
                <a:lnTo>
                  <a:pt x="3442" y="214"/>
                </a:lnTo>
                <a:lnTo>
                  <a:pt x="3438" y="214"/>
                </a:lnTo>
                <a:close/>
                <a:moveTo>
                  <a:pt x="2302" y="214"/>
                </a:moveTo>
                <a:lnTo>
                  <a:pt x="2302" y="231"/>
                </a:lnTo>
                <a:lnTo>
                  <a:pt x="2302" y="251"/>
                </a:lnTo>
                <a:lnTo>
                  <a:pt x="2300" y="276"/>
                </a:lnTo>
                <a:lnTo>
                  <a:pt x="2302" y="298"/>
                </a:lnTo>
                <a:lnTo>
                  <a:pt x="2303" y="316"/>
                </a:lnTo>
                <a:lnTo>
                  <a:pt x="2305" y="327"/>
                </a:lnTo>
                <a:lnTo>
                  <a:pt x="2311" y="300"/>
                </a:lnTo>
                <a:lnTo>
                  <a:pt x="2314" y="300"/>
                </a:lnTo>
                <a:lnTo>
                  <a:pt x="2316" y="283"/>
                </a:lnTo>
                <a:lnTo>
                  <a:pt x="2314" y="261"/>
                </a:lnTo>
                <a:lnTo>
                  <a:pt x="2313" y="241"/>
                </a:lnTo>
                <a:lnTo>
                  <a:pt x="2307" y="225"/>
                </a:lnTo>
                <a:lnTo>
                  <a:pt x="2302" y="214"/>
                </a:lnTo>
                <a:close/>
                <a:moveTo>
                  <a:pt x="4434" y="211"/>
                </a:moveTo>
                <a:lnTo>
                  <a:pt x="4431" y="236"/>
                </a:lnTo>
                <a:lnTo>
                  <a:pt x="4431" y="265"/>
                </a:lnTo>
                <a:lnTo>
                  <a:pt x="4431" y="296"/>
                </a:lnTo>
                <a:lnTo>
                  <a:pt x="4433" y="327"/>
                </a:lnTo>
                <a:lnTo>
                  <a:pt x="4433" y="354"/>
                </a:lnTo>
                <a:lnTo>
                  <a:pt x="4431" y="374"/>
                </a:lnTo>
                <a:lnTo>
                  <a:pt x="4431" y="385"/>
                </a:lnTo>
                <a:lnTo>
                  <a:pt x="4433" y="398"/>
                </a:lnTo>
                <a:lnTo>
                  <a:pt x="4436" y="412"/>
                </a:lnTo>
                <a:lnTo>
                  <a:pt x="4438" y="420"/>
                </a:lnTo>
                <a:lnTo>
                  <a:pt x="4440" y="383"/>
                </a:lnTo>
                <a:lnTo>
                  <a:pt x="4443" y="347"/>
                </a:lnTo>
                <a:lnTo>
                  <a:pt x="4445" y="312"/>
                </a:lnTo>
                <a:lnTo>
                  <a:pt x="4443" y="276"/>
                </a:lnTo>
                <a:lnTo>
                  <a:pt x="4438" y="243"/>
                </a:lnTo>
                <a:lnTo>
                  <a:pt x="4438" y="211"/>
                </a:lnTo>
                <a:lnTo>
                  <a:pt x="4434" y="211"/>
                </a:lnTo>
                <a:close/>
                <a:moveTo>
                  <a:pt x="714" y="211"/>
                </a:moveTo>
                <a:lnTo>
                  <a:pt x="711" y="236"/>
                </a:lnTo>
                <a:lnTo>
                  <a:pt x="711" y="265"/>
                </a:lnTo>
                <a:lnTo>
                  <a:pt x="711" y="296"/>
                </a:lnTo>
                <a:lnTo>
                  <a:pt x="713" y="327"/>
                </a:lnTo>
                <a:lnTo>
                  <a:pt x="713" y="354"/>
                </a:lnTo>
                <a:lnTo>
                  <a:pt x="711" y="374"/>
                </a:lnTo>
                <a:lnTo>
                  <a:pt x="711" y="385"/>
                </a:lnTo>
                <a:lnTo>
                  <a:pt x="713" y="398"/>
                </a:lnTo>
                <a:lnTo>
                  <a:pt x="716" y="412"/>
                </a:lnTo>
                <a:lnTo>
                  <a:pt x="718" y="420"/>
                </a:lnTo>
                <a:lnTo>
                  <a:pt x="720" y="383"/>
                </a:lnTo>
                <a:lnTo>
                  <a:pt x="723" y="347"/>
                </a:lnTo>
                <a:lnTo>
                  <a:pt x="725" y="312"/>
                </a:lnTo>
                <a:lnTo>
                  <a:pt x="723" y="276"/>
                </a:lnTo>
                <a:lnTo>
                  <a:pt x="718" y="243"/>
                </a:lnTo>
                <a:lnTo>
                  <a:pt x="718" y="211"/>
                </a:lnTo>
                <a:lnTo>
                  <a:pt x="714" y="211"/>
                </a:lnTo>
                <a:close/>
                <a:moveTo>
                  <a:pt x="5491" y="207"/>
                </a:moveTo>
                <a:lnTo>
                  <a:pt x="5494" y="278"/>
                </a:lnTo>
                <a:lnTo>
                  <a:pt x="5498" y="351"/>
                </a:lnTo>
                <a:lnTo>
                  <a:pt x="5505" y="351"/>
                </a:lnTo>
                <a:lnTo>
                  <a:pt x="5511" y="334"/>
                </a:lnTo>
                <a:lnTo>
                  <a:pt x="5514" y="334"/>
                </a:lnTo>
                <a:lnTo>
                  <a:pt x="5505" y="240"/>
                </a:lnTo>
                <a:lnTo>
                  <a:pt x="5502" y="240"/>
                </a:lnTo>
                <a:lnTo>
                  <a:pt x="5502" y="231"/>
                </a:lnTo>
                <a:lnTo>
                  <a:pt x="5498" y="231"/>
                </a:lnTo>
                <a:lnTo>
                  <a:pt x="5494" y="207"/>
                </a:lnTo>
                <a:lnTo>
                  <a:pt x="5491" y="207"/>
                </a:lnTo>
                <a:close/>
                <a:moveTo>
                  <a:pt x="1771" y="207"/>
                </a:moveTo>
                <a:lnTo>
                  <a:pt x="1774" y="278"/>
                </a:lnTo>
                <a:lnTo>
                  <a:pt x="1778" y="351"/>
                </a:lnTo>
                <a:lnTo>
                  <a:pt x="1785" y="351"/>
                </a:lnTo>
                <a:lnTo>
                  <a:pt x="1791" y="334"/>
                </a:lnTo>
                <a:lnTo>
                  <a:pt x="1794" y="334"/>
                </a:lnTo>
                <a:lnTo>
                  <a:pt x="1785" y="240"/>
                </a:lnTo>
                <a:lnTo>
                  <a:pt x="1782" y="240"/>
                </a:lnTo>
                <a:lnTo>
                  <a:pt x="1782" y="231"/>
                </a:lnTo>
                <a:lnTo>
                  <a:pt x="1778" y="231"/>
                </a:lnTo>
                <a:lnTo>
                  <a:pt x="1774" y="207"/>
                </a:lnTo>
                <a:lnTo>
                  <a:pt x="1771" y="207"/>
                </a:lnTo>
                <a:close/>
                <a:moveTo>
                  <a:pt x="5938" y="203"/>
                </a:moveTo>
                <a:lnTo>
                  <a:pt x="5938" y="214"/>
                </a:lnTo>
                <a:lnTo>
                  <a:pt x="5942" y="214"/>
                </a:lnTo>
                <a:lnTo>
                  <a:pt x="5942" y="203"/>
                </a:lnTo>
                <a:lnTo>
                  <a:pt x="5938" y="203"/>
                </a:lnTo>
                <a:close/>
                <a:moveTo>
                  <a:pt x="2218" y="203"/>
                </a:moveTo>
                <a:lnTo>
                  <a:pt x="2218" y="214"/>
                </a:lnTo>
                <a:lnTo>
                  <a:pt x="2222" y="214"/>
                </a:lnTo>
                <a:lnTo>
                  <a:pt x="2222" y="203"/>
                </a:lnTo>
                <a:lnTo>
                  <a:pt x="2218" y="203"/>
                </a:lnTo>
                <a:close/>
                <a:moveTo>
                  <a:pt x="2405" y="196"/>
                </a:moveTo>
                <a:lnTo>
                  <a:pt x="2400" y="232"/>
                </a:lnTo>
                <a:lnTo>
                  <a:pt x="2391" y="267"/>
                </a:lnTo>
                <a:lnTo>
                  <a:pt x="2387" y="285"/>
                </a:lnTo>
                <a:lnTo>
                  <a:pt x="2387" y="309"/>
                </a:lnTo>
                <a:lnTo>
                  <a:pt x="2391" y="332"/>
                </a:lnTo>
                <a:lnTo>
                  <a:pt x="2393" y="354"/>
                </a:lnTo>
                <a:lnTo>
                  <a:pt x="2394" y="371"/>
                </a:lnTo>
                <a:lnTo>
                  <a:pt x="2394" y="387"/>
                </a:lnTo>
                <a:lnTo>
                  <a:pt x="2394" y="405"/>
                </a:lnTo>
                <a:lnTo>
                  <a:pt x="2396" y="425"/>
                </a:lnTo>
                <a:lnTo>
                  <a:pt x="2398" y="441"/>
                </a:lnTo>
                <a:lnTo>
                  <a:pt x="2402" y="451"/>
                </a:lnTo>
                <a:lnTo>
                  <a:pt x="2403" y="405"/>
                </a:lnTo>
                <a:lnTo>
                  <a:pt x="2409" y="363"/>
                </a:lnTo>
                <a:lnTo>
                  <a:pt x="2413" y="318"/>
                </a:lnTo>
                <a:lnTo>
                  <a:pt x="2414" y="271"/>
                </a:lnTo>
                <a:lnTo>
                  <a:pt x="2414" y="254"/>
                </a:lnTo>
                <a:lnTo>
                  <a:pt x="2414" y="238"/>
                </a:lnTo>
                <a:lnTo>
                  <a:pt x="2414" y="220"/>
                </a:lnTo>
                <a:lnTo>
                  <a:pt x="2413" y="205"/>
                </a:lnTo>
                <a:lnTo>
                  <a:pt x="2405" y="196"/>
                </a:lnTo>
                <a:close/>
                <a:moveTo>
                  <a:pt x="5725" y="180"/>
                </a:moveTo>
                <a:lnTo>
                  <a:pt x="5718" y="271"/>
                </a:lnTo>
                <a:lnTo>
                  <a:pt x="5722" y="271"/>
                </a:lnTo>
                <a:lnTo>
                  <a:pt x="5722" y="269"/>
                </a:lnTo>
                <a:lnTo>
                  <a:pt x="5723" y="265"/>
                </a:lnTo>
                <a:lnTo>
                  <a:pt x="5723" y="263"/>
                </a:lnTo>
                <a:lnTo>
                  <a:pt x="5725" y="260"/>
                </a:lnTo>
                <a:lnTo>
                  <a:pt x="5727" y="258"/>
                </a:lnTo>
                <a:lnTo>
                  <a:pt x="5731" y="260"/>
                </a:lnTo>
                <a:lnTo>
                  <a:pt x="5731" y="263"/>
                </a:lnTo>
                <a:lnTo>
                  <a:pt x="5734" y="263"/>
                </a:lnTo>
                <a:lnTo>
                  <a:pt x="5725" y="296"/>
                </a:lnTo>
                <a:lnTo>
                  <a:pt x="5720" y="334"/>
                </a:lnTo>
                <a:lnTo>
                  <a:pt x="5718" y="374"/>
                </a:lnTo>
                <a:lnTo>
                  <a:pt x="5718" y="387"/>
                </a:lnTo>
                <a:lnTo>
                  <a:pt x="5718" y="400"/>
                </a:lnTo>
                <a:lnTo>
                  <a:pt x="5718" y="411"/>
                </a:lnTo>
                <a:lnTo>
                  <a:pt x="5722" y="420"/>
                </a:lnTo>
                <a:lnTo>
                  <a:pt x="5722" y="387"/>
                </a:lnTo>
                <a:lnTo>
                  <a:pt x="5725" y="387"/>
                </a:lnTo>
                <a:lnTo>
                  <a:pt x="5734" y="334"/>
                </a:lnTo>
                <a:lnTo>
                  <a:pt x="5742" y="331"/>
                </a:lnTo>
                <a:lnTo>
                  <a:pt x="5742" y="274"/>
                </a:lnTo>
                <a:lnTo>
                  <a:pt x="5745" y="274"/>
                </a:lnTo>
                <a:lnTo>
                  <a:pt x="5745" y="240"/>
                </a:lnTo>
                <a:lnTo>
                  <a:pt x="5747" y="238"/>
                </a:lnTo>
                <a:lnTo>
                  <a:pt x="5747" y="238"/>
                </a:lnTo>
                <a:lnTo>
                  <a:pt x="5749" y="236"/>
                </a:lnTo>
                <a:lnTo>
                  <a:pt x="5751" y="234"/>
                </a:lnTo>
                <a:lnTo>
                  <a:pt x="5751" y="231"/>
                </a:lnTo>
                <a:lnTo>
                  <a:pt x="5745" y="231"/>
                </a:lnTo>
                <a:lnTo>
                  <a:pt x="5742" y="212"/>
                </a:lnTo>
                <a:lnTo>
                  <a:pt x="5736" y="194"/>
                </a:lnTo>
                <a:lnTo>
                  <a:pt x="5725" y="180"/>
                </a:lnTo>
                <a:close/>
                <a:moveTo>
                  <a:pt x="2005" y="180"/>
                </a:moveTo>
                <a:lnTo>
                  <a:pt x="1998" y="271"/>
                </a:lnTo>
                <a:lnTo>
                  <a:pt x="2002" y="271"/>
                </a:lnTo>
                <a:lnTo>
                  <a:pt x="2002" y="269"/>
                </a:lnTo>
                <a:lnTo>
                  <a:pt x="2003" y="265"/>
                </a:lnTo>
                <a:lnTo>
                  <a:pt x="2003" y="263"/>
                </a:lnTo>
                <a:lnTo>
                  <a:pt x="2005" y="260"/>
                </a:lnTo>
                <a:lnTo>
                  <a:pt x="2007" y="258"/>
                </a:lnTo>
                <a:lnTo>
                  <a:pt x="2011" y="260"/>
                </a:lnTo>
                <a:lnTo>
                  <a:pt x="2011" y="263"/>
                </a:lnTo>
                <a:lnTo>
                  <a:pt x="2014" y="263"/>
                </a:lnTo>
                <a:lnTo>
                  <a:pt x="2005" y="296"/>
                </a:lnTo>
                <a:lnTo>
                  <a:pt x="2000" y="334"/>
                </a:lnTo>
                <a:lnTo>
                  <a:pt x="1998" y="374"/>
                </a:lnTo>
                <a:lnTo>
                  <a:pt x="1998" y="387"/>
                </a:lnTo>
                <a:lnTo>
                  <a:pt x="1998" y="400"/>
                </a:lnTo>
                <a:lnTo>
                  <a:pt x="1998" y="411"/>
                </a:lnTo>
                <a:lnTo>
                  <a:pt x="2002" y="420"/>
                </a:lnTo>
                <a:lnTo>
                  <a:pt x="2002" y="387"/>
                </a:lnTo>
                <a:lnTo>
                  <a:pt x="2005" y="387"/>
                </a:lnTo>
                <a:lnTo>
                  <a:pt x="2014" y="334"/>
                </a:lnTo>
                <a:lnTo>
                  <a:pt x="2022" y="331"/>
                </a:lnTo>
                <a:lnTo>
                  <a:pt x="2022" y="274"/>
                </a:lnTo>
                <a:lnTo>
                  <a:pt x="2025" y="274"/>
                </a:lnTo>
                <a:lnTo>
                  <a:pt x="2025" y="240"/>
                </a:lnTo>
                <a:lnTo>
                  <a:pt x="2027" y="238"/>
                </a:lnTo>
                <a:lnTo>
                  <a:pt x="2027" y="238"/>
                </a:lnTo>
                <a:lnTo>
                  <a:pt x="2029" y="236"/>
                </a:lnTo>
                <a:lnTo>
                  <a:pt x="2031" y="234"/>
                </a:lnTo>
                <a:lnTo>
                  <a:pt x="2031" y="231"/>
                </a:lnTo>
                <a:lnTo>
                  <a:pt x="2025" y="231"/>
                </a:lnTo>
                <a:lnTo>
                  <a:pt x="2022" y="212"/>
                </a:lnTo>
                <a:lnTo>
                  <a:pt x="2016" y="194"/>
                </a:lnTo>
                <a:lnTo>
                  <a:pt x="2005" y="180"/>
                </a:lnTo>
                <a:close/>
                <a:moveTo>
                  <a:pt x="5322" y="167"/>
                </a:moveTo>
                <a:lnTo>
                  <a:pt x="5322" y="220"/>
                </a:lnTo>
                <a:lnTo>
                  <a:pt x="5325" y="220"/>
                </a:lnTo>
                <a:lnTo>
                  <a:pt x="5322" y="231"/>
                </a:lnTo>
                <a:lnTo>
                  <a:pt x="5325" y="231"/>
                </a:lnTo>
                <a:lnTo>
                  <a:pt x="5325" y="300"/>
                </a:lnTo>
                <a:lnTo>
                  <a:pt x="5331" y="300"/>
                </a:lnTo>
                <a:lnTo>
                  <a:pt x="5331" y="314"/>
                </a:lnTo>
                <a:lnTo>
                  <a:pt x="5334" y="314"/>
                </a:lnTo>
                <a:lnTo>
                  <a:pt x="5334" y="331"/>
                </a:lnTo>
                <a:lnTo>
                  <a:pt x="5338" y="331"/>
                </a:lnTo>
                <a:lnTo>
                  <a:pt x="5338" y="360"/>
                </a:lnTo>
                <a:lnTo>
                  <a:pt x="5342" y="360"/>
                </a:lnTo>
                <a:lnTo>
                  <a:pt x="5342" y="334"/>
                </a:lnTo>
                <a:lnTo>
                  <a:pt x="5345" y="334"/>
                </a:lnTo>
                <a:lnTo>
                  <a:pt x="5347" y="334"/>
                </a:lnTo>
                <a:lnTo>
                  <a:pt x="5349" y="332"/>
                </a:lnTo>
                <a:lnTo>
                  <a:pt x="5349" y="332"/>
                </a:lnTo>
                <a:lnTo>
                  <a:pt x="5349" y="332"/>
                </a:lnTo>
                <a:lnTo>
                  <a:pt x="5351" y="332"/>
                </a:lnTo>
                <a:lnTo>
                  <a:pt x="5354" y="331"/>
                </a:lnTo>
                <a:lnTo>
                  <a:pt x="5351" y="354"/>
                </a:lnTo>
                <a:lnTo>
                  <a:pt x="5347" y="376"/>
                </a:lnTo>
                <a:lnTo>
                  <a:pt x="5345" y="403"/>
                </a:lnTo>
                <a:lnTo>
                  <a:pt x="5351" y="403"/>
                </a:lnTo>
                <a:lnTo>
                  <a:pt x="5351" y="372"/>
                </a:lnTo>
                <a:lnTo>
                  <a:pt x="5356" y="347"/>
                </a:lnTo>
                <a:lnTo>
                  <a:pt x="5362" y="323"/>
                </a:lnTo>
                <a:lnTo>
                  <a:pt x="5363" y="300"/>
                </a:lnTo>
                <a:lnTo>
                  <a:pt x="5358" y="278"/>
                </a:lnTo>
                <a:lnTo>
                  <a:pt x="5354" y="260"/>
                </a:lnTo>
                <a:lnTo>
                  <a:pt x="5362" y="260"/>
                </a:lnTo>
                <a:lnTo>
                  <a:pt x="5365" y="271"/>
                </a:lnTo>
                <a:lnTo>
                  <a:pt x="5371" y="271"/>
                </a:lnTo>
                <a:lnTo>
                  <a:pt x="5371" y="243"/>
                </a:lnTo>
                <a:lnTo>
                  <a:pt x="5373" y="241"/>
                </a:lnTo>
                <a:lnTo>
                  <a:pt x="5373" y="241"/>
                </a:lnTo>
                <a:lnTo>
                  <a:pt x="5373" y="240"/>
                </a:lnTo>
                <a:lnTo>
                  <a:pt x="5373" y="240"/>
                </a:lnTo>
                <a:lnTo>
                  <a:pt x="5373" y="238"/>
                </a:lnTo>
                <a:lnTo>
                  <a:pt x="5374" y="236"/>
                </a:lnTo>
                <a:lnTo>
                  <a:pt x="5365" y="225"/>
                </a:lnTo>
                <a:lnTo>
                  <a:pt x="5360" y="214"/>
                </a:lnTo>
                <a:lnTo>
                  <a:pt x="5354" y="203"/>
                </a:lnTo>
                <a:lnTo>
                  <a:pt x="5345" y="200"/>
                </a:lnTo>
                <a:lnTo>
                  <a:pt x="5345" y="191"/>
                </a:lnTo>
                <a:lnTo>
                  <a:pt x="5338" y="187"/>
                </a:lnTo>
                <a:lnTo>
                  <a:pt x="5325" y="167"/>
                </a:lnTo>
                <a:lnTo>
                  <a:pt x="5322" y="167"/>
                </a:lnTo>
                <a:close/>
                <a:moveTo>
                  <a:pt x="3725" y="167"/>
                </a:moveTo>
                <a:lnTo>
                  <a:pt x="3725" y="271"/>
                </a:lnTo>
                <a:lnTo>
                  <a:pt x="3731" y="271"/>
                </a:lnTo>
                <a:lnTo>
                  <a:pt x="3734" y="307"/>
                </a:lnTo>
                <a:lnTo>
                  <a:pt x="3742" y="307"/>
                </a:lnTo>
                <a:lnTo>
                  <a:pt x="3742" y="278"/>
                </a:lnTo>
                <a:lnTo>
                  <a:pt x="3740" y="249"/>
                </a:lnTo>
                <a:lnTo>
                  <a:pt x="3734" y="223"/>
                </a:lnTo>
                <a:lnTo>
                  <a:pt x="3733" y="209"/>
                </a:lnTo>
                <a:lnTo>
                  <a:pt x="3733" y="192"/>
                </a:lnTo>
                <a:lnTo>
                  <a:pt x="3731" y="178"/>
                </a:lnTo>
                <a:lnTo>
                  <a:pt x="3725" y="167"/>
                </a:lnTo>
                <a:close/>
                <a:moveTo>
                  <a:pt x="1602" y="167"/>
                </a:moveTo>
                <a:lnTo>
                  <a:pt x="1602" y="220"/>
                </a:lnTo>
                <a:lnTo>
                  <a:pt x="1605" y="220"/>
                </a:lnTo>
                <a:lnTo>
                  <a:pt x="1602" y="231"/>
                </a:lnTo>
                <a:lnTo>
                  <a:pt x="1605" y="231"/>
                </a:lnTo>
                <a:lnTo>
                  <a:pt x="1605" y="300"/>
                </a:lnTo>
                <a:lnTo>
                  <a:pt x="1611" y="300"/>
                </a:lnTo>
                <a:lnTo>
                  <a:pt x="1611" y="314"/>
                </a:lnTo>
                <a:lnTo>
                  <a:pt x="1614" y="314"/>
                </a:lnTo>
                <a:lnTo>
                  <a:pt x="1614" y="331"/>
                </a:lnTo>
                <a:lnTo>
                  <a:pt x="1618" y="331"/>
                </a:lnTo>
                <a:lnTo>
                  <a:pt x="1618" y="360"/>
                </a:lnTo>
                <a:lnTo>
                  <a:pt x="1622" y="360"/>
                </a:lnTo>
                <a:lnTo>
                  <a:pt x="1622" y="334"/>
                </a:lnTo>
                <a:lnTo>
                  <a:pt x="1625" y="334"/>
                </a:lnTo>
                <a:lnTo>
                  <a:pt x="1627" y="334"/>
                </a:lnTo>
                <a:lnTo>
                  <a:pt x="1629" y="332"/>
                </a:lnTo>
                <a:lnTo>
                  <a:pt x="1629" y="332"/>
                </a:lnTo>
                <a:lnTo>
                  <a:pt x="1629" y="332"/>
                </a:lnTo>
                <a:lnTo>
                  <a:pt x="1631" y="332"/>
                </a:lnTo>
                <a:lnTo>
                  <a:pt x="1634" y="331"/>
                </a:lnTo>
                <a:lnTo>
                  <a:pt x="1631" y="354"/>
                </a:lnTo>
                <a:lnTo>
                  <a:pt x="1627" y="376"/>
                </a:lnTo>
                <a:lnTo>
                  <a:pt x="1625" y="403"/>
                </a:lnTo>
                <a:lnTo>
                  <a:pt x="1631" y="403"/>
                </a:lnTo>
                <a:lnTo>
                  <a:pt x="1631" y="372"/>
                </a:lnTo>
                <a:lnTo>
                  <a:pt x="1636" y="347"/>
                </a:lnTo>
                <a:lnTo>
                  <a:pt x="1642" y="323"/>
                </a:lnTo>
                <a:lnTo>
                  <a:pt x="1643" y="300"/>
                </a:lnTo>
                <a:lnTo>
                  <a:pt x="1638" y="278"/>
                </a:lnTo>
                <a:lnTo>
                  <a:pt x="1634" y="260"/>
                </a:lnTo>
                <a:lnTo>
                  <a:pt x="1642" y="260"/>
                </a:lnTo>
                <a:lnTo>
                  <a:pt x="1645" y="271"/>
                </a:lnTo>
                <a:lnTo>
                  <a:pt x="1651" y="271"/>
                </a:lnTo>
                <a:lnTo>
                  <a:pt x="1651" y="243"/>
                </a:lnTo>
                <a:lnTo>
                  <a:pt x="1653" y="241"/>
                </a:lnTo>
                <a:lnTo>
                  <a:pt x="1653" y="241"/>
                </a:lnTo>
                <a:lnTo>
                  <a:pt x="1653" y="240"/>
                </a:lnTo>
                <a:lnTo>
                  <a:pt x="1653" y="240"/>
                </a:lnTo>
                <a:lnTo>
                  <a:pt x="1653" y="238"/>
                </a:lnTo>
                <a:lnTo>
                  <a:pt x="1654" y="236"/>
                </a:lnTo>
                <a:lnTo>
                  <a:pt x="1645" y="225"/>
                </a:lnTo>
                <a:lnTo>
                  <a:pt x="1640" y="214"/>
                </a:lnTo>
                <a:lnTo>
                  <a:pt x="1634" y="203"/>
                </a:lnTo>
                <a:lnTo>
                  <a:pt x="1625" y="200"/>
                </a:lnTo>
                <a:lnTo>
                  <a:pt x="1625" y="191"/>
                </a:lnTo>
                <a:lnTo>
                  <a:pt x="1618" y="187"/>
                </a:lnTo>
                <a:lnTo>
                  <a:pt x="1605" y="167"/>
                </a:lnTo>
                <a:lnTo>
                  <a:pt x="1602" y="167"/>
                </a:lnTo>
                <a:close/>
                <a:moveTo>
                  <a:pt x="2398" y="154"/>
                </a:moveTo>
                <a:lnTo>
                  <a:pt x="2398" y="160"/>
                </a:lnTo>
                <a:lnTo>
                  <a:pt x="2385" y="171"/>
                </a:lnTo>
                <a:lnTo>
                  <a:pt x="2373" y="189"/>
                </a:lnTo>
                <a:lnTo>
                  <a:pt x="2360" y="211"/>
                </a:lnTo>
                <a:lnTo>
                  <a:pt x="2351" y="234"/>
                </a:lnTo>
                <a:lnTo>
                  <a:pt x="2345" y="254"/>
                </a:lnTo>
                <a:lnTo>
                  <a:pt x="2351" y="254"/>
                </a:lnTo>
                <a:lnTo>
                  <a:pt x="2351" y="267"/>
                </a:lnTo>
                <a:lnTo>
                  <a:pt x="2354" y="267"/>
                </a:lnTo>
                <a:lnTo>
                  <a:pt x="2354" y="263"/>
                </a:lnTo>
                <a:lnTo>
                  <a:pt x="2356" y="260"/>
                </a:lnTo>
                <a:lnTo>
                  <a:pt x="2356" y="258"/>
                </a:lnTo>
                <a:lnTo>
                  <a:pt x="2358" y="258"/>
                </a:lnTo>
                <a:lnTo>
                  <a:pt x="2362" y="256"/>
                </a:lnTo>
                <a:lnTo>
                  <a:pt x="2365" y="254"/>
                </a:lnTo>
                <a:lnTo>
                  <a:pt x="2362" y="274"/>
                </a:lnTo>
                <a:lnTo>
                  <a:pt x="2358" y="274"/>
                </a:lnTo>
                <a:lnTo>
                  <a:pt x="2358" y="285"/>
                </a:lnTo>
                <a:lnTo>
                  <a:pt x="2360" y="296"/>
                </a:lnTo>
                <a:lnTo>
                  <a:pt x="2363" y="311"/>
                </a:lnTo>
                <a:lnTo>
                  <a:pt x="2367" y="321"/>
                </a:lnTo>
                <a:lnTo>
                  <a:pt x="2371" y="327"/>
                </a:lnTo>
                <a:lnTo>
                  <a:pt x="2373" y="291"/>
                </a:lnTo>
                <a:lnTo>
                  <a:pt x="2380" y="256"/>
                </a:lnTo>
                <a:lnTo>
                  <a:pt x="2389" y="223"/>
                </a:lnTo>
                <a:lnTo>
                  <a:pt x="2398" y="191"/>
                </a:lnTo>
                <a:lnTo>
                  <a:pt x="2411" y="187"/>
                </a:lnTo>
                <a:lnTo>
                  <a:pt x="2407" y="171"/>
                </a:lnTo>
                <a:lnTo>
                  <a:pt x="2402" y="154"/>
                </a:lnTo>
                <a:lnTo>
                  <a:pt x="2398" y="154"/>
                </a:lnTo>
                <a:close/>
                <a:moveTo>
                  <a:pt x="5705" y="151"/>
                </a:moveTo>
                <a:lnTo>
                  <a:pt x="5702" y="176"/>
                </a:lnTo>
                <a:lnTo>
                  <a:pt x="5698" y="176"/>
                </a:lnTo>
                <a:lnTo>
                  <a:pt x="5694" y="267"/>
                </a:lnTo>
                <a:lnTo>
                  <a:pt x="5698" y="267"/>
                </a:lnTo>
                <a:lnTo>
                  <a:pt x="5700" y="278"/>
                </a:lnTo>
                <a:lnTo>
                  <a:pt x="5698" y="289"/>
                </a:lnTo>
                <a:lnTo>
                  <a:pt x="5698" y="300"/>
                </a:lnTo>
                <a:lnTo>
                  <a:pt x="5702" y="307"/>
                </a:lnTo>
                <a:lnTo>
                  <a:pt x="5703" y="283"/>
                </a:lnTo>
                <a:lnTo>
                  <a:pt x="5705" y="261"/>
                </a:lnTo>
                <a:lnTo>
                  <a:pt x="5711" y="243"/>
                </a:lnTo>
                <a:lnTo>
                  <a:pt x="5711" y="207"/>
                </a:lnTo>
                <a:lnTo>
                  <a:pt x="5714" y="207"/>
                </a:lnTo>
                <a:lnTo>
                  <a:pt x="5714" y="176"/>
                </a:lnTo>
                <a:lnTo>
                  <a:pt x="5718" y="176"/>
                </a:lnTo>
                <a:lnTo>
                  <a:pt x="5718" y="171"/>
                </a:lnTo>
                <a:lnTo>
                  <a:pt x="5714" y="171"/>
                </a:lnTo>
                <a:lnTo>
                  <a:pt x="5714" y="169"/>
                </a:lnTo>
                <a:lnTo>
                  <a:pt x="5714" y="167"/>
                </a:lnTo>
                <a:lnTo>
                  <a:pt x="5714" y="165"/>
                </a:lnTo>
                <a:lnTo>
                  <a:pt x="5716" y="165"/>
                </a:lnTo>
                <a:lnTo>
                  <a:pt x="5716" y="163"/>
                </a:lnTo>
                <a:lnTo>
                  <a:pt x="5718" y="163"/>
                </a:lnTo>
                <a:lnTo>
                  <a:pt x="5714" y="151"/>
                </a:lnTo>
                <a:lnTo>
                  <a:pt x="5705" y="151"/>
                </a:lnTo>
                <a:close/>
                <a:moveTo>
                  <a:pt x="1985" y="151"/>
                </a:moveTo>
                <a:lnTo>
                  <a:pt x="1982" y="176"/>
                </a:lnTo>
                <a:lnTo>
                  <a:pt x="1978" y="176"/>
                </a:lnTo>
                <a:lnTo>
                  <a:pt x="1974" y="267"/>
                </a:lnTo>
                <a:lnTo>
                  <a:pt x="1978" y="267"/>
                </a:lnTo>
                <a:lnTo>
                  <a:pt x="1980" y="278"/>
                </a:lnTo>
                <a:lnTo>
                  <a:pt x="1978" y="289"/>
                </a:lnTo>
                <a:lnTo>
                  <a:pt x="1978" y="300"/>
                </a:lnTo>
                <a:lnTo>
                  <a:pt x="1982" y="307"/>
                </a:lnTo>
                <a:lnTo>
                  <a:pt x="1983" y="283"/>
                </a:lnTo>
                <a:lnTo>
                  <a:pt x="1985" y="261"/>
                </a:lnTo>
                <a:lnTo>
                  <a:pt x="1991" y="243"/>
                </a:lnTo>
                <a:lnTo>
                  <a:pt x="1991" y="207"/>
                </a:lnTo>
                <a:lnTo>
                  <a:pt x="1994" y="207"/>
                </a:lnTo>
                <a:lnTo>
                  <a:pt x="1994" y="176"/>
                </a:lnTo>
                <a:lnTo>
                  <a:pt x="1998" y="176"/>
                </a:lnTo>
                <a:lnTo>
                  <a:pt x="1998" y="171"/>
                </a:lnTo>
                <a:lnTo>
                  <a:pt x="1994" y="171"/>
                </a:lnTo>
                <a:lnTo>
                  <a:pt x="1994" y="169"/>
                </a:lnTo>
                <a:lnTo>
                  <a:pt x="1994" y="167"/>
                </a:lnTo>
                <a:lnTo>
                  <a:pt x="1994" y="165"/>
                </a:lnTo>
                <a:lnTo>
                  <a:pt x="1996" y="165"/>
                </a:lnTo>
                <a:lnTo>
                  <a:pt x="1996" y="163"/>
                </a:lnTo>
                <a:lnTo>
                  <a:pt x="1998" y="163"/>
                </a:lnTo>
                <a:lnTo>
                  <a:pt x="1994" y="151"/>
                </a:lnTo>
                <a:lnTo>
                  <a:pt x="1985" y="151"/>
                </a:lnTo>
                <a:close/>
                <a:moveTo>
                  <a:pt x="5774" y="127"/>
                </a:moveTo>
                <a:lnTo>
                  <a:pt x="5773" y="140"/>
                </a:lnTo>
                <a:lnTo>
                  <a:pt x="5769" y="156"/>
                </a:lnTo>
                <a:lnTo>
                  <a:pt x="5765" y="174"/>
                </a:lnTo>
                <a:lnTo>
                  <a:pt x="5763" y="191"/>
                </a:lnTo>
                <a:lnTo>
                  <a:pt x="5763" y="205"/>
                </a:lnTo>
                <a:lnTo>
                  <a:pt x="5765" y="214"/>
                </a:lnTo>
                <a:lnTo>
                  <a:pt x="5767" y="201"/>
                </a:lnTo>
                <a:lnTo>
                  <a:pt x="5769" y="183"/>
                </a:lnTo>
                <a:lnTo>
                  <a:pt x="5773" y="165"/>
                </a:lnTo>
                <a:lnTo>
                  <a:pt x="5774" y="149"/>
                </a:lnTo>
                <a:lnTo>
                  <a:pt x="5776" y="134"/>
                </a:lnTo>
                <a:lnTo>
                  <a:pt x="5774" y="127"/>
                </a:lnTo>
                <a:close/>
                <a:moveTo>
                  <a:pt x="2054" y="127"/>
                </a:moveTo>
                <a:lnTo>
                  <a:pt x="2053" y="140"/>
                </a:lnTo>
                <a:lnTo>
                  <a:pt x="2049" y="156"/>
                </a:lnTo>
                <a:lnTo>
                  <a:pt x="2045" y="174"/>
                </a:lnTo>
                <a:lnTo>
                  <a:pt x="2043" y="191"/>
                </a:lnTo>
                <a:lnTo>
                  <a:pt x="2043" y="205"/>
                </a:lnTo>
                <a:lnTo>
                  <a:pt x="2045" y="214"/>
                </a:lnTo>
                <a:lnTo>
                  <a:pt x="2047" y="201"/>
                </a:lnTo>
                <a:lnTo>
                  <a:pt x="2049" y="183"/>
                </a:lnTo>
                <a:lnTo>
                  <a:pt x="2053" y="165"/>
                </a:lnTo>
                <a:lnTo>
                  <a:pt x="2054" y="149"/>
                </a:lnTo>
                <a:lnTo>
                  <a:pt x="2056" y="134"/>
                </a:lnTo>
                <a:lnTo>
                  <a:pt x="2054" y="127"/>
                </a:lnTo>
                <a:close/>
                <a:moveTo>
                  <a:pt x="5722" y="123"/>
                </a:moveTo>
                <a:lnTo>
                  <a:pt x="5718" y="131"/>
                </a:lnTo>
                <a:lnTo>
                  <a:pt x="5720" y="131"/>
                </a:lnTo>
                <a:lnTo>
                  <a:pt x="5722" y="129"/>
                </a:lnTo>
                <a:lnTo>
                  <a:pt x="5723" y="127"/>
                </a:lnTo>
                <a:lnTo>
                  <a:pt x="5725" y="125"/>
                </a:lnTo>
                <a:lnTo>
                  <a:pt x="5727" y="125"/>
                </a:lnTo>
                <a:lnTo>
                  <a:pt x="5725" y="123"/>
                </a:lnTo>
                <a:lnTo>
                  <a:pt x="5722" y="123"/>
                </a:lnTo>
                <a:close/>
                <a:moveTo>
                  <a:pt x="2002" y="123"/>
                </a:moveTo>
                <a:lnTo>
                  <a:pt x="1998" y="131"/>
                </a:lnTo>
                <a:lnTo>
                  <a:pt x="2000" y="131"/>
                </a:lnTo>
                <a:lnTo>
                  <a:pt x="2002" y="129"/>
                </a:lnTo>
                <a:lnTo>
                  <a:pt x="2003" y="127"/>
                </a:lnTo>
                <a:lnTo>
                  <a:pt x="2005" y="125"/>
                </a:lnTo>
                <a:lnTo>
                  <a:pt x="2007" y="125"/>
                </a:lnTo>
                <a:lnTo>
                  <a:pt x="2005" y="123"/>
                </a:lnTo>
                <a:lnTo>
                  <a:pt x="2002" y="123"/>
                </a:lnTo>
                <a:close/>
                <a:moveTo>
                  <a:pt x="5682" y="120"/>
                </a:moveTo>
                <a:lnTo>
                  <a:pt x="5682" y="131"/>
                </a:lnTo>
                <a:lnTo>
                  <a:pt x="5683" y="145"/>
                </a:lnTo>
                <a:lnTo>
                  <a:pt x="5685" y="160"/>
                </a:lnTo>
                <a:lnTo>
                  <a:pt x="5691" y="167"/>
                </a:lnTo>
                <a:lnTo>
                  <a:pt x="5698" y="131"/>
                </a:lnTo>
                <a:lnTo>
                  <a:pt x="5691" y="127"/>
                </a:lnTo>
                <a:lnTo>
                  <a:pt x="5691" y="120"/>
                </a:lnTo>
                <a:lnTo>
                  <a:pt x="5682" y="120"/>
                </a:lnTo>
                <a:close/>
                <a:moveTo>
                  <a:pt x="1962" y="120"/>
                </a:moveTo>
                <a:lnTo>
                  <a:pt x="1962" y="131"/>
                </a:lnTo>
                <a:lnTo>
                  <a:pt x="1963" y="145"/>
                </a:lnTo>
                <a:lnTo>
                  <a:pt x="1965" y="160"/>
                </a:lnTo>
                <a:lnTo>
                  <a:pt x="1971" y="167"/>
                </a:lnTo>
                <a:lnTo>
                  <a:pt x="1978" y="131"/>
                </a:lnTo>
                <a:lnTo>
                  <a:pt x="1971" y="127"/>
                </a:lnTo>
                <a:lnTo>
                  <a:pt x="1971" y="120"/>
                </a:lnTo>
                <a:lnTo>
                  <a:pt x="1962" y="120"/>
                </a:lnTo>
                <a:close/>
                <a:moveTo>
                  <a:pt x="2551" y="76"/>
                </a:moveTo>
                <a:lnTo>
                  <a:pt x="2551" y="80"/>
                </a:lnTo>
                <a:lnTo>
                  <a:pt x="2545" y="89"/>
                </a:lnTo>
                <a:lnTo>
                  <a:pt x="2543" y="100"/>
                </a:lnTo>
                <a:lnTo>
                  <a:pt x="2543" y="111"/>
                </a:lnTo>
                <a:lnTo>
                  <a:pt x="2542" y="123"/>
                </a:lnTo>
                <a:lnTo>
                  <a:pt x="2538" y="123"/>
                </a:lnTo>
                <a:lnTo>
                  <a:pt x="2534" y="171"/>
                </a:lnTo>
                <a:lnTo>
                  <a:pt x="2531" y="171"/>
                </a:lnTo>
                <a:lnTo>
                  <a:pt x="2531" y="207"/>
                </a:lnTo>
                <a:lnTo>
                  <a:pt x="2525" y="207"/>
                </a:lnTo>
                <a:lnTo>
                  <a:pt x="2525" y="251"/>
                </a:lnTo>
                <a:lnTo>
                  <a:pt x="2522" y="251"/>
                </a:lnTo>
                <a:lnTo>
                  <a:pt x="2520" y="265"/>
                </a:lnTo>
                <a:lnTo>
                  <a:pt x="2520" y="283"/>
                </a:lnTo>
                <a:lnTo>
                  <a:pt x="2522" y="301"/>
                </a:lnTo>
                <a:lnTo>
                  <a:pt x="2525" y="311"/>
                </a:lnTo>
                <a:lnTo>
                  <a:pt x="2527" y="292"/>
                </a:lnTo>
                <a:lnTo>
                  <a:pt x="2533" y="276"/>
                </a:lnTo>
                <a:lnTo>
                  <a:pt x="2538" y="263"/>
                </a:lnTo>
                <a:lnTo>
                  <a:pt x="2542" y="247"/>
                </a:lnTo>
                <a:lnTo>
                  <a:pt x="2551" y="247"/>
                </a:lnTo>
                <a:lnTo>
                  <a:pt x="2547" y="261"/>
                </a:lnTo>
                <a:lnTo>
                  <a:pt x="2543" y="272"/>
                </a:lnTo>
                <a:lnTo>
                  <a:pt x="2538" y="283"/>
                </a:lnTo>
                <a:lnTo>
                  <a:pt x="2538" y="296"/>
                </a:lnTo>
                <a:lnTo>
                  <a:pt x="2534" y="296"/>
                </a:lnTo>
                <a:lnTo>
                  <a:pt x="2538" y="303"/>
                </a:lnTo>
                <a:lnTo>
                  <a:pt x="2534" y="303"/>
                </a:lnTo>
                <a:lnTo>
                  <a:pt x="2531" y="334"/>
                </a:lnTo>
                <a:lnTo>
                  <a:pt x="2525" y="334"/>
                </a:lnTo>
                <a:lnTo>
                  <a:pt x="2525" y="347"/>
                </a:lnTo>
                <a:lnTo>
                  <a:pt x="2525" y="360"/>
                </a:lnTo>
                <a:lnTo>
                  <a:pt x="2527" y="372"/>
                </a:lnTo>
                <a:lnTo>
                  <a:pt x="2531" y="380"/>
                </a:lnTo>
                <a:lnTo>
                  <a:pt x="2533" y="343"/>
                </a:lnTo>
                <a:lnTo>
                  <a:pt x="2540" y="309"/>
                </a:lnTo>
                <a:lnTo>
                  <a:pt x="2551" y="280"/>
                </a:lnTo>
                <a:lnTo>
                  <a:pt x="2554" y="251"/>
                </a:lnTo>
                <a:lnTo>
                  <a:pt x="2558" y="251"/>
                </a:lnTo>
                <a:lnTo>
                  <a:pt x="2560" y="249"/>
                </a:lnTo>
                <a:lnTo>
                  <a:pt x="2560" y="249"/>
                </a:lnTo>
                <a:lnTo>
                  <a:pt x="2560" y="249"/>
                </a:lnTo>
                <a:lnTo>
                  <a:pt x="2562" y="249"/>
                </a:lnTo>
                <a:lnTo>
                  <a:pt x="2563" y="249"/>
                </a:lnTo>
                <a:lnTo>
                  <a:pt x="2565" y="247"/>
                </a:lnTo>
                <a:lnTo>
                  <a:pt x="2562" y="269"/>
                </a:lnTo>
                <a:lnTo>
                  <a:pt x="2554" y="287"/>
                </a:lnTo>
                <a:lnTo>
                  <a:pt x="2554" y="307"/>
                </a:lnTo>
                <a:lnTo>
                  <a:pt x="2551" y="307"/>
                </a:lnTo>
                <a:lnTo>
                  <a:pt x="2551" y="407"/>
                </a:lnTo>
                <a:lnTo>
                  <a:pt x="2554" y="407"/>
                </a:lnTo>
                <a:lnTo>
                  <a:pt x="2554" y="403"/>
                </a:lnTo>
                <a:lnTo>
                  <a:pt x="2558" y="392"/>
                </a:lnTo>
                <a:lnTo>
                  <a:pt x="2560" y="380"/>
                </a:lnTo>
                <a:lnTo>
                  <a:pt x="2560" y="365"/>
                </a:lnTo>
                <a:lnTo>
                  <a:pt x="2562" y="351"/>
                </a:lnTo>
                <a:lnTo>
                  <a:pt x="2565" y="351"/>
                </a:lnTo>
                <a:lnTo>
                  <a:pt x="2565" y="334"/>
                </a:lnTo>
                <a:lnTo>
                  <a:pt x="2571" y="334"/>
                </a:lnTo>
                <a:lnTo>
                  <a:pt x="2574" y="300"/>
                </a:lnTo>
                <a:lnTo>
                  <a:pt x="2578" y="300"/>
                </a:lnTo>
                <a:lnTo>
                  <a:pt x="2578" y="247"/>
                </a:lnTo>
                <a:lnTo>
                  <a:pt x="2578" y="212"/>
                </a:lnTo>
                <a:lnTo>
                  <a:pt x="2576" y="180"/>
                </a:lnTo>
                <a:lnTo>
                  <a:pt x="2571" y="151"/>
                </a:lnTo>
                <a:lnTo>
                  <a:pt x="2571" y="131"/>
                </a:lnTo>
                <a:lnTo>
                  <a:pt x="2565" y="131"/>
                </a:lnTo>
                <a:lnTo>
                  <a:pt x="2565" y="120"/>
                </a:lnTo>
                <a:lnTo>
                  <a:pt x="2562" y="120"/>
                </a:lnTo>
                <a:lnTo>
                  <a:pt x="2562" y="103"/>
                </a:lnTo>
                <a:lnTo>
                  <a:pt x="2558" y="103"/>
                </a:lnTo>
                <a:lnTo>
                  <a:pt x="2554" y="76"/>
                </a:lnTo>
                <a:lnTo>
                  <a:pt x="2551" y="76"/>
                </a:lnTo>
                <a:close/>
                <a:moveTo>
                  <a:pt x="3725" y="0"/>
                </a:moveTo>
                <a:lnTo>
                  <a:pt x="3738" y="0"/>
                </a:lnTo>
                <a:lnTo>
                  <a:pt x="3738" y="3"/>
                </a:lnTo>
                <a:lnTo>
                  <a:pt x="3734" y="12"/>
                </a:lnTo>
                <a:lnTo>
                  <a:pt x="3734" y="25"/>
                </a:lnTo>
                <a:lnTo>
                  <a:pt x="3734" y="40"/>
                </a:lnTo>
                <a:lnTo>
                  <a:pt x="3731" y="40"/>
                </a:lnTo>
                <a:lnTo>
                  <a:pt x="3731" y="123"/>
                </a:lnTo>
                <a:lnTo>
                  <a:pt x="3725" y="123"/>
                </a:lnTo>
                <a:lnTo>
                  <a:pt x="3725" y="127"/>
                </a:lnTo>
                <a:lnTo>
                  <a:pt x="3731" y="127"/>
                </a:lnTo>
                <a:lnTo>
                  <a:pt x="3731" y="140"/>
                </a:lnTo>
                <a:lnTo>
                  <a:pt x="3725" y="140"/>
                </a:lnTo>
                <a:lnTo>
                  <a:pt x="3725" y="143"/>
                </a:lnTo>
                <a:lnTo>
                  <a:pt x="3734" y="147"/>
                </a:lnTo>
                <a:lnTo>
                  <a:pt x="3734" y="167"/>
                </a:lnTo>
                <a:lnTo>
                  <a:pt x="3738" y="167"/>
                </a:lnTo>
                <a:lnTo>
                  <a:pt x="3738" y="183"/>
                </a:lnTo>
                <a:lnTo>
                  <a:pt x="3742" y="183"/>
                </a:lnTo>
                <a:lnTo>
                  <a:pt x="3742" y="203"/>
                </a:lnTo>
                <a:lnTo>
                  <a:pt x="3745" y="203"/>
                </a:lnTo>
                <a:lnTo>
                  <a:pt x="3751" y="247"/>
                </a:lnTo>
                <a:lnTo>
                  <a:pt x="3754" y="247"/>
                </a:lnTo>
                <a:lnTo>
                  <a:pt x="3754" y="254"/>
                </a:lnTo>
                <a:lnTo>
                  <a:pt x="3762" y="260"/>
                </a:lnTo>
                <a:lnTo>
                  <a:pt x="3762" y="274"/>
                </a:lnTo>
                <a:lnTo>
                  <a:pt x="3765" y="274"/>
                </a:lnTo>
                <a:lnTo>
                  <a:pt x="3758" y="180"/>
                </a:lnTo>
                <a:lnTo>
                  <a:pt x="3753" y="165"/>
                </a:lnTo>
                <a:lnTo>
                  <a:pt x="3751" y="147"/>
                </a:lnTo>
                <a:lnTo>
                  <a:pt x="3754" y="147"/>
                </a:lnTo>
                <a:lnTo>
                  <a:pt x="3754" y="151"/>
                </a:lnTo>
                <a:lnTo>
                  <a:pt x="3765" y="147"/>
                </a:lnTo>
                <a:lnTo>
                  <a:pt x="3765" y="151"/>
                </a:lnTo>
                <a:lnTo>
                  <a:pt x="3771" y="151"/>
                </a:lnTo>
                <a:lnTo>
                  <a:pt x="3771" y="163"/>
                </a:lnTo>
                <a:lnTo>
                  <a:pt x="3774" y="163"/>
                </a:lnTo>
                <a:lnTo>
                  <a:pt x="3771" y="123"/>
                </a:lnTo>
                <a:lnTo>
                  <a:pt x="3782" y="123"/>
                </a:lnTo>
                <a:lnTo>
                  <a:pt x="3785" y="147"/>
                </a:lnTo>
                <a:lnTo>
                  <a:pt x="3791" y="167"/>
                </a:lnTo>
                <a:lnTo>
                  <a:pt x="3791" y="203"/>
                </a:lnTo>
                <a:lnTo>
                  <a:pt x="3794" y="203"/>
                </a:lnTo>
                <a:lnTo>
                  <a:pt x="3794" y="231"/>
                </a:lnTo>
                <a:lnTo>
                  <a:pt x="3798" y="231"/>
                </a:lnTo>
                <a:lnTo>
                  <a:pt x="3798" y="240"/>
                </a:lnTo>
                <a:lnTo>
                  <a:pt x="3802" y="240"/>
                </a:lnTo>
                <a:lnTo>
                  <a:pt x="3805" y="263"/>
                </a:lnTo>
                <a:lnTo>
                  <a:pt x="3811" y="263"/>
                </a:lnTo>
                <a:lnTo>
                  <a:pt x="3811" y="231"/>
                </a:lnTo>
                <a:lnTo>
                  <a:pt x="3813" y="201"/>
                </a:lnTo>
                <a:lnTo>
                  <a:pt x="3818" y="176"/>
                </a:lnTo>
                <a:lnTo>
                  <a:pt x="3822" y="176"/>
                </a:lnTo>
                <a:lnTo>
                  <a:pt x="3822" y="180"/>
                </a:lnTo>
                <a:lnTo>
                  <a:pt x="3825" y="180"/>
                </a:lnTo>
                <a:lnTo>
                  <a:pt x="3825" y="183"/>
                </a:lnTo>
                <a:lnTo>
                  <a:pt x="3822" y="191"/>
                </a:lnTo>
                <a:lnTo>
                  <a:pt x="3831" y="187"/>
                </a:lnTo>
                <a:lnTo>
                  <a:pt x="3831" y="254"/>
                </a:lnTo>
                <a:lnTo>
                  <a:pt x="3838" y="265"/>
                </a:lnTo>
                <a:lnTo>
                  <a:pt x="3845" y="281"/>
                </a:lnTo>
                <a:lnTo>
                  <a:pt x="3851" y="300"/>
                </a:lnTo>
                <a:lnTo>
                  <a:pt x="3854" y="320"/>
                </a:lnTo>
                <a:lnTo>
                  <a:pt x="3858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2" y="332"/>
                </a:lnTo>
                <a:lnTo>
                  <a:pt x="3862" y="331"/>
                </a:lnTo>
                <a:lnTo>
                  <a:pt x="3865" y="331"/>
                </a:lnTo>
                <a:lnTo>
                  <a:pt x="3862" y="314"/>
                </a:lnTo>
                <a:lnTo>
                  <a:pt x="3863" y="294"/>
                </a:lnTo>
                <a:lnTo>
                  <a:pt x="3863" y="269"/>
                </a:lnTo>
                <a:lnTo>
                  <a:pt x="3863" y="245"/>
                </a:lnTo>
                <a:lnTo>
                  <a:pt x="3865" y="223"/>
                </a:lnTo>
                <a:lnTo>
                  <a:pt x="3871" y="223"/>
                </a:lnTo>
                <a:lnTo>
                  <a:pt x="3865" y="214"/>
                </a:lnTo>
                <a:lnTo>
                  <a:pt x="3871" y="214"/>
                </a:lnTo>
                <a:lnTo>
                  <a:pt x="3871" y="180"/>
                </a:lnTo>
                <a:lnTo>
                  <a:pt x="3874" y="180"/>
                </a:lnTo>
                <a:lnTo>
                  <a:pt x="3874" y="154"/>
                </a:lnTo>
                <a:lnTo>
                  <a:pt x="3882" y="132"/>
                </a:lnTo>
                <a:lnTo>
                  <a:pt x="3885" y="107"/>
                </a:lnTo>
                <a:lnTo>
                  <a:pt x="3894" y="107"/>
                </a:lnTo>
                <a:lnTo>
                  <a:pt x="3885" y="167"/>
                </a:lnTo>
                <a:lnTo>
                  <a:pt x="3882" y="167"/>
                </a:lnTo>
                <a:lnTo>
                  <a:pt x="3882" y="203"/>
                </a:lnTo>
                <a:lnTo>
                  <a:pt x="3878" y="203"/>
                </a:lnTo>
                <a:lnTo>
                  <a:pt x="3882" y="211"/>
                </a:lnTo>
                <a:lnTo>
                  <a:pt x="3882" y="214"/>
                </a:lnTo>
                <a:lnTo>
                  <a:pt x="3880" y="218"/>
                </a:lnTo>
                <a:lnTo>
                  <a:pt x="3878" y="218"/>
                </a:lnTo>
                <a:lnTo>
                  <a:pt x="3878" y="220"/>
                </a:lnTo>
                <a:lnTo>
                  <a:pt x="3882" y="260"/>
                </a:lnTo>
                <a:lnTo>
                  <a:pt x="3882" y="323"/>
                </a:lnTo>
                <a:lnTo>
                  <a:pt x="3885" y="323"/>
                </a:lnTo>
                <a:lnTo>
                  <a:pt x="3887" y="336"/>
                </a:lnTo>
                <a:lnTo>
                  <a:pt x="3887" y="349"/>
                </a:lnTo>
                <a:lnTo>
                  <a:pt x="3891" y="360"/>
                </a:lnTo>
                <a:lnTo>
                  <a:pt x="3894" y="327"/>
                </a:lnTo>
                <a:lnTo>
                  <a:pt x="3898" y="327"/>
                </a:lnTo>
                <a:lnTo>
                  <a:pt x="3898" y="320"/>
                </a:lnTo>
                <a:lnTo>
                  <a:pt x="3902" y="320"/>
                </a:lnTo>
                <a:lnTo>
                  <a:pt x="3905" y="300"/>
                </a:lnTo>
                <a:lnTo>
                  <a:pt x="3922" y="287"/>
                </a:lnTo>
                <a:lnTo>
                  <a:pt x="3923" y="256"/>
                </a:lnTo>
                <a:lnTo>
                  <a:pt x="3925" y="221"/>
                </a:lnTo>
                <a:lnTo>
                  <a:pt x="3931" y="185"/>
                </a:lnTo>
                <a:lnTo>
                  <a:pt x="3938" y="154"/>
                </a:lnTo>
                <a:lnTo>
                  <a:pt x="3940" y="143"/>
                </a:lnTo>
                <a:lnTo>
                  <a:pt x="3940" y="132"/>
                </a:lnTo>
                <a:lnTo>
                  <a:pt x="3943" y="123"/>
                </a:lnTo>
                <a:lnTo>
                  <a:pt x="3951" y="114"/>
                </a:lnTo>
                <a:lnTo>
                  <a:pt x="3951" y="111"/>
                </a:lnTo>
                <a:lnTo>
                  <a:pt x="3954" y="111"/>
                </a:lnTo>
                <a:lnTo>
                  <a:pt x="3954" y="131"/>
                </a:lnTo>
                <a:lnTo>
                  <a:pt x="3951" y="131"/>
                </a:lnTo>
                <a:lnTo>
                  <a:pt x="3942" y="191"/>
                </a:lnTo>
                <a:lnTo>
                  <a:pt x="3938" y="211"/>
                </a:lnTo>
                <a:lnTo>
                  <a:pt x="3936" y="238"/>
                </a:lnTo>
                <a:lnTo>
                  <a:pt x="3936" y="271"/>
                </a:lnTo>
                <a:lnTo>
                  <a:pt x="3936" y="305"/>
                </a:lnTo>
                <a:lnTo>
                  <a:pt x="3936" y="338"/>
                </a:lnTo>
                <a:lnTo>
                  <a:pt x="3938" y="365"/>
                </a:lnTo>
                <a:lnTo>
                  <a:pt x="3942" y="383"/>
                </a:lnTo>
                <a:lnTo>
                  <a:pt x="3943" y="394"/>
                </a:lnTo>
                <a:lnTo>
                  <a:pt x="3942" y="407"/>
                </a:lnTo>
                <a:lnTo>
                  <a:pt x="3942" y="418"/>
                </a:lnTo>
                <a:lnTo>
                  <a:pt x="3945" y="427"/>
                </a:lnTo>
                <a:lnTo>
                  <a:pt x="3945" y="283"/>
                </a:lnTo>
                <a:lnTo>
                  <a:pt x="3942" y="283"/>
                </a:lnTo>
                <a:lnTo>
                  <a:pt x="3942" y="251"/>
                </a:lnTo>
                <a:lnTo>
                  <a:pt x="3954" y="254"/>
                </a:lnTo>
                <a:lnTo>
                  <a:pt x="3958" y="283"/>
                </a:lnTo>
                <a:lnTo>
                  <a:pt x="3962" y="283"/>
                </a:lnTo>
                <a:lnTo>
                  <a:pt x="3971" y="207"/>
                </a:lnTo>
                <a:lnTo>
                  <a:pt x="3974" y="207"/>
                </a:lnTo>
                <a:lnTo>
                  <a:pt x="3974" y="196"/>
                </a:lnTo>
                <a:lnTo>
                  <a:pt x="3978" y="196"/>
                </a:lnTo>
                <a:lnTo>
                  <a:pt x="3978" y="180"/>
                </a:lnTo>
                <a:lnTo>
                  <a:pt x="3982" y="180"/>
                </a:lnTo>
                <a:lnTo>
                  <a:pt x="3982" y="169"/>
                </a:lnTo>
                <a:lnTo>
                  <a:pt x="3978" y="156"/>
                </a:lnTo>
                <a:lnTo>
                  <a:pt x="3973" y="143"/>
                </a:lnTo>
                <a:lnTo>
                  <a:pt x="3971" y="131"/>
                </a:lnTo>
                <a:lnTo>
                  <a:pt x="3974" y="132"/>
                </a:lnTo>
                <a:lnTo>
                  <a:pt x="3978" y="132"/>
                </a:lnTo>
                <a:lnTo>
                  <a:pt x="3980" y="134"/>
                </a:lnTo>
                <a:lnTo>
                  <a:pt x="3980" y="136"/>
                </a:lnTo>
                <a:lnTo>
                  <a:pt x="3982" y="138"/>
                </a:lnTo>
                <a:lnTo>
                  <a:pt x="3982" y="143"/>
                </a:lnTo>
                <a:lnTo>
                  <a:pt x="3989" y="154"/>
                </a:lnTo>
                <a:lnTo>
                  <a:pt x="3993" y="171"/>
                </a:lnTo>
                <a:lnTo>
                  <a:pt x="3994" y="185"/>
                </a:lnTo>
                <a:lnTo>
                  <a:pt x="3996" y="200"/>
                </a:lnTo>
                <a:lnTo>
                  <a:pt x="4002" y="211"/>
                </a:lnTo>
                <a:lnTo>
                  <a:pt x="4002" y="203"/>
                </a:lnTo>
                <a:lnTo>
                  <a:pt x="4005" y="192"/>
                </a:lnTo>
                <a:lnTo>
                  <a:pt x="4005" y="180"/>
                </a:lnTo>
                <a:lnTo>
                  <a:pt x="4002" y="167"/>
                </a:lnTo>
                <a:lnTo>
                  <a:pt x="4014" y="167"/>
                </a:lnTo>
                <a:lnTo>
                  <a:pt x="4014" y="151"/>
                </a:lnTo>
                <a:lnTo>
                  <a:pt x="4025" y="151"/>
                </a:lnTo>
                <a:lnTo>
                  <a:pt x="4022" y="200"/>
                </a:lnTo>
                <a:lnTo>
                  <a:pt x="4031" y="203"/>
                </a:lnTo>
                <a:lnTo>
                  <a:pt x="4031" y="220"/>
                </a:lnTo>
                <a:lnTo>
                  <a:pt x="4034" y="220"/>
                </a:lnTo>
                <a:lnTo>
                  <a:pt x="4038" y="236"/>
                </a:lnTo>
                <a:lnTo>
                  <a:pt x="4042" y="236"/>
                </a:lnTo>
                <a:lnTo>
                  <a:pt x="4051" y="271"/>
                </a:lnTo>
                <a:lnTo>
                  <a:pt x="4058" y="271"/>
                </a:lnTo>
                <a:lnTo>
                  <a:pt x="4062" y="307"/>
                </a:lnTo>
                <a:lnTo>
                  <a:pt x="4065" y="307"/>
                </a:lnTo>
                <a:lnTo>
                  <a:pt x="4065" y="303"/>
                </a:lnTo>
                <a:lnTo>
                  <a:pt x="4074" y="289"/>
                </a:lnTo>
                <a:lnTo>
                  <a:pt x="4076" y="269"/>
                </a:lnTo>
                <a:lnTo>
                  <a:pt x="4076" y="245"/>
                </a:lnTo>
                <a:lnTo>
                  <a:pt x="4074" y="221"/>
                </a:lnTo>
                <a:lnTo>
                  <a:pt x="4073" y="198"/>
                </a:lnTo>
                <a:lnTo>
                  <a:pt x="4071" y="180"/>
                </a:lnTo>
                <a:lnTo>
                  <a:pt x="4074" y="180"/>
                </a:lnTo>
                <a:lnTo>
                  <a:pt x="4074" y="183"/>
                </a:lnTo>
                <a:lnTo>
                  <a:pt x="4076" y="185"/>
                </a:lnTo>
                <a:lnTo>
                  <a:pt x="4076" y="185"/>
                </a:lnTo>
                <a:lnTo>
                  <a:pt x="4076" y="183"/>
                </a:lnTo>
                <a:lnTo>
                  <a:pt x="4078" y="181"/>
                </a:lnTo>
                <a:lnTo>
                  <a:pt x="4078" y="178"/>
                </a:lnTo>
                <a:lnTo>
                  <a:pt x="4078" y="176"/>
                </a:lnTo>
                <a:lnTo>
                  <a:pt x="4078" y="176"/>
                </a:lnTo>
                <a:lnTo>
                  <a:pt x="4074" y="176"/>
                </a:lnTo>
                <a:lnTo>
                  <a:pt x="4065" y="123"/>
                </a:lnTo>
                <a:lnTo>
                  <a:pt x="4062" y="123"/>
                </a:lnTo>
                <a:lnTo>
                  <a:pt x="4062" y="100"/>
                </a:lnTo>
                <a:lnTo>
                  <a:pt x="4058" y="100"/>
                </a:lnTo>
                <a:lnTo>
                  <a:pt x="4054" y="80"/>
                </a:lnTo>
                <a:lnTo>
                  <a:pt x="4065" y="80"/>
                </a:lnTo>
                <a:lnTo>
                  <a:pt x="4071" y="112"/>
                </a:lnTo>
                <a:lnTo>
                  <a:pt x="4080" y="145"/>
                </a:lnTo>
                <a:lnTo>
                  <a:pt x="4091" y="176"/>
                </a:lnTo>
                <a:lnTo>
                  <a:pt x="4098" y="240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2" y="236"/>
                </a:lnTo>
                <a:lnTo>
                  <a:pt x="4102" y="236"/>
                </a:lnTo>
                <a:lnTo>
                  <a:pt x="4109" y="227"/>
                </a:lnTo>
                <a:lnTo>
                  <a:pt x="4111" y="218"/>
                </a:lnTo>
                <a:lnTo>
                  <a:pt x="4111" y="207"/>
                </a:lnTo>
                <a:lnTo>
                  <a:pt x="4114" y="196"/>
                </a:lnTo>
                <a:lnTo>
                  <a:pt x="4125" y="156"/>
                </a:lnTo>
                <a:lnTo>
                  <a:pt x="4134" y="114"/>
                </a:lnTo>
                <a:lnTo>
                  <a:pt x="4142" y="114"/>
                </a:lnTo>
                <a:lnTo>
                  <a:pt x="4140" y="143"/>
                </a:lnTo>
                <a:lnTo>
                  <a:pt x="4133" y="169"/>
                </a:lnTo>
                <a:lnTo>
                  <a:pt x="4127" y="194"/>
                </a:lnTo>
                <a:lnTo>
                  <a:pt x="4122" y="220"/>
                </a:lnTo>
                <a:lnTo>
                  <a:pt x="4125" y="220"/>
                </a:lnTo>
                <a:lnTo>
                  <a:pt x="4125" y="211"/>
                </a:lnTo>
                <a:lnTo>
                  <a:pt x="4133" y="198"/>
                </a:lnTo>
                <a:lnTo>
                  <a:pt x="4140" y="178"/>
                </a:lnTo>
                <a:lnTo>
                  <a:pt x="4143" y="154"/>
                </a:lnTo>
                <a:lnTo>
                  <a:pt x="4149" y="132"/>
                </a:lnTo>
                <a:lnTo>
                  <a:pt x="4154" y="114"/>
                </a:lnTo>
                <a:lnTo>
                  <a:pt x="4158" y="114"/>
                </a:lnTo>
                <a:lnTo>
                  <a:pt x="4158" y="140"/>
                </a:lnTo>
                <a:lnTo>
                  <a:pt x="4154" y="140"/>
                </a:lnTo>
                <a:lnTo>
                  <a:pt x="4154" y="160"/>
                </a:lnTo>
                <a:lnTo>
                  <a:pt x="4151" y="160"/>
                </a:lnTo>
                <a:lnTo>
                  <a:pt x="4143" y="189"/>
                </a:lnTo>
                <a:lnTo>
                  <a:pt x="4143" y="220"/>
                </a:lnTo>
                <a:lnTo>
                  <a:pt x="4145" y="252"/>
                </a:lnTo>
                <a:lnTo>
                  <a:pt x="4145" y="287"/>
                </a:lnTo>
                <a:lnTo>
                  <a:pt x="4154" y="287"/>
                </a:lnTo>
                <a:lnTo>
                  <a:pt x="4154" y="311"/>
                </a:lnTo>
                <a:lnTo>
                  <a:pt x="4158" y="311"/>
                </a:lnTo>
                <a:lnTo>
                  <a:pt x="4158" y="307"/>
                </a:lnTo>
                <a:lnTo>
                  <a:pt x="4162" y="307"/>
                </a:lnTo>
                <a:lnTo>
                  <a:pt x="4171" y="260"/>
                </a:lnTo>
                <a:lnTo>
                  <a:pt x="4174" y="260"/>
                </a:lnTo>
                <a:lnTo>
                  <a:pt x="4174" y="243"/>
                </a:lnTo>
                <a:lnTo>
                  <a:pt x="4178" y="243"/>
                </a:lnTo>
                <a:lnTo>
                  <a:pt x="4178" y="223"/>
                </a:lnTo>
                <a:lnTo>
                  <a:pt x="4182" y="223"/>
                </a:lnTo>
                <a:lnTo>
                  <a:pt x="4182" y="211"/>
                </a:lnTo>
                <a:lnTo>
                  <a:pt x="4185" y="211"/>
                </a:lnTo>
                <a:lnTo>
                  <a:pt x="4185" y="196"/>
                </a:lnTo>
                <a:lnTo>
                  <a:pt x="4191" y="196"/>
                </a:lnTo>
                <a:lnTo>
                  <a:pt x="4191" y="176"/>
                </a:lnTo>
                <a:lnTo>
                  <a:pt x="4196" y="156"/>
                </a:lnTo>
                <a:lnTo>
                  <a:pt x="4200" y="138"/>
                </a:lnTo>
                <a:lnTo>
                  <a:pt x="4202" y="114"/>
                </a:lnTo>
                <a:lnTo>
                  <a:pt x="4214" y="114"/>
                </a:lnTo>
                <a:lnTo>
                  <a:pt x="4214" y="120"/>
                </a:lnTo>
                <a:lnTo>
                  <a:pt x="4211" y="120"/>
                </a:lnTo>
                <a:lnTo>
                  <a:pt x="4211" y="143"/>
                </a:lnTo>
                <a:lnTo>
                  <a:pt x="4205" y="143"/>
                </a:lnTo>
                <a:lnTo>
                  <a:pt x="4194" y="211"/>
                </a:lnTo>
                <a:lnTo>
                  <a:pt x="4198" y="211"/>
                </a:lnTo>
                <a:lnTo>
                  <a:pt x="4214" y="154"/>
                </a:lnTo>
                <a:lnTo>
                  <a:pt x="4222" y="154"/>
                </a:lnTo>
                <a:lnTo>
                  <a:pt x="4218" y="176"/>
                </a:lnTo>
                <a:lnTo>
                  <a:pt x="4211" y="194"/>
                </a:lnTo>
                <a:lnTo>
                  <a:pt x="4205" y="214"/>
                </a:lnTo>
                <a:lnTo>
                  <a:pt x="4214" y="214"/>
                </a:lnTo>
                <a:lnTo>
                  <a:pt x="4214" y="231"/>
                </a:lnTo>
                <a:lnTo>
                  <a:pt x="4218" y="231"/>
                </a:lnTo>
                <a:lnTo>
                  <a:pt x="4220" y="216"/>
                </a:lnTo>
                <a:lnTo>
                  <a:pt x="4225" y="203"/>
                </a:lnTo>
                <a:lnTo>
                  <a:pt x="4231" y="191"/>
                </a:lnTo>
                <a:lnTo>
                  <a:pt x="4231" y="171"/>
                </a:lnTo>
                <a:lnTo>
                  <a:pt x="4234" y="171"/>
                </a:lnTo>
                <a:lnTo>
                  <a:pt x="4236" y="169"/>
                </a:lnTo>
                <a:lnTo>
                  <a:pt x="4236" y="169"/>
                </a:lnTo>
                <a:lnTo>
                  <a:pt x="4236" y="169"/>
                </a:lnTo>
                <a:lnTo>
                  <a:pt x="4238" y="169"/>
                </a:lnTo>
                <a:lnTo>
                  <a:pt x="4240" y="169"/>
                </a:lnTo>
                <a:lnTo>
                  <a:pt x="4242" y="167"/>
                </a:lnTo>
                <a:lnTo>
                  <a:pt x="4242" y="180"/>
                </a:lnTo>
                <a:lnTo>
                  <a:pt x="4238" y="196"/>
                </a:lnTo>
                <a:lnTo>
                  <a:pt x="4238" y="211"/>
                </a:lnTo>
                <a:lnTo>
                  <a:pt x="4238" y="225"/>
                </a:lnTo>
                <a:lnTo>
                  <a:pt x="4242" y="236"/>
                </a:lnTo>
                <a:lnTo>
                  <a:pt x="4243" y="212"/>
                </a:lnTo>
                <a:lnTo>
                  <a:pt x="4249" y="192"/>
                </a:lnTo>
                <a:lnTo>
                  <a:pt x="4254" y="172"/>
                </a:lnTo>
                <a:lnTo>
                  <a:pt x="4258" y="151"/>
                </a:lnTo>
                <a:lnTo>
                  <a:pt x="4271" y="151"/>
                </a:lnTo>
                <a:lnTo>
                  <a:pt x="4265" y="189"/>
                </a:lnTo>
                <a:lnTo>
                  <a:pt x="4262" y="229"/>
                </a:lnTo>
                <a:lnTo>
                  <a:pt x="4258" y="271"/>
                </a:lnTo>
                <a:lnTo>
                  <a:pt x="4260" y="311"/>
                </a:lnTo>
                <a:lnTo>
                  <a:pt x="4265" y="347"/>
                </a:lnTo>
                <a:lnTo>
                  <a:pt x="4267" y="360"/>
                </a:lnTo>
                <a:lnTo>
                  <a:pt x="4269" y="374"/>
                </a:lnTo>
                <a:lnTo>
                  <a:pt x="4269" y="389"/>
                </a:lnTo>
                <a:lnTo>
                  <a:pt x="4269" y="401"/>
                </a:lnTo>
                <a:lnTo>
                  <a:pt x="4274" y="411"/>
                </a:lnTo>
                <a:lnTo>
                  <a:pt x="4274" y="311"/>
                </a:lnTo>
                <a:lnTo>
                  <a:pt x="4278" y="311"/>
                </a:lnTo>
                <a:lnTo>
                  <a:pt x="4280" y="294"/>
                </a:lnTo>
                <a:lnTo>
                  <a:pt x="4280" y="276"/>
                </a:lnTo>
                <a:lnTo>
                  <a:pt x="4278" y="263"/>
                </a:lnTo>
                <a:lnTo>
                  <a:pt x="4285" y="263"/>
                </a:lnTo>
                <a:lnTo>
                  <a:pt x="4285" y="247"/>
                </a:lnTo>
                <a:lnTo>
                  <a:pt x="4298" y="247"/>
                </a:lnTo>
                <a:lnTo>
                  <a:pt x="4294" y="271"/>
                </a:lnTo>
                <a:lnTo>
                  <a:pt x="4291" y="271"/>
                </a:lnTo>
                <a:lnTo>
                  <a:pt x="4291" y="281"/>
                </a:lnTo>
                <a:lnTo>
                  <a:pt x="4293" y="296"/>
                </a:lnTo>
                <a:lnTo>
                  <a:pt x="4296" y="314"/>
                </a:lnTo>
                <a:lnTo>
                  <a:pt x="4300" y="331"/>
                </a:lnTo>
                <a:lnTo>
                  <a:pt x="4303" y="345"/>
                </a:lnTo>
                <a:lnTo>
                  <a:pt x="4305" y="351"/>
                </a:lnTo>
                <a:lnTo>
                  <a:pt x="4309" y="311"/>
                </a:lnTo>
                <a:lnTo>
                  <a:pt x="4313" y="271"/>
                </a:lnTo>
                <a:lnTo>
                  <a:pt x="4314" y="227"/>
                </a:lnTo>
                <a:lnTo>
                  <a:pt x="4314" y="191"/>
                </a:lnTo>
                <a:lnTo>
                  <a:pt x="4311" y="191"/>
                </a:lnTo>
                <a:lnTo>
                  <a:pt x="4311" y="163"/>
                </a:lnTo>
                <a:lnTo>
                  <a:pt x="4305" y="163"/>
                </a:lnTo>
                <a:lnTo>
                  <a:pt x="4305" y="136"/>
                </a:lnTo>
                <a:lnTo>
                  <a:pt x="4298" y="103"/>
                </a:lnTo>
                <a:lnTo>
                  <a:pt x="4291" y="71"/>
                </a:lnTo>
                <a:lnTo>
                  <a:pt x="4302" y="76"/>
                </a:lnTo>
                <a:lnTo>
                  <a:pt x="4325" y="207"/>
                </a:lnTo>
                <a:lnTo>
                  <a:pt x="4327" y="221"/>
                </a:lnTo>
                <a:lnTo>
                  <a:pt x="4325" y="238"/>
                </a:lnTo>
                <a:lnTo>
                  <a:pt x="4325" y="252"/>
                </a:lnTo>
                <a:lnTo>
                  <a:pt x="4331" y="263"/>
                </a:lnTo>
                <a:lnTo>
                  <a:pt x="4358" y="103"/>
                </a:lnTo>
                <a:lnTo>
                  <a:pt x="4365" y="103"/>
                </a:lnTo>
                <a:lnTo>
                  <a:pt x="4351" y="211"/>
                </a:lnTo>
                <a:lnTo>
                  <a:pt x="4354" y="211"/>
                </a:lnTo>
                <a:lnTo>
                  <a:pt x="4358" y="183"/>
                </a:lnTo>
                <a:lnTo>
                  <a:pt x="4371" y="183"/>
                </a:lnTo>
                <a:lnTo>
                  <a:pt x="4371" y="214"/>
                </a:lnTo>
                <a:lnTo>
                  <a:pt x="4373" y="245"/>
                </a:lnTo>
                <a:lnTo>
                  <a:pt x="4378" y="271"/>
                </a:lnTo>
                <a:lnTo>
                  <a:pt x="4374" y="283"/>
                </a:lnTo>
                <a:lnTo>
                  <a:pt x="4382" y="283"/>
                </a:lnTo>
                <a:lnTo>
                  <a:pt x="4385" y="311"/>
                </a:lnTo>
                <a:lnTo>
                  <a:pt x="4391" y="311"/>
                </a:lnTo>
                <a:lnTo>
                  <a:pt x="4391" y="307"/>
                </a:lnTo>
                <a:lnTo>
                  <a:pt x="4425" y="200"/>
                </a:lnTo>
                <a:lnTo>
                  <a:pt x="4425" y="183"/>
                </a:lnTo>
                <a:lnTo>
                  <a:pt x="4431" y="183"/>
                </a:lnTo>
                <a:lnTo>
                  <a:pt x="4434" y="154"/>
                </a:lnTo>
                <a:lnTo>
                  <a:pt x="4438" y="154"/>
                </a:lnTo>
                <a:lnTo>
                  <a:pt x="4440" y="154"/>
                </a:lnTo>
                <a:lnTo>
                  <a:pt x="4440" y="152"/>
                </a:lnTo>
                <a:lnTo>
                  <a:pt x="4440" y="152"/>
                </a:lnTo>
                <a:lnTo>
                  <a:pt x="4442" y="152"/>
                </a:lnTo>
                <a:lnTo>
                  <a:pt x="4443" y="152"/>
                </a:lnTo>
                <a:lnTo>
                  <a:pt x="4445" y="151"/>
                </a:lnTo>
                <a:lnTo>
                  <a:pt x="4434" y="207"/>
                </a:lnTo>
                <a:lnTo>
                  <a:pt x="4442" y="207"/>
                </a:lnTo>
                <a:lnTo>
                  <a:pt x="4443" y="223"/>
                </a:lnTo>
                <a:lnTo>
                  <a:pt x="4449" y="236"/>
                </a:lnTo>
                <a:lnTo>
                  <a:pt x="4454" y="247"/>
                </a:lnTo>
                <a:lnTo>
                  <a:pt x="4454" y="267"/>
                </a:lnTo>
                <a:lnTo>
                  <a:pt x="4458" y="267"/>
                </a:lnTo>
                <a:lnTo>
                  <a:pt x="4458" y="280"/>
                </a:lnTo>
                <a:lnTo>
                  <a:pt x="4462" y="280"/>
                </a:lnTo>
                <a:lnTo>
                  <a:pt x="4465" y="323"/>
                </a:lnTo>
                <a:lnTo>
                  <a:pt x="4471" y="323"/>
                </a:lnTo>
                <a:lnTo>
                  <a:pt x="4473" y="338"/>
                </a:lnTo>
                <a:lnTo>
                  <a:pt x="4473" y="352"/>
                </a:lnTo>
                <a:lnTo>
                  <a:pt x="4473" y="365"/>
                </a:lnTo>
                <a:lnTo>
                  <a:pt x="4478" y="374"/>
                </a:lnTo>
                <a:lnTo>
                  <a:pt x="4478" y="367"/>
                </a:lnTo>
                <a:lnTo>
                  <a:pt x="4485" y="358"/>
                </a:lnTo>
                <a:lnTo>
                  <a:pt x="4487" y="343"/>
                </a:lnTo>
                <a:lnTo>
                  <a:pt x="4485" y="327"/>
                </a:lnTo>
                <a:lnTo>
                  <a:pt x="4482" y="327"/>
                </a:lnTo>
                <a:lnTo>
                  <a:pt x="4482" y="300"/>
                </a:lnTo>
                <a:lnTo>
                  <a:pt x="4478" y="300"/>
                </a:lnTo>
                <a:lnTo>
                  <a:pt x="4478" y="280"/>
                </a:lnTo>
                <a:lnTo>
                  <a:pt x="4474" y="280"/>
                </a:lnTo>
                <a:lnTo>
                  <a:pt x="4474" y="271"/>
                </a:lnTo>
                <a:lnTo>
                  <a:pt x="4471" y="271"/>
                </a:lnTo>
                <a:lnTo>
                  <a:pt x="4471" y="267"/>
                </a:lnTo>
                <a:lnTo>
                  <a:pt x="4474" y="267"/>
                </a:lnTo>
                <a:lnTo>
                  <a:pt x="4476" y="265"/>
                </a:lnTo>
                <a:lnTo>
                  <a:pt x="4476" y="265"/>
                </a:lnTo>
                <a:lnTo>
                  <a:pt x="4476" y="265"/>
                </a:lnTo>
                <a:lnTo>
                  <a:pt x="4478" y="265"/>
                </a:lnTo>
                <a:lnTo>
                  <a:pt x="4480" y="263"/>
                </a:lnTo>
                <a:lnTo>
                  <a:pt x="4482" y="263"/>
                </a:lnTo>
                <a:lnTo>
                  <a:pt x="4482" y="274"/>
                </a:lnTo>
                <a:lnTo>
                  <a:pt x="4485" y="274"/>
                </a:lnTo>
                <a:lnTo>
                  <a:pt x="4485" y="260"/>
                </a:lnTo>
                <a:lnTo>
                  <a:pt x="4498" y="260"/>
                </a:lnTo>
                <a:lnTo>
                  <a:pt x="4500" y="280"/>
                </a:lnTo>
                <a:lnTo>
                  <a:pt x="4505" y="298"/>
                </a:lnTo>
                <a:lnTo>
                  <a:pt x="4511" y="314"/>
                </a:lnTo>
                <a:lnTo>
                  <a:pt x="4511" y="347"/>
                </a:lnTo>
                <a:lnTo>
                  <a:pt x="4516" y="385"/>
                </a:lnTo>
                <a:lnTo>
                  <a:pt x="4518" y="431"/>
                </a:lnTo>
                <a:lnTo>
                  <a:pt x="4518" y="441"/>
                </a:lnTo>
                <a:lnTo>
                  <a:pt x="4520" y="449"/>
                </a:lnTo>
                <a:lnTo>
                  <a:pt x="4520" y="454"/>
                </a:lnTo>
                <a:lnTo>
                  <a:pt x="4518" y="463"/>
                </a:lnTo>
                <a:lnTo>
                  <a:pt x="4531" y="463"/>
                </a:lnTo>
                <a:lnTo>
                  <a:pt x="4534" y="314"/>
                </a:lnTo>
                <a:lnTo>
                  <a:pt x="4529" y="300"/>
                </a:lnTo>
                <a:lnTo>
                  <a:pt x="4523" y="283"/>
                </a:lnTo>
                <a:lnTo>
                  <a:pt x="4522" y="263"/>
                </a:lnTo>
                <a:lnTo>
                  <a:pt x="4525" y="263"/>
                </a:lnTo>
                <a:lnTo>
                  <a:pt x="4527" y="267"/>
                </a:lnTo>
                <a:lnTo>
                  <a:pt x="4527" y="267"/>
                </a:lnTo>
                <a:lnTo>
                  <a:pt x="4527" y="269"/>
                </a:lnTo>
                <a:lnTo>
                  <a:pt x="4527" y="269"/>
                </a:lnTo>
                <a:lnTo>
                  <a:pt x="4529" y="269"/>
                </a:lnTo>
                <a:lnTo>
                  <a:pt x="4531" y="271"/>
                </a:lnTo>
                <a:lnTo>
                  <a:pt x="4531" y="260"/>
                </a:lnTo>
                <a:lnTo>
                  <a:pt x="4525" y="247"/>
                </a:lnTo>
                <a:lnTo>
                  <a:pt x="4523" y="232"/>
                </a:lnTo>
                <a:lnTo>
                  <a:pt x="4522" y="220"/>
                </a:lnTo>
                <a:lnTo>
                  <a:pt x="4502" y="163"/>
                </a:lnTo>
                <a:lnTo>
                  <a:pt x="4503" y="161"/>
                </a:lnTo>
                <a:lnTo>
                  <a:pt x="4503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0"/>
                </a:lnTo>
                <a:lnTo>
                  <a:pt x="4507" y="160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11" y="163"/>
                </a:lnTo>
                <a:lnTo>
                  <a:pt x="4516" y="174"/>
                </a:lnTo>
                <a:lnTo>
                  <a:pt x="4520" y="185"/>
                </a:lnTo>
                <a:lnTo>
                  <a:pt x="4522" y="200"/>
                </a:lnTo>
                <a:lnTo>
                  <a:pt x="4525" y="200"/>
                </a:lnTo>
                <a:lnTo>
                  <a:pt x="4525" y="220"/>
                </a:lnTo>
                <a:lnTo>
                  <a:pt x="4531" y="220"/>
                </a:lnTo>
                <a:lnTo>
                  <a:pt x="4531" y="231"/>
                </a:lnTo>
                <a:lnTo>
                  <a:pt x="4534" y="231"/>
                </a:lnTo>
                <a:lnTo>
                  <a:pt x="4534" y="254"/>
                </a:lnTo>
                <a:lnTo>
                  <a:pt x="4538" y="254"/>
                </a:lnTo>
                <a:lnTo>
                  <a:pt x="4538" y="271"/>
                </a:lnTo>
                <a:lnTo>
                  <a:pt x="4543" y="291"/>
                </a:lnTo>
                <a:lnTo>
                  <a:pt x="4551" y="311"/>
                </a:lnTo>
                <a:lnTo>
                  <a:pt x="4554" y="311"/>
                </a:lnTo>
                <a:lnTo>
                  <a:pt x="4554" y="267"/>
                </a:lnTo>
                <a:lnTo>
                  <a:pt x="4551" y="267"/>
                </a:lnTo>
                <a:lnTo>
                  <a:pt x="4551" y="243"/>
                </a:lnTo>
                <a:lnTo>
                  <a:pt x="4545" y="243"/>
                </a:lnTo>
                <a:lnTo>
                  <a:pt x="4542" y="220"/>
                </a:lnTo>
                <a:lnTo>
                  <a:pt x="4534" y="214"/>
                </a:lnTo>
                <a:lnTo>
                  <a:pt x="4531" y="200"/>
                </a:lnTo>
                <a:lnTo>
                  <a:pt x="4538" y="203"/>
                </a:lnTo>
                <a:lnTo>
                  <a:pt x="4525" y="163"/>
                </a:lnTo>
                <a:lnTo>
                  <a:pt x="4534" y="163"/>
                </a:lnTo>
                <a:lnTo>
                  <a:pt x="4585" y="314"/>
                </a:lnTo>
                <a:lnTo>
                  <a:pt x="4585" y="311"/>
                </a:lnTo>
                <a:lnTo>
                  <a:pt x="4589" y="309"/>
                </a:lnTo>
                <a:lnTo>
                  <a:pt x="4589" y="307"/>
                </a:lnTo>
                <a:lnTo>
                  <a:pt x="4589" y="305"/>
                </a:lnTo>
                <a:lnTo>
                  <a:pt x="4589" y="305"/>
                </a:lnTo>
                <a:lnTo>
                  <a:pt x="4589" y="303"/>
                </a:lnTo>
                <a:lnTo>
                  <a:pt x="4589" y="301"/>
                </a:lnTo>
                <a:lnTo>
                  <a:pt x="4591" y="300"/>
                </a:lnTo>
                <a:lnTo>
                  <a:pt x="4594" y="300"/>
                </a:lnTo>
                <a:lnTo>
                  <a:pt x="4594" y="303"/>
                </a:lnTo>
                <a:lnTo>
                  <a:pt x="4596" y="301"/>
                </a:lnTo>
                <a:lnTo>
                  <a:pt x="4596" y="301"/>
                </a:lnTo>
                <a:lnTo>
                  <a:pt x="4596" y="300"/>
                </a:lnTo>
                <a:lnTo>
                  <a:pt x="4596" y="300"/>
                </a:lnTo>
                <a:lnTo>
                  <a:pt x="4598" y="298"/>
                </a:lnTo>
                <a:lnTo>
                  <a:pt x="4598" y="296"/>
                </a:lnTo>
                <a:lnTo>
                  <a:pt x="4591" y="296"/>
                </a:lnTo>
                <a:lnTo>
                  <a:pt x="4585" y="263"/>
                </a:lnTo>
                <a:lnTo>
                  <a:pt x="4594" y="263"/>
                </a:lnTo>
                <a:lnTo>
                  <a:pt x="4594" y="254"/>
                </a:lnTo>
                <a:lnTo>
                  <a:pt x="4602" y="254"/>
                </a:lnTo>
                <a:lnTo>
                  <a:pt x="4602" y="271"/>
                </a:lnTo>
                <a:lnTo>
                  <a:pt x="4600" y="281"/>
                </a:lnTo>
                <a:lnTo>
                  <a:pt x="4602" y="291"/>
                </a:lnTo>
                <a:lnTo>
                  <a:pt x="4605" y="291"/>
                </a:lnTo>
                <a:lnTo>
                  <a:pt x="4611" y="236"/>
                </a:lnTo>
                <a:lnTo>
                  <a:pt x="4618" y="231"/>
                </a:lnTo>
                <a:lnTo>
                  <a:pt x="4618" y="220"/>
                </a:lnTo>
                <a:lnTo>
                  <a:pt x="4622" y="220"/>
                </a:lnTo>
                <a:lnTo>
                  <a:pt x="4622" y="214"/>
                </a:lnTo>
                <a:lnTo>
                  <a:pt x="4618" y="214"/>
                </a:lnTo>
                <a:lnTo>
                  <a:pt x="4618" y="163"/>
                </a:lnTo>
                <a:lnTo>
                  <a:pt x="4614" y="163"/>
                </a:lnTo>
                <a:lnTo>
                  <a:pt x="4614" y="160"/>
                </a:lnTo>
                <a:lnTo>
                  <a:pt x="4618" y="160"/>
                </a:lnTo>
                <a:lnTo>
                  <a:pt x="4618" y="154"/>
                </a:lnTo>
                <a:lnTo>
                  <a:pt x="4614" y="154"/>
                </a:lnTo>
                <a:lnTo>
                  <a:pt x="4614" y="152"/>
                </a:lnTo>
                <a:lnTo>
                  <a:pt x="4616" y="149"/>
                </a:lnTo>
                <a:lnTo>
                  <a:pt x="4618" y="147"/>
                </a:lnTo>
                <a:lnTo>
                  <a:pt x="4618" y="147"/>
                </a:lnTo>
                <a:lnTo>
                  <a:pt x="4614" y="140"/>
                </a:lnTo>
                <a:lnTo>
                  <a:pt x="4614" y="136"/>
                </a:lnTo>
                <a:lnTo>
                  <a:pt x="4618" y="136"/>
                </a:lnTo>
                <a:lnTo>
                  <a:pt x="4618" y="131"/>
                </a:lnTo>
                <a:lnTo>
                  <a:pt x="4614" y="131"/>
                </a:lnTo>
                <a:lnTo>
                  <a:pt x="4618" y="107"/>
                </a:lnTo>
                <a:lnTo>
                  <a:pt x="4625" y="107"/>
                </a:lnTo>
                <a:lnTo>
                  <a:pt x="4625" y="167"/>
                </a:lnTo>
                <a:lnTo>
                  <a:pt x="4634" y="167"/>
                </a:lnTo>
                <a:lnTo>
                  <a:pt x="4642" y="311"/>
                </a:lnTo>
                <a:lnTo>
                  <a:pt x="4645" y="311"/>
                </a:lnTo>
                <a:lnTo>
                  <a:pt x="4647" y="325"/>
                </a:lnTo>
                <a:lnTo>
                  <a:pt x="4647" y="341"/>
                </a:lnTo>
                <a:lnTo>
                  <a:pt x="4649" y="356"/>
                </a:lnTo>
                <a:lnTo>
                  <a:pt x="4654" y="367"/>
                </a:lnTo>
                <a:lnTo>
                  <a:pt x="4651" y="323"/>
                </a:lnTo>
                <a:lnTo>
                  <a:pt x="4654" y="323"/>
                </a:lnTo>
                <a:lnTo>
                  <a:pt x="4658" y="329"/>
                </a:lnTo>
                <a:lnTo>
                  <a:pt x="4662" y="332"/>
                </a:lnTo>
                <a:lnTo>
                  <a:pt x="4665" y="334"/>
                </a:lnTo>
                <a:lnTo>
                  <a:pt x="4665" y="296"/>
                </a:lnTo>
                <a:lnTo>
                  <a:pt x="4658" y="296"/>
                </a:lnTo>
                <a:lnTo>
                  <a:pt x="4658" y="287"/>
                </a:lnTo>
                <a:lnTo>
                  <a:pt x="4665" y="287"/>
                </a:lnTo>
                <a:lnTo>
                  <a:pt x="4662" y="107"/>
                </a:lnTo>
                <a:lnTo>
                  <a:pt x="4674" y="107"/>
                </a:lnTo>
                <a:lnTo>
                  <a:pt x="4674" y="111"/>
                </a:lnTo>
                <a:lnTo>
                  <a:pt x="4671" y="121"/>
                </a:lnTo>
                <a:lnTo>
                  <a:pt x="4669" y="138"/>
                </a:lnTo>
                <a:lnTo>
                  <a:pt x="4669" y="156"/>
                </a:lnTo>
                <a:lnTo>
                  <a:pt x="4671" y="171"/>
                </a:lnTo>
                <a:lnTo>
                  <a:pt x="4682" y="287"/>
                </a:lnTo>
                <a:lnTo>
                  <a:pt x="4687" y="287"/>
                </a:lnTo>
                <a:lnTo>
                  <a:pt x="4691" y="289"/>
                </a:lnTo>
                <a:lnTo>
                  <a:pt x="4694" y="289"/>
                </a:lnTo>
                <a:lnTo>
                  <a:pt x="4698" y="291"/>
                </a:lnTo>
                <a:lnTo>
                  <a:pt x="4698" y="236"/>
                </a:lnTo>
                <a:lnTo>
                  <a:pt x="4711" y="236"/>
                </a:lnTo>
                <a:lnTo>
                  <a:pt x="4713" y="269"/>
                </a:lnTo>
                <a:lnTo>
                  <a:pt x="4722" y="300"/>
                </a:lnTo>
                <a:lnTo>
                  <a:pt x="4725" y="300"/>
                </a:lnTo>
                <a:lnTo>
                  <a:pt x="4725" y="143"/>
                </a:lnTo>
                <a:lnTo>
                  <a:pt x="4738" y="147"/>
                </a:lnTo>
                <a:lnTo>
                  <a:pt x="4742" y="189"/>
                </a:lnTo>
                <a:lnTo>
                  <a:pt x="4751" y="223"/>
                </a:lnTo>
                <a:lnTo>
                  <a:pt x="4751" y="254"/>
                </a:lnTo>
                <a:lnTo>
                  <a:pt x="4754" y="254"/>
                </a:lnTo>
                <a:lnTo>
                  <a:pt x="4758" y="300"/>
                </a:lnTo>
                <a:lnTo>
                  <a:pt x="4765" y="303"/>
                </a:lnTo>
                <a:lnTo>
                  <a:pt x="4765" y="314"/>
                </a:lnTo>
                <a:lnTo>
                  <a:pt x="4769" y="323"/>
                </a:lnTo>
                <a:lnTo>
                  <a:pt x="4774" y="329"/>
                </a:lnTo>
                <a:lnTo>
                  <a:pt x="4780" y="336"/>
                </a:lnTo>
                <a:lnTo>
                  <a:pt x="4785" y="340"/>
                </a:lnTo>
                <a:lnTo>
                  <a:pt x="4794" y="343"/>
                </a:lnTo>
                <a:lnTo>
                  <a:pt x="4794" y="347"/>
                </a:lnTo>
                <a:lnTo>
                  <a:pt x="4796" y="349"/>
                </a:lnTo>
                <a:lnTo>
                  <a:pt x="4796" y="351"/>
                </a:lnTo>
                <a:lnTo>
                  <a:pt x="4798" y="352"/>
                </a:lnTo>
                <a:lnTo>
                  <a:pt x="4800" y="354"/>
                </a:lnTo>
                <a:lnTo>
                  <a:pt x="4802" y="356"/>
                </a:lnTo>
                <a:lnTo>
                  <a:pt x="4803" y="356"/>
                </a:lnTo>
                <a:lnTo>
                  <a:pt x="4803" y="358"/>
                </a:lnTo>
                <a:lnTo>
                  <a:pt x="4803" y="358"/>
                </a:lnTo>
                <a:lnTo>
                  <a:pt x="4803" y="358"/>
                </a:lnTo>
                <a:lnTo>
                  <a:pt x="4805" y="358"/>
                </a:lnTo>
                <a:lnTo>
                  <a:pt x="4805" y="360"/>
                </a:lnTo>
                <a:lnTo>
                  <a:pt x="4805" y="351"/>
                </a:lnTo>
                <a:lnTo>
                  <a:pt x="4802" y="351"/>
                </a:lnTo>
                <a:lnTo>
                  <a:pt x="4802" y="323"/>
                </a:lnTo>
                <a:lnTo>
                  <a:pt x="4798" y="323"/>
                </a:lnTo>
                <a:lnTo>
                  <a:pt x="4791" y="287"/>
                </a:lnTo>
                <a:lnTo>
                  <a:pt x="4785" y="287"/>
                </a:lnTo>
                <a:lnTo>
                  <a:pt x="4785" y="274"/>
                </a:lnTo>
                <a:lnTo>
                  <a:pt x="4782" y="274"/>
                </a:lnTo>
                <a:lnTo>
                  <a:pt x="4780" y="272"/>
                </a:lnTo>
                <a:lnTo>
                  <a:pt x="4780" y="269"/>
                </a:lnTo>
                <a:lnTo>
                  <a:pt x="4780" y="267"/>
                </a:lnTo>
                <a:lnTo>
                  <a:pt x="4778" y="263"/>
                </a:lnTo>
                <a:lnTo>
                  <a:pt x="4778" y="260"/>
                </a:lnTo>
                <a:lnTo>
                  <a:pt x="4782" y="260"/>
                </a:lnTo>
                <a:lnTo>
                  <a:pt x="4789" y="269"/>
                </a:lnTo>
                <a:lnTo>
                  <a:pt x="4794" y="280"/>
                </a:lnTo>
                <a:lnTo>
                  <a:pt x="4798" y="291"/>
                </a:lnTo>
                <a:lnTo>
                  <a:pt x="4802" y="291"/>
                </a:lnTo>
                <a:lnTo>
                  <a:pt x="4794" y="267"/>
                </a:lnTo>
                <a:lnTo>
                  <a:pt x="4783" y="243"/>
                </a:lnTo>
                <a:lnTo>
                  <a:pt x="4774" y="220"/>
                </a:lnTo>
                <a:lnTo>
                  <a:pt x="4778" y="220"/>
                </a:lnTo>
                <a:lnTo>
                  <a:pt x="4782" y="221"/>
                </a:lnTo>
                <a:lnTo>
                  <a:pt x="4783" y="221"/>
                </a:lnTo>
                <a:lnTo>
                  <a:pt x="4783" y="223"/>
                </a:lnTo>
                <a:lnTo>
                  <a:pt x="4785" y="227"/>
                </a:lnTo>
                <a:lnTo>
                  <a:pt x="4785" y="231"/>
                </a:lnTo>
                <a:lnTo>
                  <a:pt x="4796" y="245"/>
                </a:lnTo>
                <a:lnTo>
                  <a:pt x="4803" y="263"/>
                </a:lnTo>
                <a:lnTo>
                  <a:pt x="4809" y="283"/>
                </a:lnTo>
                <a:lnTo>
                  <a:pt x="4814" y="303"/>
                </a:lnTo>
                <a:lnTo>
                  <a:pt x="4818" y="303"/>
                </a:lnTo>
                <a:lnTo>
                  <a:pt x="4818" y="323"/>
                </a:lnTo>
                <a:lnTo>
                  <a:pt x="4822" y="323"/>
                </a:lnTo>
                <a:lnTo>
                  <a:pt x="4814" y="240"/>
                </a:lnTo>
                <a:lnTo>
                  <a:pt x="4811" y="240"/>
                </a:lnTo>
                <a:lnTo>
                  <a:pt x="4811" y="223"/>
                </a:lnTo>
                <a:lnTo>
                  <a:pt x="4805" y="223"/>
                </a:lnTo>
                <a:lnTo>
                  <a:pt x="4802" y="191"/>
                </a:lnTo>
                <a:lnTo>
                  <a:pt x="4798" y="191"/>
                </a:lnTo>
                <a:lnTo>
                  <a:pt x="4798" y="183"/>
                </a:lnTo>
                <a:lnTo>
                  <a:pt x="4794" y="183"/>
                </a:lnTo>
                <a:lnTo>
                  <a:pt x="4794" y="171"/>
                </a:lnTo>
                <a:lnTo>
                  <a:pt x="4791" y="171"/>
                </a:lnTo>
                <a:lnTo>
                  <a:pt x="4785" y="154"/>
                </a:lnTo>
                <a:lnTo>
                  <a:pt x="4782" y="154"/>
                </a:lnTo>
                <a:lnTo>
                  <a:pt x="4782" y="143"/>
                </a:lnTo>
                <a:lnTo>
                  <a:pt x="4778" y="143"/>
                </a:lnTo>
                <a:lnTo>
                  <a:pt x="4771" y="120"/>
                </a:lnTo>
                <a:lnTo>
                  <a:pt x="4765" y="120"/>
                </a:lnTo>
                <a:lnTo>
                  <a:pt x="4765" y="111"/>
                </a:lnTo>
                <a:lnTo>
                  <a:pt x="4758" y="98"/>
                </a:lnTo>
                <a:lnTo>
                  <a:pt x="4751" y="85"/>
                </a:lnTo>
                <a:lnTo>
                  <a:pt x="4745" y="67"/>
                </a:lnTo>
                <a:lnTo>
                  <a:pt x="4758" y="71"/>
                </a:lnTo>
                <a:lnTo>
                  <a:pt x="4762" y="89"/>
                </a:lnTo>
                <a:lnTo>
                  <a:pt x="4771" y="101"/>
                </a:lnTo>
                <a:lnTo>
                  <a:pt x="4778" y="114"/>
                </a:lnTo>
                <a:lnTo>
                  <a:pt x="4778" y="123"/>
                </a:lnTo>
                <a:lnTo>
                  <a:pt x="4782" y="123"/>
                </a:lnTo>
                <a:lnTo>
                  <a:pt x="4782" y="131"/>
                </a:lnTo>
                <a:lnTo>
                  <a:pt x="4785" y="131"/>
                </a:lnTo>
                <a:lnTo>
                  <a:pt x="4785" y="140"/>
                </a:lnTo>
                <a:lnTo>
                  <a:pt x="4791" y="140"/>
                </a:lnTo>
                <a:lnTo>
                  <a:pt x="4791" y="147"/>
                </a:lnTo>
                <a:lnTo>
                  <a:pt x="4794" y="147"/>
                </a:lnTo>
                <a:lnTo>
                  <a:pt x="4802" y="171"/>
                </a:lnTo>
                <a:lnTo>
                  <a:pt x="4805" y="171"/>
                </a:lnTo>
                <a:lnTo>
                  <a:pt x="4805" y="183"/>
                </a:lnTo>
                <a:lnTo>
                  <a:pt x="4811" y="183"/>
                </a:lnTo>
                <a:lnTo>
                  <a:pt x="4811" y="191"/>
                </a:lnTo>
                <a:lnTo>
                  <a:pt x="4814" y="191"/>
                </a:lnTo>
                <a:lnTo>
                  <a:pt x="4822" y="227"/>
                </a:lnTo>
                <a:lnTo>
                  <a:pt x="4825" y="227"/>
                </a:lnTo>
                <a:lnTo>
                  <a:pt x="4825" y="236"/>
                </a:lnTo>
                <a:lnTo>
                  <a:pt x="4831" y="236"/>
                </a:lnTo>
                <a:lnTo>
                  <a:pt x="4831" y="254"/>
                </a:lnTo>
                <a:lnTo>
                  <a:pt x="4834" y="254"/>
                </a:lnTo>
                <a:lnTo>
                  <a:pt x="4836" y="218"/>
                </a:lnTo>
                <a:lnTo>
                  <a:pt x="4838" y="178"/>
                </a:lnTo>
                <a:lnTo>
                  <a:pt x="4834" y="140"/>
                </a:lnTo>
                <a:lnTo>
                  <a:pt x="4825" y="103"/>
                </a:lnTo>
                <a:lnTo>
                  <a:pt x="4838" y="103"/>
                </a:lnTo>
                <a:lnTo>
                  <a:pt x="4843" y="134"/>
                </a:lnTo>
                <a:lnTo>
                  <a:pt x="4851" y="163"/>
                </a:lnTo>
                <a:lnTo>
                  <a:pt x="4851" y="178"/>
                </a:lnTo>
                <a:lnTo>
                  <a:pt x="4851" y="194"/>
                </a:lnTo>
                <a:lnTo>
                  <a:pt x="4849" y="209"/>
                </a:lnTo>
                <a:lnTo>
                  <a:pt x="4854" y="220"/>
                </a:lnTo>
                <a:lnTo>
                  <a:pt x="4858" y="180"/>
                </a:lnTo>
                <a:lnTo>
                  <a:pt x="4865" y="180"/>
                </a:lnTo>
                <a:lnTo>
                  <a:pt x="4871" y="196"/>
                </a:lnTo>
                <a:lnTo>
                  <a:pt x="4874" y="196"/>
                </a:lnTo>
                <a:lnTo>
                  <a:pt x="4874" y="211"/>
                </a:lnTo>
                <a:lnTo>
                  <a:pt x="4878" y="211"/>
                </a:lnTo>
                <a:lnTo>
                  <a:pt x="4882" y="247"/>
                </a:lnTo>
                <a:lnTo>
                  <a:pt x="4885" y="247"/>
                </a:lnTo>
                <a:lnTo>
                  <a:pt x="4885" y="271"/>
                </a:lnTo>
                <a:lnTo>
                  <a:pt x="4894" y="274"/>
                </a:lnTo>
                <a:lnTo>
                  <a:pt x="4894" y="283"/>
                </a:lnTo>
                <a:lnTo>
                  <a:pt x="4898" y="283"/>
                </a:lnTo>
                <a:lnTo>
                  <a:pt x="4898" y="296"/>
                </a:lnTo>
                <a:lnTo>
                  <a:pt x="4902" y="296"/>
                </a:lnTo>
                <a:lnTo>
                  <a:pt x="4905" y="320"/>
                </a:lnTo>
                <a:lnTo>
                  <a:pt x="4911" y="320"/>
                </a:lnTo>
                <a:lnTo>
                  <a:pt x="4913" y="291"/>
                </a:lnTo>
                <a:lnTo>
                  <a:pt x="4918" y="265"/>
                </a:lnTo>
                <a:lnTo>
                  <a:pt x="4927" y="240"/>
                </a:lnTo>
                <a:lnTo>
                  <a:pt x="4934" y="214"/>
                </a:lnTo>
                <a:lnTo>
                  <a:pt x="4931" y="154"/>
                </a:lnTo>
                <a:lnTo>
                  <a:pt x="4942" y="154"/>
                </a:lnTo>
                <a:lnTo>
                  <a:pt x="4945" y="214"/>
                </a:lnTo>
                <a:lnTo>
                  <a:pt x="4954" y="214"/>
                </a:lnTo>
                <a:lnTo>
                  <a:pt x="4958" y="231"/>
                </a:lnTo>
                <a:lnTo>
                  <a:pt x="4951" y="231"/>
                </a:lnTo>
                <a:lnTo>
                  <a:pt x="4951" y="223"/>
                </a:lnTo>
                <a:lnTo>
                  <a:pt x="4945" y="223"/>
                </a:lnTo>
                <a:lnTo>
                  <a:pt x="4945" y="327"/>
                </a:lnTo>
                <a:lnTo>
                  <a:pt x="4951" y="327"/>
                </a:lnTo>
                <a:lnTo>
                  <a:pt x="4951" y="340"/>
                </a:lnTo>
                <a:lnTo>
                  <a:pt x="4954" y="340"/>
                </a:lnTo>
                <a:lnTo>
                  <a:pt x="4956" y="338"/>
                </a:lnTo>
                <a:lnTo>
                  <a:pt x="4956" y="336"/>
                </a:lnTo>
                <a:lnTo>
                  <a:pt x="4956" y="336"/>
                </a:lnTo>
                <a:lnTo>
                  <a:pt x="4956" y="336"/>
                </a:lnTo>
                <a:lnTo>
                  <a:pt x="4958" y="334"/>
                </a:lnTo>
                <a:lnTo>
                  <a:pt x="4965" y="340"/>
                </a:lnTo>
                <a:lnTo>
                  <a:pt x="4965" y="303"/>
                </a:lnTo>
                <a:lnTo>
                  <a:pt x="4962" y="303"/>
                </a:lnTo>
                <a:lnTo>
                  <a:pt x="4962" y="271"/>
                </a:lnTo>
                <a:lnTo>
                  <a:pt x="4951" y="236"/>
                </a:lnTo>
                <a:lnTo>
                  <a:pt x="4962" y="236"/>
                </a:lnTo>
                <a:lnTo>
                  <a:pt x="4965" y="254"/>
                </a:lnTo>
                <a:lnTo>
                  <a:pt x="4971" y="254"/>
                </a:lnTo>
                <a:lnTo>
                  <a:pt x="4971" y="274"/>
                </a:lnTo>
                <a:lnTo>
                  <a:pt x="4974" y="274"/>
                </a:lnTo>
                <a:lnTo>
                  <a:pt x="4974" y="283"/>
                </a:lnTo>
                <a:lnTo>
                  <a:pt x="4978" y="283"/>
                </a:lnTo>
                <a:lnTo>
                  <a:pt x="4978" y="300"/>
                </a:lnTo>
                <a:lnTo>
                  <a:pt x="4982" y="300"/>
                </a:lnTo>
                <a:lnTo>
                  <a:pt x="4982" y="314"/>
                </a:lnTo>
                <a:lnTo>
                  <a:pt x="4985" y="314"/>
                </a:lnTo>
                <a:lnTo>
                  <a:pt x="4991" y="343"/>
                </a:lnTo>
                <a:lnTo>
                  <a:pt x="4994" y="343"/>
                </a:lnTo>
                <a:lnTo>
                  <a:pt x="4998" y="334"/>
                </a:lnTo>
                <a:lnTo>
                  <a:pt x="5002" y="325"/>
                </a:lnTo>
                <a:lnTo>
                  <a:pt x="5002" y="311"/>
                </a:lnTo>
                <a:lnTo>
                  <a:pt x="4991" y="274"/>
                </a:lnTo>
                <a:lnTo>
                  <a:pt x="5002" y="280"/>
                </a:lnTo>
                <a:lnTo>
                  <a:pt x="5003" y="287"/>
                </a:lnTo>
                <a:lnTo>
                  <a:pt x="5007" y="301"/>
                </a:lnTo>
                <a:lnTo>
                  <a:pt x="5011" y="318"/>
                </a:lnTo>
                <a:lnTo>
                  <a:pt x="5014" y="332"/>
                </a:lnTo>
                <a:lnTo>
                  <a:pt x="5020" y="345"/>
                </a:lnTo>
                <a:lnTo>
                  <a:pt x="5022" y="351"/>
                </a:lnTo>
                <a:lnTo>
                  <a:pt x="5023" y="332"/>
                </a:lnTo>
                <a:lnTo>
                  <a:pt x="5025" y="316"/>
                </a:lnTo>
                <a:lnTo>
                  <a:pt x="5025" y="296"/>
                </a:lnTo>
                <a:lnTo>
                  <a:pt x="5022" y="271"/>
                </a:lnTo>
                <a:lnTo>
                  <a:pt x="5034" y="271"/>
                </a:lnTo>
                <a:lnTo>
                  <a:pt x="5036" y="294"/>
                </a:lnTo>
                <a:lnTo>
                  <a:pt x="5043" y="316"/>
                </a:lnTo>
                <a:lnTo>
                  <a:pt x="5051" y="334"/>
                </a:lnTo>
                <a:lnTo>
                  <a:pt x="5051" y="356"/>
                </a:lnTo>
                <a:lnTo>
                  <a:pt x="5054" y="356"/>
                </a:lnTo>
                <a:lnTo>
                  <a:pt x="5042" y="223"/>
                </a:lnTo>
                <a:lnTo>
                  <a:pt x="5038" y="223"/>
                </a:lnTo>
                <a:lnTo>
                  <a:pt x="5034" y="200"/>
                </a:lnTo>
                <a:lnTo>
                  <a:pt x="5031" y="194"/>
                </a:lnTo>
                <a:lnTo>
                  <a:pt x="5029" y="191"/>
                </a:lnTo>
                <a:lnTo>
                  <a:pt x="5025" y="187"/>
                </a:lnTo>
                <a:lnTo>
                  <a:pt x="5023" y="183"/>
                </a:lnTo>
                <a:lnTo>
                  <a:pt x="5020" y="178"/>
                </a:lnTo>
                <a:lnTo>
                  <a:pt x="5018" y="171"/>
                </a:lnTo>
                <a:lnTo>
                  <a:pt x="5031" y="180"/>
                </a:lnTo>
                <a:lnTo>
                  <a:pt x="5042" y="194"/>
                </a:lnTo>
                <a:lnTo>
                  <a:pt x="5051" y="212"/>
                </a:lnTo>
                <a:lnTo>
                  <a:pt x="5058" y="234"/>
                </a:lnTo>
                <a:lnTo>
                  <a:pt x="5065" y="254"/>
                </a:lnTo>
                <a:lnTo>
                  <a:pt x="5071" y="271"/>
                </a:lnTo>
                <a:lnTo>
                  <a:pt x="5071" y="296"/>
                </a:lnTo>
                <a:lnTo>
                  <a:pt x="5078" y="300"/>
                </a:lnTo>
                <a:lnTo>
                  <a:pt x="5074" y="307"/>
                </a:lnTo>
                <a:lnTo>
                  <a:pt x="5082" y="311"/>
                </a:lnTo>
                <a:lnTo>
                  <a:pt x="5082" y="327"/>
                </a:lnTo>
                <a:lnTo>
                  <a:pt x="5085" y="327"/>
                </a:lnTo>
                <a:lnTo>
                  <a:pt x="5085" y="340"/>
                </a:lnTo>
                <a:lnTo>
                  <a:pt x="5091" y="340"/>
                </a:lnTo>
                <a:lnTo>
                  <a:pt x="5093" y="352"/>
                </a:lnTo>
                <a:lnTo>
                  <a:pt x="5093" y="365"/>
                </a:lnTo>
                <a:lnTo>
                  <a:pt x="5098" y="374"/>
                </a:lnTo>
                <a:lnTo>
                  <a:pt x="5100" y="347"/>
                </a:lnTo>
                <a:lnTo>
                  <a:pt x="5102" y="321"/>
                </a:lnTo>
                <a:lnTo>
                  <a:pt x="5098" y="300"/>
                </a:lnTo>
                <a:lnTo>
                  <a:pt x="5098" y="267"/>
                </a:lnTo>
                <a:lnTo>
                  <a:pt x="5094" y="267"/>
                </a:lnTo>
                <a:lnTo>
                  <a:pt x="5091" y="240"/>
                </a:lnTo>
                <a:lnTo>
                  <a:pt x="5085" y="240"/>
                </a:lnTo>
                <a:lnTo>
                  <a:pt x="5083" y="234"/>
                </a:lnTo>
                <a:lnTo>
                  <a:pt x="5080" y="232"/>
                </a:lnTo>
                <a:lnTo>
                  <a:pt x="5078" y="229"/>
                </a:lnTo>
                <a:lnTo>
                  <a:pt x="5076" y="227"/>
                </a:lnTo>
                <a:lnTo>
                  <a:pt x="5074" y="221"/>
                </a:lnTo>
                <a:lnTo>
                  <a:pt x="5074" y="214"/>
                </a:lnTo>
                <a:lnTo>
                  <a:pt x="5082" y="220"/>
                </a:lnTo>
                <a:lnTo>
                  <a:pt x="5058" y="176"/>
                </a:lnTo>
                <a:lnTo>
                  <a:pt x="5065" y="176"/>
                </a:lnTo>
                <a:lnTo>
                  <a:pt x="5102" y="231"/>
                </a:lnTo>
                <a:lnTo>
                  <a:pt x="5102" y="240"/>
                </a:lnTo>
                <a:lnTo>
                  <a:pt x="5105" y="240"/>
                </a:lnTo>
                <a:lnTo>
                  <a:pt x="5105" y="247"/>
                </a:lnTo>
                <a:lnTo>
                  <a:pt x="5111" y="247"/>
                </a:lnTo>
                <a:lnTo>
                  <a:pt x="5114" y="271"/>
                </a:lnTo>
                <a:lnTo>
                  <a:pt x="5118" y="271"/>
                </a:lnTo>
                <a:lnTo>
                  <a:pt x="5118" y="280"/>
                </a:lnTo>
                <a:lnTo>
                  <a:pt x="5122" y="280"/>
                </a:lnTo>
                <a:lnTo>
                  <a:pt x="5122" y="296"/>
                </a:lnTo>
                <a:lnTo>
                  <a:pt x="5125" y="296"/>
                </a:lnTo>
                <a:lnTo>
                  <a:pt x="5131" y="323"/>
                </a:lnTo>
                <a:lnTo>
                  <a:pt x="5134" y="323"/>
                </a:lnTo>
                <a:lnTo>
                  <a:pt x="5136" y="289"/>
                </a:lnTo>
                <a:lnTo>
                  <a:pt x="5138" y="254"/>
                </a:lnTo>
                <a:lnTo>
                  <a:pt x="5140" y="218"/>
                </a:lnTo>
                <a:lnTo>
                  <a:pt x="5140" y="183"/>
                </a:lnTo>
                <a:lnTo>
                  <a:pt x="5134" y="151"/>
                </a:lnTo>
                <a:lnTo>
                  <a:pt x="5134" y="120"/>
                </a:lnTo>
                <a:lnTo>
                  <a:pt x="5131" y="120"/>
                </a:lnTo>
                <a:lnTo>
                  <a:pt x="5127" y="105"/>
                </a:lnTo>
                <a:lnTo>
                  <a:pt x="5127" y="92"/>
                </a:lnTo>
                <a:lnTo>
                  <a:pt x="5129" y="81"/>
                </a:lnTo>
                <a:lnTo>
                  <a:pt x="5129" y="72"/>
                </a:lnTo>
                <a:lnTo>
                  <a:pt x="5125" y="67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9" y="65"/>
                </a:lnTo>
                <a:lnTo>
                  <a:pt x="5131" y="63"/>
                </a:lnTo>
                <a:lnTo>
                  <a:pt x="5131" y="60"/>
                </a:lnTo>
                <a:lnTo>
                  <a:pt x="5133" y="60"/>
                </a:lnTo>
                <a:lnTo>
                  <a:pt x="5134" y="60"/>
                </a:lnTo>
                <a:lnTo>
                  <a:pt x="5136" y="60"/>
                </a:lnTo>
                <a:lnTo>
                  <a:pt x="5136" y="61"/>
                </a:lnTo>
                <a:lnTo>
                  <a:pt x="5136" y="61"/>
                </a:lnTo>
                <a:lnTo>
                  <a:pt x="5138" y="63"/>
                </a:lnTo>
                <a:lnTo>
                  <a:pt x="5142" y="72"/>
                </a:lnTo>
                <a:lnTo>
                  <a:pt x="5142" y="85"/>
                </a:lnTo>
                <a:lnTo>
                  <a:pt x="5140" y="98"/>
                </a:lnTo>
                <a:lnTo>
                  <a:pt x="5142" y="111"/>
                </a:lnTo>
                <a:lnTo>
                  <a:pt x="5151" y="145"/>
                </a:lnTo>
                <a:lnTo>
                  <a:pt x="5158" y="181"/>
                </a:lnTo>
                <a:lnTo>
                  <a:pt x="5165" y="214"/>
                </a:lnTo>
                <a:lnTo>
                  <a:pt x="5165" y="243"/>
                </a:lnTo>
                <a:lnTo>
                  <a:pt x="5171" y="243"/>
                </a:lnTo>
                <a:lnTo>
                  <a:pt x="5173" y="258"/>
                </a:lnTo>
                <a:lnTo>
                  <a:pt x="5173" y="276"/>
                </a:lnTo>
                <a:lnTo>
                  <a:pt x="5171" y="292"/>
                </a:lnTo>
                <a:lnTo>
                  <a:pt x="5173" y="309"/>
                </a:lnTo>
                <a:lnTo>
                  <a:pt x="5178" y="320"/>
                </a:lnTo>
                <a:lnTo>
                  <a:pt x="5185" y="220"/>
                </a:lnTo>
                <a:lnTo>
                  <a:pt x="5191" y="220"/>
                </a:lnTo>
                <a:lnTo>
                  <a:pt x="5193" y="203"/>
                </a:lnTo>
                <a:lnTo>
                  <a:pt x="5193" y="181"/>
                </a:lnTo>
                <a:lnTo>
                  <a:pt x="5191" y="158"/>
                </a:lnTo>
                <a:lnTo>
                  <a:pt x="5191" y="132"/>
                </a:lnTo>
                <a:lnTo>
                  <a:pt x="5191" y="111"/>
                </a:lnTo>
                <a:lnTo>
                  <a:pt x="5202" y="114"/>
                </a:lnTo>
                <a:lnTo>
                  <a:pt x="5194" y="327"/>
                </a:lnTo>
                <a:lnTo>
                  <a:pt x="5194" y="340"/>
                </a:lnTo>
                <a:lnTo>
                  <a:pt x="5193" y="356"/>
                </a:lnTo>
                <a:lnTo>
                  <a:pt x="5193" y="374"/>
                </a:lnTo>
                <a:lnTo>
                  <a:pt x="5193" y="392"/>
                </a:lnTo>
                <a:lnTo>
                  <a:pt x="5194" y="407"/>
                </a:lnTo>
                <a:lnTo>
                  <a:pt x="5198" y="416"/>
                </a:lnTo>
                <a:lnTo>
                  <a:pt x="5200" y="403"/>
                </a:lnTo>
                <a:lnTo>
                  <a:pt x="5202" y="385"/>
                </a:lnTo>
                <a:lnTo>
                  <a:pt x="5207" y="365"/>
                </a:lnTo>
                <a:lnTo>
                  <a:pt x="5211" y="349"/>
                </a:lnTo>
                <a:lnTo>
                  <a:pt x="5214" y="340"/>
                </a:lnTo>
                <a:lnTo>
                  <a:pt x="5216" y="338"/>
                </a:lnTo>
                <a:lnTo>
                  <a:pt x="5216" y="336"/>
                </a:lnTo>
                <a:lnTo>
                  <a:pt x="5216" y="336"/>
                </a:lnTo>
                <a:lnTo>
                  <a:pt x="5218" y="336"/>
                </a:lnTo>
                <a:lnTo>
                  <a:pt x="5220" y="336"/>
                </a:lnTo>
                <a:lnTo>
                  <a:pt x="5222" y="334"/>
                </a:lnTo>
                <a:lnTo>
                  <a:pt x="5222" y="356"/>
                </a:lnTo>
                <a:lnTo>
                  <a:pt x="5225" y="356"/>
                </a:lnTo>
                <a:lnTo>
                  <a:pt x="5231" y="291"/>
                </a:lnTo>
                <a:lnTo>
                  <a:pt x="5233" y="285"/>
                </a:lnTo>
                <a:lnTo>
                  <a:pt x="5236" y="276"/>
                </a:lnTo>
                <a:lnTo>
                  <a:pt x="5240" y="265"/>
                </a:lnTo>
                <a:lnTo>
                  <a:pt x="5238" y="254"/>
                </a:lnTo>
                <a:lnTo>
                  <a:pt x="5231" y="251"/>
                </a:lnTo>
                <a:lnTo>
                  <a:pt x="5231" y="243"/>
                </a:lnTo>
                <a:lnTo>
                  <a:pt x="5238" y="243"/>
                </a:lnTo>
                <a:lnTo>
                  <a:pt x="5251" y="103"/>
                </a:lnTo>
                <a:lnTo>
                  <a:pt x="5258" y="103"/>
                </a:lnTo>
                <a:lnTo>
                  <a:pt x="5251" y="280"/>
                </a:lnTo>
                <a:lnTo>
                  <a:pt x="5254" y="280"/>
                </a:lnTo>
                <a:lnTo>
                  <a:pt x="5254" y="291"/>
                </a:lnTo>
                <a:lnTo>
                  <a:pt x="5258" y="291"/>
                </a:lnTo>
                <a:lnTo>
                  <a:pt x="5260" y="301"/>
                </a:lnTo>
                <a:lnTo>
                  <a:pt x="5262" y="314"/>
                </a:lnTo>
                <a:lnTo>
                  <a:pt x="5262" y="327"/>
                </a:lnTo>
                <a:lnTo>
                  <a:pt x="5265" y="334"/>
                </a:lnTo>
                <a:lnTo>
                  <a:pt x="5285" y="154"/>
                </a:lnTo>
                <a:lnTo>
                  <a:pt x="5294" y="154"/>
                </a:lnTo>
                <a:lnTo>
                  <a:pt x="5298" y="176"/>
                </a:lnTo>
                <a:lnTo>
                  <a:pt x="5298" y="178"/>
                </a:lnTo>
                <a:lnTo>
                  <a:pt x="5296" y="178"/>
                </a:lnTo>
                <a:lnTo>
                  <a:pt x="5296" y="178"/>
                </a:lnTo>
                <a:lnTo>
                  <a:pt x="5294" y="176"/>
                </a:lnTo>
                <a:lnTo>
                  <a:pt x="5294" y="178"/>
                </a:lnTo>
                <a:lnTo>
                  <a:pt x="5294" y="180"/>
                </a:lnTo>
                <a:lnTo>
                  <a:pt x="5298" y="180"/>
                </a:lnTo>
                <a:lnTo>
                  <a:pt x="5298" y="231"/>
                </a:lnTo>
                <a:lnTo>
                  <a:pt x="5302" y="231"/>
                </a:lnTo>
                <a:lnTo>
                  <a:pt x="5311" y="154"/>
                </a:lnTo>
                <a:lnTo>
                  <a:pt x="5298" y="151"/>
                </a:lnTo>
                <a:lnTo>
                  <a:pt x="5298" y="143"/>
                </a:lnTo>
                <a:lnTo>
                  <a:pt x="5303" y="141"/>
                </a:lnTo>
                <a:lnTo>
                  <a:pt x="5307" y="141"/>
                </a:lnTo>
                <a:lnTo>
                  <a:pt x="5311" y="140"/>
                </a:lnTo>
                <a:lnTo>
                  <a:pt x="5314" y="138"/>
                </a:lnTo>
                <a:lnTo>
                  <a:pt x="5318" y="136"/>
                </a:lnTo>
                <a:lnTo>
                  <a:pt x="5322" y="136"/>
                </a:lnTo>
                <a:lnTo>
                  <a:pt x="5322" y="154"/>
                </a:lnTo>
                <a:lnTo>
                  <a:pt x="5333" y="163"/>
                </a:lnTo>
                <a:lnTo>
                  <a:pt x="5345" y="178"/>
                </a:lnTo>
                <a:lnTo>
                  <a:pt x="5358" y="194"/>
                </a:lnTo>
                <a:lnTo>
                  <a:pt x="5369" y="211"/>
                </a:lnTo>
                <a:lnTo>
                  <a:pt x="5374" y="223"/>
                </a:lnTo>
                <a:lnTo>
                  <a:pt x="5378" y="223"/>
                </a:lnTo>
                <a:lnTo>
                  <a:pt x="5367" y="172"/>
                </a:lnTo>
                <a:lnTo>
                  <a:pt x="5354" y="127"/>
                </a:lnTo>
                <a:lnTo>
                  <a:pt x="5351" y="94"/>
                </a:lnTo>
                <a:lnTo>
                  <a:pt x="5343" y="76"/>
                </a:lnTo>
                <a:lnTo>
                  <a:pt x="5338" y="54"/>
                </a:lnTo>
                <a:lnTo>
                  <a:pt x="5345" y="54"/>
                </a:lnTo>
                <a:lnTo>
                  <a:pt x="5371" y="136"/>
                </a:lnTo>
                <a:lnTo>
                  <a:pt x="5371" y="151"/>
                </a:lnTo>
                <a:lnTo>
                  <a:pt x="5374" y="151"/>
                </a:lnTo>
                <a:lnTo>
                  <a:pt x="5378" y="180"/>
                </a:lnTo>
                <a:lnTo>
                  <a:pt x="5382" y="180"/>
                </a:lnTo>
                <a:lnTo>
                  <a:pt x="5382" y="176"/>
                </a:lnTo>
                <a:lnTo>
                  <a:pt x="5385" y="176"/>
                </a:lnTo>
                <a:lnTo>
                  <a:pt x="5394" y="180"/>
                </a:lnTo>
                <a:lnTo>
                  <a:pt x="5393" y="196"/>
                </a:lnTo>
                <a:lnTo>
                  <a:pt x="5391" y="214"/>
                </a:lnTo>
                <a:lnTo>
                  <a:pt x="5385" y="214"/>
                </a:lnTo>
                <a:lnTo>
                  <a:pt x="5385" y="218"/>
                </a:lnTo>
                <a:lnTo>
                  <a:pt x="5387" y="218"/>
                </a:lnTo>
                <a:lnTo>
                  <a:pt x="5387" y="218"/>
                </a:lnTo>
                <a:lnTo>
                  <a:pt x="5389" y="216"/>
                </a:lnTo>
                <a:lnTo>
                  <a:pt x="5389" y="218"/>
                </a:lnTo>
                <a:lnTo>
                  <a:pt x="5391" y="220"/>
                </a:lnTo>
                <a:lnTo>
                  <a:pt x="5391" y="243"/>
                </a:lnTo>
                <a:lnTo>
                  <a:pt x="5398" y="243"/>
                </a:lnTo>
                <a:lnTo>
                  <a:pt x="5396" y="232"/>
                </a:lnTo>
                <a:lnTo>
                  <a:pt x="5398" y="220"/>
                </a:lnTo>
                <a:lnTo>
                  <a:pt x="5398" y="203"/>
                </a:lnTo>
                <a:lnTo>
                  <a:pt x="5398" y="83"/>
                </a:lnTo>
                <a:lnTo>
                  <a:pt x="5405" y="83"/>
                </a:lnTo>
                <a:lnTo>
                  <a:pt x="5405" y="136"/>
                </a:lnTo>
                <a:lnTo>
                  <a:pt x="5411" y="136"/>
                </a:lnTo>
                <a:lnTo>
                  <a:pt x="5405" y="143"/>
                </a:lnTo>
                <a:lnTo>
                  <a:pt x="5411" y="154"/>
                </a:lnTo>
                <a:lnTo>
                  <a:pt x="5409" y="156"/>
                </a:lnTo>
                <a:lnTo>
                  <a:pt x="5407" y="156"/>
                </a:lnTo>
                <a:lnTo>
                  <a:pt x="5405" y="156"/>
                </a:lnTo>
                <a:lnTo>
                  <a:pt x="5405" y="158"/>
                </a:lnTo>
                <a:lnTo>
                  <a:pt x="5405" y="160"/>
                </a:lnTo>
                <a:lnTo>
                  <a:pt x="5411" y="160"/>
                </a:lnTo>
                <a:lnTo>
                  <a:pt x="5411" y="191"/>
                </a:lnTo>
                <a:lnTo>
                  <a:pt x="5414" y="191"/>
                </a:lnTo>
                <a:lnTo>
                  <a:pt x="5414" y="163"/>
                </a:lnTo>
                <a:lnTo>
                  <a:pt x="5422" y="163"/>
                </a:lnTo>
                <a:lnTo>
                  <a:pt x="5425" y="191"/>
                </a:lnTo>
                <a:lnTo>
                  <a:pt x="5433" y="218"/>
                </a:lnTo>
                <a:lnTo>
                  <a:pt x="5438" y="245"/>
                </a:lnTo>
                <a:lnTo>
                  <a:pt x="5442" y="274"/>
                </a:lnTo>
                <a:lnTo>
                  <a:pt x="5451" y="274"/>
                </a:lnTo>
                <a:lnTo>
                  <a:pt x="5453" y="289"/>
                </a:lnTo>
                <a:lnTo>
                  <a:pt x="5456" y="305"/>
                </a:lnTo>
                <a:lnTo>
                  <a:pt x="5462" y="314"/>
                </a:lnTo>
                <a:lnTo>
                  <a:pt x="5463" y="294"/>
                </a:lnTo>
                <a:lnTo>
                  <a:pt x="5465" y="276"/>
                </a:lnTo>
                <a:lnTo>
                  <a:pt x="5471" y="260"/>
                </a:lnTo>
                <a:lnTo>
                  <a:pt x="5471" y="227"/>
                </a:lnTo>
                <a:lnTo>
                  <a:pt x="5474" y="227"/>
                </a:lnTo>
                <a:lnTo>
                  <a:pt x="5474" y="191"/>
                </a:lnTo>
                <a:lnTo>
                  <a:pt x="5478" y="191"/>
                </a:lnTo>
                <a:lnTo>
                  <a:pt x="5480" y="174"/>
                </a:lnTo>
                <a:lnTo>
                  <a:pt x="5480" y="156"/>
                </a:lnTo>
                <a:lnTo>
                  <a:pt x="5480" y="138"/>
                </a:lnTo>
                <a:lnTo>
                  <a:pt x="5482" y="123"/>
                </a:lnTo>
                <a:lnTo>
                  <a:pt x="5485" y="123"/>
                </a:lnTo>
                <a:lnTo>
                  <a:pt x="5485" y="187"/>
                </a:lnTo>
                <a:lnTo>
                  <a:pt x="5494" y="187"/>
                </a:lnTo>
                <a:lnTo>
                  <a:pt x="5493" y="192"/>
                </a:lnTo>
                <a:lnTo>
                  <a:pt x="5493" y="196"/>
                </a:lnTo>
                <a:lnTo>
                  <a:pt x="5491" y="200"/>
                </a:lnTo>
                <a:lnTo>
                  <a:pt x="5491" y="203"/>
                </a:lnTo>
                <a:lnTo>
                  <a:pt x="5502" y="200"/>
                </a:lnTo>
                <a:lnTo>
                  <a:pt x="5498" y="207"/>
                </a:lnTo>
                <a:lnTo>
                  <a:pt x="5505" y="211"/>
                </a:lnTo>
                <a:lnTo>
                  <a:pt x="5505" y="223"/>
                </a:lnTo>
                <a:lnTo>
                  <a:pt x="5511" y="223"/>
                </a:lnTo>
                <a:lnTo>
                  <a:pt x="5511" y="231"/>
                </a:lnTo>
                <a:lnTo>
                  <a:pt x="5514" y="231"/>
                </a:lnTo>
                <a:lnTo>
                  <a:pt x="5514" y="243"/>
                </a:lnTo>
                <a:lnTo>
                  <a:pt x="5518" y="243"/>
                </a:lnTo>
                <a:lnTo>
                  <a:pt x="5518" y="254"/>
                </a:lnTo>
                <a:lnTo>
                  <a:pt x="5522" y="254"/>
                </a:lnTo>
                <a:lnTo>
                  <a:pt x="5522" y="267"/>
                </a:lnTo>
                <a:lnTo>
                  <a:pt x="5525" y="267"/>
                </a:lnTo>
                <a:lnTo>
                  <a:pt x="5525" y="283"/>
                </a:lnTo>
                <a:lnTo>
                  <a:pt x="5531" y="283"/>
                </a:lnTo>
                <a:lnTo>
                  <a:pt x="5534" y="320"/>
                </a:lnTo>
                <a:lnTo>
                  <a:pt x="5538" y="320"/>
                </a:lnTo>
                <a:lnTo>
                  <a:pt x="5540" y="331"/>
                </a:lnTo>
                <a:lnTo>
                  <a:pt x="5540" y="345"/>
                </a:lnTo>
                <a:lnTo>
                  <a:pt x="5540" y="361"/>
                </a:lnTo>
                <a:lnTo>
                  <a:pt x="5542" y="374"/>
                </a:lnTo>
                <a:lnTo>
                  <a:pt x="5545" y="383"/>
                </a:lnTo>
                <a:lnTo>
                  <a:pt x="5545" y="361"/>
                </a:lnTo>
                <a:lnTo>
                  <a:pt x="5545" y="338"/>
                </a:lnTo>
                <a:lnTo>
                  <a:pt x="5545" y="318"/>
                </a:lnTo>
                <a:lnTo>
                  <a:pt x="5545" y="303"/>
                </a:lnTo>
                <a:lnTo>
                  <a:pt x="5547" y="303"/>
                </a:lnTo>
                <a:lnTo>
                  <a:pt x="5547" y="301"/>
                </a:lnTo>
                <a:lnTo>
                  <a:pt x="5549" y="300"/>
                </a:lnTo>
                <a:lnTo>
                  <a:pt x="5551" y="296"/>
                </a:lnTo>
                <a:lnTo>
                  <a:pt x="5551" y="291"/>
                </a:lnTo>
                <a:lnTo>
                  <a:pt x="5545" y="291"/>
                </a:lnTo>
                <a:lnTo>
                  <a:pt x="5545" y="271"/>
                </a:lnTo>
                <a:lnTo>
                  <a:pt x="5542" y="271"/>
                </a:lnTo>
                <a:lnTo>
                  <a:pt x="5540" y="269"/>
                </a:lnTo>
                <a:lnTo>
                  <a:pt x="5540" y="265"/>
                </a:lnTo>
                <a:lnTo>
                  <a:pt x="5540" y="263"/>
                </a:lnTo>
                <a:lnTo>
                  <a:pt x="5538" y="260"/>
                </a:lnTo>
                <a:lnTo>
                  <a:pt x="5538" y="254"/>
                </a:lnTo>
                <a:lnTo>
                  <a:pt x="5545" y="260"/>
                </a:lnTo>
                <a:lnTo>
                  <a:pt x="5545" y="247"/>
                </a:lnTo>
                <a:lnTo>
                  <a:pt x="5558" y="251"/>
                </a:lnTo>
                <a:lnTo>
                  <a:pt x="5560" y="263"/>
                </a:lnTo>
                <a:lnTo>
                  <a:pt x="5563" y="274"/>
                </a:lnTo>
                <a:lnTo>
                  <a:pt x="5565" y="283"/>
                </a:lnTo>
                <a:lnTo>
                  <a:pt x="5565" y="307"/>
                </a:lnTo>
                <a:lnTo>
                  <a:pt x="5578" y="311"/>
                </a:lnTo>
                <a:lnTo>
                  <a:pt x="5578" y="314"/>
                </a:lnTo>
                <a:lnTo>
                  <a:pt x="5574" y="321"/>
                </a:lnTo>
                <a:lnTo>
                  <a:pt x="5573" y="334"/>
                </a:lnTo>
                <a:lnTo>
                  <a:pt x="5573" y="349"/>
                </a:lnTo>
                <a:lnTo>
                  <a:pt x="5574" y="360"/>
                </a:lnTo>
                <a:lnTo>
                  <a:pt x="5578" y="360"/>
                </a:lnTo>
                <a:lnTo>
                  <a:pt x="5585" y="463"/>
                </a:lnTo>
                <a:lnTo>
                  <a:pt x="5594" y="463"/>
                </a:lnTo>
                <a:lnTo>
                  <a:pt x="5596" y="429"/>
                </a:lnTo>
                <a:lnTo>
                  <a:pt x="5598" y="391"/>
                </a:lnTo>
                <a:lnTo>
                  <a:pt x="5598" y="351"/>
                </a:lnTo>
                <a:lnTo>
                  <a:pt x="5598" y="307"/>
                </a:lnTo>
                <a:lnTo>
                  <a:pt x="5594" y="307"/>
                </a:lnTo>
                <a:lnTo>
                  <a:pt x="5594" y="283"/>
                </a:lnTo>
                <a:lnTo>
                  <a:pt x="5591" y="283"/>
                </a:lnTo>
                <a:lnTo>
                  <a:pt x="5585" y="254"/>
                </a:lnTo>
                <a:lnTo>
                  <a:pt x="5591" y="254"/>
                </a:lnTo>
                <a:lnTo>
                  <a:pt x="5591" y="260"/>
                </a:lnTo>
                <a:lnTo>
                  <a:pt x="5596" y="267"/>
                </a:lnTo>
                <a:lnTo>
                  <a:pt x="5600" y="274"/>
                </a:lnTo>
                <a:lnTo>
                  <a:pt x="5600" y="283"/>
                </a:lnTo>
                <a:lnTo>
                  <a:pt x="5602" y="296"/>
                </a:lnTo>
                <a:lnTo>
                  <a:pt x="5605" y="296"/>
                </a:lnTo>
                <a:lnTo>
                  <a:pt x="5605" y="320"/>
                </a:lnTo>
                <a:lnTo>
                  <a:pt x="5611" y="320"/>
                </a:lnTo>
                <a:lnTo>
                  <a:pt x="5611" y="334"/>
                </a:lnTo>
                <a:lnTo>
                  <a:pt x="5614" y="334"/>
                </a:lnTo>
                <a:lnTo>
                  <a:pt x="5616" y="349"/>
                </a:lnTo>
                <a:lnTo>
                  <a:pt x="5616" y="361"/>
                </a:lnTo>
                <a:lnTo>
                  <a:pt x="5616" y="372"/>
                </a:lnTo>
                <a:lnTo>
                  <a:pt x="5622" y="383"/>
                </a:lnTo>
                <a:lnTo>
                  <a:pt x="5623" y="352"/>
                </a:lnTo>
                <a:lnTo>
                  <a:pt x="5625" y="321"/>
                </a:lnTo>
                <a:lnTo>
                  <a:pt x="5627" y="291"/>
                </a:lnTo>
                <a:lnTo>
                  <a:pt x="5622" y="263"/>
                </a:lnTo>
                <a:lnTo>
                  <a:pt x="5622" y="236"/>
                </a:lnTo>
                <a:lnTo>
                  <a:pt x="5618" y="236"/>
                </a:lnTo>
                <a:lnTo>
                  <a:pt x="5614" y="211"/>
                </a:lnTo>
                <a:lnTo>
                  <a:pt x="5605" y="207"/>
                </a:lnTo>
                <a:lnTo>
                  <a:pt x="5594" y="187"/>
                </a:lnTo>
                <a:lnTo>
                  <a:pt x="5605" y="187"/>
                </a:lnTo>
                <a:lnTo>
                  <a:pt x="5605" y="183"/>
                </a:lnTo>
                <a:lnTo>
                  <a:pt x="5596" y="172"/>
                </a:lnTo>
                <a:lnTo>
                  <a:pt x="5587" y="158"/>
                </a:lnTo>
                <a:lnTo>
                  <a:pt x="5582" y="143"/>
                </a:lnTo>
                <a:lnTo>
                  <a:pt x="5594" y="143"/>
                </a:lnTo>
                <a:lnTo>
                  <a:pt x="5596" y="151"/>
                </a:lnTo>
                <a:lnTo>
                  <a:pt x="5600" y="156"/>
                </a:lnTo>
                <a:lnTo>
                  <a:pt x="5603" y="161"/>
                </a:lnTo>
                <a:lnTo>
                  <a:pt x="5607" y="165"/>
                </a:lnTo>
                <a:lnTo>
                  <a:pt x="5611" y="171"/>
                </a:lnTo>
                <a:lnTo>
                  <a:pt x="5611" y="180"/>
                </a:lnTo>
                <a:lnTo>
                  <a:pt x="5614" y="180"/>
                </a:lnTo>
                <a:lnTo>
                  <a:pt x="5614" y="187"/>
                </a:lnTo>
                <a:lnTo>
                  <a:pt x="5622" y="191"/>
                </a:lnTo>
                <a:lnTo>
                  <a:pt x="5625" y="211"/>
                </a:lnTo>
                <a:lnTo>
                  <a:pt x="5631" y="211"/>
                </a:lnTo>
                <a:lnTo>
                  <a:pt x="5634" y="227"/>
                </a:lnTo>
                <a:lnTo>
                  <a:pt x="5638" y="227"/>
                </a:lnTo>
                <a:lnTo>
                  <a:pt x="5638" y="240"/>
                </a:lnTo>
                <a:lnTo>
                  <a:pt x="5642" y="240"/>
                </a:lnTo>
                <a:lnTo>
                  <a:pt x="5642" y="260"/>
                </a:lnTo>
                <a:lnTo>
                  <a:pt x="5645" y="260"/>
                </a:lnTo>
                <a:lnTo>
                  <a:pt x="5654" y="311"/>
                </a:lnTo>
                <a:lnTo>
                  <a:pt x="5658" y="311"/>
                </a:lnTo>
                <a:lnTo>
                  <a:pt x="5660" y="267"/>
                </a:lnTo>
                <a:lnTo>
                  <a:pt x="5663" y="223"/>
                </a:lnTo>
                <a:lnTo>
                  <a:pt x="5665" y="176"/>
                </a:lnTo>
                <a:lnTo>
                  <a:pt x="5658" y="176"/>
                </a:lnTo>
                <a:lnTo>
                  <a:pt x="5654" y="156"/>
                </a:lnTo>
                <a:lnTo>
                  <a:pt x="5645" y="141"/>
                </a:lnTo>
                <a:lnTo>
                  <a:pt x="5636" y="127"/>
                </a:lnTo>
                <a:lnTo>
                  <a:pt x="5627" y="112"/>
                </a:lnTo>
                <a:lnTo>
                  <a:pt x="5622" y="94"/>
                </a:lnTo>
                <a:lnTo>
                  <a:pt x="5631" y="94"/>
                </a:lnTo>
                <a:lnTo>
                  <a:pt x="5634" y="107"/>
                </a:lnTo>
                <a:lnTo>
                  <a:pt x="5642" y="111"/>
                </a:lnTo>
                <a:lnTo>
                  <a:pt x="5654" y="134"/>
                </a:lnTo>
                <a:lnTo>
                  <a:pt x="5662" y="160"/>
                </a:lnTo>
                <a:lnTo>
                  <a:pt x="5665" y="160"/>
                </a:lnTo>
                <a:lnTo>
                  <a:pt x="5665" y="87"/>
                </a:lnTo>
                <a:lnTo>
                  <a:pt x="5671" y="87"/>
                </a:lnTo>
                <a:lnTo>
                  <a:pt x="5671" y="54"/>
                </a:lnTo>
                <a:lnTo>
                  <a:pt x="5674" y="54"/>
                </a:lnTo>
                <a:lnTo>
                  <a:pt x="5676" y="51"/>
                </a:lnTo>
                <a:lnTo>
                  <a:pt x="5676" y="47"/>
                </a:lnTo>
                <a:lnTo>
                  <a:pt x="5676" y="43"/>
                </a:lnTo>
                <a:lnTo>
                  <a:pt x="5678" y="40"/>
                </a:lnTo>
                <a:lnTo>
                  <a:pt x="5680" y="40"/>
                </a:lnTo>
                <a:lnTo>
                  <a:pt x="5680" y="41"/>
                </a:lnTo>
                <a:lnTo>
                  <a:pt x="5680" y="41"/>
                </a:lnTo>
                <a:lnTo>
                  <a:pt x="5680" y="41"/>
                </a:lnTo>
                <a:lnTo>
                  <a:pt x="5682" y="41"/>
                </a:lnTo>
                <a:lnTo>
                  <a:pt x="5682" y="43"/>
                </a:lnTo>
                <a:lnTo>
                  <a:pt x="5685" y="43"/>
                </a:lnTo>
                <a:lnTo>
                  <a:pt x="5682" y="87"/>
                </a:lnTo>
                <a:lnTo>
                  <a:pt x="5678" y="87"/>
                </a:lnTo>
                <a:lnTo>
                  <a:pt x="5682" y="107"/>
                </a:lnTo>
                <a:lnTo>
                  <a:pt x="5689" y="111"/>
                </a:lnTo>
                <a:lnTo>
                  <a:pt x="5693" y="114"/>
                </a:lnTo>
                <a:lnTo>
                  <a:pt x="5698" y="118"/>
                </a:lnTo>
                <a:lnTo>
                  <a:pt x="5703" y="121"/>
                </a:lnTo>
                <a:lnTo>
                  <a:pt x="5711" y="123"/>
                </a:lnTo>
                <a:lnTo>
                  <a:pt x="5711" y="120"/>
                </a:lnTo>
                <a:lnTo>
                  <a:pt x="5722" y="111"/>
                </a:lnTo>
                <a:lnTo>
                  <a:pt x="5722" y="94"/>
                </a:lnTo>
                <a:lnTo>
                  <a:pt x="5734" y="94"/>
                </a:lnTo>
                <a:lnTo>
                  <a:pt x="5734" y="103"/>
                </a:lnTo>
                <a:lnTo>
                  <a:pt x="5731" y="103"/>
                </a:lnTo>
                <a:lnTo>
                  <a:pt x="5731" y="107"/>
                </a:lnTo>
                <a:lnTo>
                  <a:pt x="5734" y="107"/>
                </a:lnTo>
                <a:lnTo>
                  <a:pt x="5733" y="109"/>
                </a:lnTo>
                <a:lnTo>
                  <a:pt x="5733" y="109"/>
                </a:lnTo>
                <a:lnTo>
                  <a:pt x="5733" y="109"/>
                </a:lnTo>
                <a:lnTo>
                  <a:pt x="5731" y="109"/>
                </a:lnTo>
                <a:lnTo>
                  <a:pt x="5731" y="111"/>
                </a:lnTo>
                <a:lnTo>
                  <a:pt x="5731" y="140"/>
                </a:lnTo>
                <a:lnTo>
                  <a:pt x="5725" y="140"/>
                </a:lnTo>
                <a:lnTo>
                  <a:pt x="5731" y="151"/>
                </a:lnTo>
                <a:lnTo>
                  <a:pt x="5725" y="151"/>
                </a:lnTo>
                <a:lnTo>
                  <a:pt x="5725" y="154"/>
                </a:lnTo>
                <a:lnTo>
                  <a:pt x="5731" y="154"/>
                </a:lnTo>
                <a:lnTo>
                  <a:pt x="5731" y="163"/>
                </a:lnTo>
                <a:lnTo>
                  <a:pt x="5738" y="167"/>
                </a:lnTo>
                <a:lnTo>
                  <a:pt x="5751" y="203"/>
                </a:lnTo>
                <a:lnTo>
                  <a:pt x="5754" y="203"/>
                </a:lnTo>
                <a:lnTo>
                  <a:pt x="5756" y="176"/>
                </a:lnTo>
                <a:lnTo>
                  <a:pt x="5760" y="152"/>
                </a:lnTo>
                <a:lnTo>
                  <a:pt x="5765" y="131"/>
                </a:lnTo>
                <a:lnTo>
                  <a:pt x="5771" y="107"/>
                </a:lnTo>
                <a:lnTo>
                  <a:pt x="5782" y="103"/>
                </a:lnTo>
                <a:lnTo>
                  <a:pt x="5782" y="94"/>
                </a:lnTo>
                <a:lnTo>
                  <a:pt x="5794" y="100"/>
                </a:lnTo>
                <a:lnTo>
                  <a:pt x="5791" y="123"/>
                </a:lnTo>
                <a:lnTo>
                  <a:pt x="5785" y="123"/>
                </a:lnTo>
                <a:lnTo>
                  <a:pt x="5785" y="160"/>
                </a:lnTo>
                <a:lnTo>
                  <a:pt x="5782" y="160"/>
                </a:lnTo>
                <a:lnTo>
                  <a:pt x="5778" y="207"/>
                </a:lnTo>
                <a:lnTo>
                  <a:pt x="5774" y="207"/>
                </a:lnTo>
                <a:lnTo>
                  <a:pt x="5774" y="243"/>
                </a:lnTo>
                <a:lnTo>
                  <a:pt x="5771" y="243"/>
                </a:lnTo>
                <a:lnTo>
                  <a:pt x="5774" y="300"/>
                </a:lnTo>
                <a:lnTo>
                  <a:pt x="5778" y="300"/>
                </a:lnTo>
                <a:lnTo>
                  <a:pt x="5780" y="312"/>
                </a:lnTo>
                <a:lnTo>
                  <a:pt x="5780" y="323"/>
                </a:lnTo>
                <a:lnTo>
                  <a:pt x="5780" y="334"/>
                </a:lnTo>
                <a:lnTo>
                  <a:pt x="5785" y="343"/>
                </a:lnTo>
                <a:lnTo>
                  <a:pt x="5783" y="314"/>
                </a:lnTo>
                <a:lnTo>
                  <a:pt x="5778" y="287"/>
                </a:lnTo>
                <a:lnTo>
                  <a:pt x="5774" y="260"/>
                </a:lnTo>
                <a:lnTo>
                  <a:pt x="5776" y="260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8" y="263"/>
                </a:lnTo>
                <a:lnTo>
                  <a:pt x="5791" y="260"/>
                </a:lnTo>
                <a:lnTo>
                  <a:pt x="5791" y="263"/>
                </a:lnTo>
                <a:lnTo>
                  <a:pt x="5796" y="276"/>
                </a:lnTo>
                <a:lnTo>
                  <a:pt x="5802" y="292"/>
                </a:lnTo>
                <a:lnTo>
                  <a:pt x="5807" y="311"/>
                </a:lnTo>
                <a:lnTo>
                  <a:pt x="5811" y="327"/>
                </a:lnTo>
                <a:lnTo>
                  <a:pt x="5811" y="351"/>
                </a:lnTo>
                <a:lnTo>
                  <a:pt x="5814" y="351"/>
                </a:lnTo>
                <a:lnTo>
                  <a:pt x="5814" y="309"/>
                </a:lnTo>
                <a:lnTo>
                  <a:pt x="5818" y="267"/>
                </a:lnTo>
                <a:lnTo>
                  <a:pt x="5825" y="225"/>
                </a:lnTo>
                <a:lnTo>
                  <a:pt x="5834" y="191"/>
                </a:lnTo>
                <a:lnTo>
                  <a:pt x="5842" y="140"/>
                </a:lnTo>
                <a:lnTo>
                  <a:pt x="5845" y="140"/>
                </a:lnTo>
                <a:lnTo>
                  <a:pt x="5847" y="138"/>
                </a:lnTo>
                <a:lnTo>
                  <a:pt x="5849" y="136"/>
                </a:lnTo>
                <a:lnTo>
                  <a:pt x="5849" y="136"/>
                </a:lnTo>
                <a:lnTo>
                  <a:pt x="5849" y="136"/>
                </a:lnTo>
                <a:lnTo>
                  <a:pt x="5851" y="136"/>
                </a:lnTo>
                <a:lnTo>
                  <a:pt x="5854" y="136"/>
                </a:lnTo>
                <a:lnTo>
                  <a:pt x="5853" y="161"/>
                </a:lnTo>
                <a:lnTo>
                  <a:pt x="5853" y="192"/>
                </a:lnTo>
                <a:lnTo>
                  <a:pt x="5851" y="223"/>
                </a:lnTo>
                <a:lnTo>
                  <a:pt x="5849" y="245"/>
                </a:lnTo>
                <a:lnTo>
                  <a:pt x="5849" y="272"/>
                </a:lnTo>
                <a:lnTo>
                  <a:pt x="5853" y="303"/>
                </a:lnTo>
                <a:lnTo>
                  <a:pt x="5858" y="334"/>
                </a:lnTo>
                <a:lnTo>
                  <a:pt x="5863" y="363"/>
                </a:lnTo>
                <a:lnTo>
                  <a:pt x="5871" y="387"/>
                </a:lnTo>
                <a:lnTo>
                  <a:pt x="5873" y="401"/>
                </a:lnTo>
                <a:lnTo>
                  <a:pt x="5873" y="420"/>
                </a:lnTo>
                <a:lnTo>
                  <a:pt x="5873" y="436"/>
                </a:lnTo>
                <a:lnTo>
                  <a:pt x="5873" y="452"/>
                </a:lnTo>
                <a:lnTo>
                  <a:pt x="5878" y="463"/>
                </a:lnTo>
                <a:lnTo>
                  <a:pt x="5885" y="347"/>
                </a:lnTo>
                <a:lnTo>
                  <a:pt x="5882" y="347"/>
                </a:lnTo>
                <a:lnTo>
                  <a:pt x="5882" y="300"/>
                </a:lnTo>
                <a:lnTo>
                  <a:pt x="5874" y="280"/>
                </a:lnTo>
                <a:lnTo>
                  <a:pt x="5871" y="260"/>
                </a:lnTo>
                <a:lnTo>
                  <a:pt x="5882" y="263"/>
                </a:lnTo>
                <a:lnTo>
                  <a:pt x="5883" y="274"/>
                </a:lnTo>
                <a:lnTo>
                  <a:pt x="5889" y="289"/>
                </a:lnTo>
                <a:lnTo>
                  <a:pt x="5893" y="305"/>
                </a:lnTo>
                <a:lnTo>
                  <a:pt x="5898" y="320"/>
                </a:lnTo>
                <a:lnTo>
                  <a:pt x="5902" y="327"/>
                </a:lnTo>
                <a:lnTo>
                  <a:pt x="5902" y="320"/>
                </a:lnTo>
                <a:lnTo>
                  <a:pt x="5905" y="311"/>
                </a:lnTo>
                <a:lnTo>
                  <a:pt x="5907" y="296"/>
                </a:lnTo>
                <a:lnTo>
                  <a:pt x="5907" y="276"/>
                </a:lnTo>
                <a:lnTo>
                  <a:pt x="5907" y="260"/>
                </a:lnTo>
                <a:lnTo>
                  <a:pt x="5905" y="247"/>
                </a:lnTo>
                <a:lnTo>
                  <a:pt x="5902" y="247"/>
                </a:lnTo>
                <a:lnTo>
                  <a:pt x="5902" y="183"/>
                </a:lnTo>
                <a:lnTo>
                  <a:pt x="5898" y="183"/>
                </a:lnTo>
                <a:lnTo>
                  <a:pt x="5898" y="160"/>
                </a:lnTo>
                <a:lnTo>
                  <a:pt x="5894" y="160"/>
                </a:lnTo>
                <a:lnTo>
                  <a:pt x="5894" y="136"/>
                </a:lnTo>
                <a:lnTo>
                  <a:pt x="5891" y="136"/>
                </a:lnTo>
                <a:lnTo>
                  <a:pt x="5891" y="114"/>
                </a:lnTo>
                <a:lnTo>
                  <a:pt x="5885" y="114"/>
                </a:lnTo>
                <a:lnTo>
                  <a:pt x="5885" y="87"/>
                </a:lnTo>
                <a:lnTo>
                  <a:pt x="5882" y="87"/>
                </a:lnTo>
                <a:lnTo>
                  <a:pt x="5878" y="63"/>
                </a:lnTo>
                <a:lnTo>
                  <a:pt x="5891" y="67"/>
                </a:lnTo>
                <a:lnTo>
                  <a:pt x="5918" y="214"/>
                </a:lnTo>
                <a:lnTo>
                  <a:pt x="5920" y="227"/>
                </a:lnTo>
                <a:lnTo>
                  <a:pt x="5918" y="238"/>
                </a:lnTo>
                <a:lnTo>
                  <a:pt x="5918" y="247"/>
                </a:lnTo>
                <a:lnTo>
                  <a:pt x="5922" y="254"/>
                </a:lnTo>
                <a:lnTo>
                  <a:pt x="5934" y="163"/>
                </a:lnTo>
                <a:lnTo>
                  <a:pt x="5943" y="131"/>
                </a:lnTo>
                <a:lnTo>
                  <a:pt x="5951" y="94"/>
                </a:lnTo>
                <a:lnTo>
                  <a:pt x="5962" y="100"/>
                </a:lnTo>
                <a:lnTo>
                  <a:pt x="5960" y="109"/>
                </a:lnTo>
                <a:lnTo>
                  <a:pt x="5954" y="123"/>
                </a:lnTo>
                <a:lnTo>
                  <a:pt x="5951" y="141"/>
                </a:lnTo>
                <a:lnTo>
                  <a:pt x="5947" y="160"/>
                </a:lnTo>
                <a:lnTo>
                  <a:pt x="5945" y="178"/>
                </a:lnTo>
                <a:lnTo>
                  <a:pt x="5943" y="191"/>
                </a:lnTo>
                <a:lnTo>
                  <a:pt x="5945" y="200"/>
                </a:lnTo>
                <a:lnTo>
                  <a:pt x="5947" y="191"/>
                </a:lnTo>
                <a:lnTo>
                  <a:pt x="5947" y="185"/>
                </a:lnTo>
                <a:lnTo>
                  <a:pt x="5949" y="180"/>
                </a:lnTo>
                <a:lnTo>
                  <a:pt x="5953" y="176"/>
                </a:lnTo>
                <a:lnTo>
                  <a:pt x="5956" y="172"/>
                </a:lnTo>
                <a:lnTo>
                  <a:pt x="5962" y="171"/>
                </a:lnTo>
                <a:lnTo>
                  <a:pt x="5962" y="211"/>
                </a:lnTo>
                <a:lnTo>
                  <a:pt x="5965" y="211"/>
                </a:lnTo>
                <a:lnTo>
                  <a:pt x="5965" y="203"/>
                </a:lnTo>
                <a:lnTo>
                  <a:pt x="5978" y="192"/>
                </a:lnTo>
                <a:lnTo>
                  <a:pt x="5987" y="178"/>
                </a:lnTo>
                <a:lnTo>
                  <a:pt x="5998" y="167"/>
                </a:lnTo>
                <a:lnTo>
                  <a:pt x="5998" y="183"/>
                </a:lnTo>
                <a:lnTo>
                  <a:pt x="5987" y="194"/>
                </a:lnTo>
                <a:lnTo>
                  <a:pt x="5980" y="209"/>
                </a:lnTo>
                <a:lnTo>
                  <a:pt x="5971" y="223"/>
                </a:lnTo>
                <a:lnTo>
                  <a:pt x="5962" y="236"/>
                </a:lnTo>
                <a:lnTo>
                  <a:pt x="5982" y="307"/>
                </a:lnTo>
                <a:lnTo>
                  <a:pt x="5985" y="307"/>
                </a:lnTo>
                <a:lnTo>
                  <a:pt x="5987" y="292"/>
                </a:lnTo>
                <a:lnTo>
                  <a:pt x="5991" y="283"/>
                </a:lnTo>
                <a:lnTo>
                  <a:pt x="5994" y="274"/>
                </a:lnTo>
                <a:lnTo>
                  <a:pt x="5994" y="254"/>
                </a:lnTo>
                <a:lnTo>
                  <a:pt x="5998" y="254"/>
                </a:lnTo>
                <a:lnTo>
                  <a:pt x="5998" y="654"/>
                </a:lnTo>
                <a:lnTo>
                  <a:pt x="0" y="654"/>
                </a:lnTo>
                <a:lnTo>
                  <a:pt x="0" y="247"/>
                </a:lnTo>
                <a:lnTo>
                  <a:pt x="2" y="247"/>
                </a:lnTo>
                <a:lnTo>
                  <a:pt x="2" y="254"/>
                </a:lnTo>
                <a:lnTo>
                  <a:pt x="5" y="254"/>
                </a:lnTo>
                <a:lnTo>
                  <a:pt x="5" y="271"/>
                </a:lnTo>
                <a:lnTo>
                  <a:pt x="11" y="271"/>
                </a:lnTo>
                <a:lnTo>
                  <a:pt x="14" y="307"/>
                </a:lnTo>
                <a:lnTo>
                  <a:pt x="25" y="307"/>
                </a:lnTo>
                <a:lnTo>
                  <a:pt x="25" y="323"/>
                </a:lnTo>
                <a:lnTo>
                  <a:pt x="31" y="323"/>
                </a:lnTo>
                <a:lnTo>
                  <a:pt x="31" y="403"/>
                </a:lnTo>
                <a:lnTo>
                  <a:pt x="34" y="403"/>
                </a:lnTo>
                <a:lnTo>
                  <a:pt x="34" y="434"/>
                </a:lnTo>
                <a:lnTo>
                  <a:pt x="38" y="434"/>
                </a:lnTo>
                <a:lnTo>
                  <a:pt x="42" y="300"/>
                </a:lnTo>
                <a:lnTo>
                  <a:pt x="38" y="283"/>
                </a:lnTo>
                <a:lnTo>
                  <a:pt x="33" y="269"/>
                </a:lnTo>
                <a:lnTo>
                  <a:pt x="31" y="251"/>
                </a:lnTo>
                <a:lnTo>
                  <a:pt x="34" y="251"/>
                </a:lnTo>
                <a:lnTo>
                  <a:pt x="34" y="254"/>
                </a:lnTo>
                <a:lnTo>
                  <a:pt x="38" y="254"/>
                </a:lnTo>
                <a:lnTo>
                  <a:pt x="42" y="267"/>
                </a:lnTo>
                <a:lnTo>
                  <a:pt x="45" y="278"/>
                </a:lnTo>
                <a:lnTo>
                  <a:pt x="51" y="287"/>
                </a:lnTo>
                <a:lnTo>
                  <a:pt x="54" y="207"/>
                </a:lnTo>
                <a:lnTo>
                  <a:pt x="45" y="203"/>
                </a:lnTo>
                <a:lnTo>
                  <a:pt x="42" y="187"/>
                </a:lnTo>
                <a:lnTo>
                  <a:pt x="51" y="187"/>
                </a:lnTo>
                <a:lnTo>
                  <a:pt x="45" y="174"/>
                </a:lnTo>
                <a:lnTo>
                  <a:pt x="42" y="161"/>
                </a:lnTo>
                <a:lnTo>
                  <a:pt x="38" y="147"/>
                </a:lnTo>
                <a:lnTo>
                  <a:pt x="43" y="149"/>
                </a:lnTo>
                <a:lnTo>
                  <a:pt x="47" y="151"/>
                </a:lnTo>
                <a:lnTo>
                  <a:pt x="47" y="151"/>
                </a:lnTo>
                <a:lnTo>
                  <a:pt x="49" y="152"/>
                </a:lnTo>
                <a:lnTo>
                  <a:pt x="47" y="154"/>
                </a:lnTo>
                <a:lnTo>
                  <a:pt x="47" y="156"/>
                </a:lnTo>
                <a:lnTo>
                  <a:pt x="47" y="158"/>
                </a:lnTo>
                <a:lnTo>
                  <a:pt x="49" y="160"/>
                </a:lnTo>
                <a:lnTo>
                  <a:pt x="51" y="163"/>
                </a:lnTo>
                <a:lnTo>
                  <a:pt x="54" y="163"/>
                </a:lnTo>
                <a:lnTo>
                  <a:pt x="51" y="123"/>
                </a:lnTo>
                <a:lnTo>
                  <a:pt x="62" y="123"/>
                </a:lnTo>
                <a:lnTo>
                  <a:pt x="65" y="147"/>
                </a:lnTo>
                <a:lnTo>
                  <a:pt x="71" y="167"/>
                </a:lnTo>
                <a:lnTo>
                  <a:pt x="71" y="203"/>
                </a:lnTo>
                <a:lnTo>
                  <a:pt x="74" y="203"/>
                </a:lnTo>
                <a:lnTo>
                  <a:pt x="74" y="231"/>
                </a:lnTo>
                <a:lnTo>
                  <a:pt x="78" y="231"/>
                </a:lnTo>
                <a:lnTo>
                  <a:pt x="78" y="240"/>
                </a:lnTo>
                <a:lnTo>
                  <a:pt x="82" y="240"/>
                </a:lnTo>
                <a:lnTo>
                  <a:pt x="85" y="263"/>
                </a:lnTo>
                <a:lnTo>
                  <a:pt x="91" y="263"/>
                </a:lnTo>
                <a:lnTo>
                  <a:pt x="91" y="231"/>
                </a:lnTo>
                <a:lnTo>
                  <a:pt x="93" y="201"/>
                </a:lnTo>
                <a:lnTo>
                  <a:pt x="98" y="176"/>
                </a:lnTo>
                <a:lnTo>
                  <a:pt x="102" y="176"/>
                </a:lnTo>
                <a:lnTo>
                  <a:pt x="102" y="180"/>
                </a:lnTo>
                <a:lnTo>
                  <a:pt x="103" y="189"/>
                </a:lnTo>
                <a:lnTo>
                  <a:pt x="103" y="203"/>
                </a:lnTo>
                <a:lnTo>
                  <a:pt x="100" y="220"/>
                </a:lnTo>
                <a:lnTo>
                  <a:pt x="96" y="236"/>
                </a:lnTo>
                <a:lnTo>
                  <a:pt x="98" y="251"/>
                </a:lnTo>
                <a:lnTo>
                  <a:pt x="102" y="251"/>
                </a:lnTo>
                <a:lnTo>
                  <a:pt x="102" y="283"/>
                </a:lnTo>
                <a:lnTo>
                  <a:pt x="105" y="283"/>
                </a:lnTo>
                <a:lnTo>
                  <a:pt x="105" y="323"/>
                </a:lnTo>
                <a:lnTo>
                  <a:pt x="111" y="323"/>
                </a:lnTo>
                <a:lnTo>
                  <a:pt x="111" y="343"/>
                </a:lnTo>
                <a:lnTo>
                  <a:pt x="114" y="343"/>
                </a:lnTo>
                <a:lnTo>
                  <a:pt x="114" y="356"/>
                </a:lnTo>
                <a:lnTo>
                  <a:pt x="118" y="356"/>
                </a:lnTo>
                <a:lnTo>
                  <a:pt x="120" y="367"/>
                </a:lnTo>
                <a:lnTo>
                  <a:pt x="120" y="380"/>
                </a:lnTo>
                <a:lnTo>
                  <a:pt x="122" y="391"/>
                </a:lnTo>
                <a:lnTo>
                  <a:pt x="125" y="400"/>
                </a:lnTo>
                <a:lnTo>
                  <a:pt x="122" y="303"/>
                </a:lnTo>
                <a:lnTo>
                  <a:pt x="116" y="287"/>
                </a:lnTo>
                <a:lnTo>
                  <a:pt x="111" y="272"/>
                </a:lnTo>
                <a:lnTo>
                  <a:pt x="105" y="254"/>
                </a:lnTo>
                <a:lnTo>
                  <a:pt x="118" y="260"/>
                </a:lnTo>
                <a:lnTo>
                  <a:pt x="138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2" y="332"/>
                </a:lnTo>
                <a:lnTo>
                  <a:pt x="142" y="331"/>
                </a:lnTo>
                <a:lnTo>
                  <a:pt x="145" y="331"/>
                </a:lnTo>
                <a:lnTo>
                  <a:pt x="142" y="314"/>
                </a:lnTo>
                <a:lnTo>
                  <a:pt x="143" y="294"/>
                </a:lnTo>
                <a:lnTo>
                  <a:pt x="143" y="269"/>
                </a:lnTo>
                <a:lnTo>
                  <a:pt x="143" y="245"/>
                </a:lnTo>
                <a:lnTo>
                  <a:pt x="145" y="223"/>
                </a:lnTo>
                <a:lnTo>
                  <a:pt x="151" y="223"/>
                </a:lnTo>
                <a:lnTo>
                  <a:pt x="145" y="214"/>
                </a:lnTo>
                <a:lnTo>
                  <a:pt x="151" y="214"/>
                </a:lnTo>
                <a:lnTo>
                  <a:pt x="151" y="180"/>
                </a:lnTo>
                <a:lnTo>
                  <a:pt x="154" y="180"/>
                </a:lnTo>
                <a:lnTo>
                  <a:pt x="154" y="154"/>
                </a:lnTo>
                <a:lnTo>
                  <a:pt x="162" y="132"/>
                </a:lnTo>
                <a:lnTo>
                  <a:pt x="165" y="107"/>
                </a:lnTo>
                <a:lnTo>
                  <a:pt x="174" y="107"/>
                </a:lnTo>
                <a:lnTo>
                  <a:pt x="165" y="167"/>
                </a:lnTo>
                <a:lnTo>
                  <a:pt x="162" y="167"/>
                </a:lnTo>
                <a:lnTo>
                  <a:pt x="162" y="203"/>
                </a:lnTo>
                <a:lnTo>
                  <a:pt x="158" y="203"/>
                </a:lnTo>
                <a:lnTo>
                  <a:pt x="162" y="211"/>
                </a:lnTo>
                <a:lnTo>
                  <a:pt x="162" y="214"/>
                </a:lnTo>
                <a:lnTo>
                  <a:pt x="160" y="218"/>
                </a:lnTo>
                <a:lnTo>
                  <a:pt x="158" y="218"/>
                </a:lnTo>
                <a:lnTo>
                  <a:pt x="158" y="220"/>
                </a:lnTo>
                <a:lnTo>
                  <a:pt x="162" y="260"/>
                </a:lnTo>
                <a:lnTo>
                  <a:pt x="162" y="323"/>
                </a:lnTo>
                <a:lnTo>
                  <a:pt x="165" y="323"/>
                </a:lnTo>
                <a:lnTo>
                  <a:pt x="167" y="336"/>
                </a:lnTo>
                <a:lnTo>
                  <a:pt x="167" y="349"/>
                </a:lnTo>
                <a:lnTo>
                  <a:pt x="171" y="360"/>
                </a:lnTo>
                <a:lnTo>
                  <a:pt x="174" y="327"/>
                </a:lnTo>
                <a:lnTo>
                  <a:pt x="178" y="327"/>
                </a:lnTo>
                <a:lnTo>
                  <a:pt x="178" y="320"/>
                </a:lnTo>
                <a:lnTo>
                  <a:pt x="182" y="320"/>
                </a:lnTo>
                <a:lnTo>
                  <a:pt x="185" y="300"/>
                </a:lnTo>
                <a:lnTo>
                  <a:pt x="202" y="287"/>
                </a:lnTo>
                <a:lnTo>
                  <a:pt x="203" y="256"/>
                </a:lnTo>
                <a:lnTo>
                  <a:pt x="205" y="221"/>
                </a:lnTo>
                <a:lnTo>
                  <a:pt x="211" y="185"/>
                </a:lnTo>
                <a:lnTo>
                  <a:pt x="218" y="154"/>
                </a:lnTo>
                <a:lnTo>
                  <a:pt x="220" y="143"/>
                </a:lnTo>
                <a:lnTo>
                  <a:pt x="220" y="132"/>
                </a:lnTo>
                <a:lnTo>
                  <a:pt x="223" y="123"/>
                </a:lnTo>
                <a:lnTo>
                  <a:pt x="231" y="114"/>
                </a:lnTo>
                <a:lnTo>
                  <a:pt x="231" y="114"/>
                </a:lnTo>
                <a:lnTo>
                  <a:pt x="231" y="112"/>
                </a:lnTo>
                <a:lnTo>
                  <a:pt x="231" y="112"/>
                </a:lnTo>
                <a:lnTo>
                  <a:pt x="233" y="112"/>
                </a:lnTo>
                <a:lnTo>
                  <a:pt x="233" y="112"/>
                </a:lnTo>
                <a:lnTo>
                  <a:pt x="234" y="111"/>
                </a:lnTo>
                <a:lnTo>
                  <a:pt x="234" y="131"/>
                </a:lnTo>
                <a:lnTo>
                  <a:pt x="231" y="131"/>
                </a:lnTo>
                <a:lnTo>
                  <a:pt x="222" y="191"/>
                </a:lnTo>
                <a:lnTo>
                  <a:pt x="218" y="211"/>
                </a:lnTo>
                <a:lnTo>
                  <a:pt x="216" y="238"/>
                </a:lnTo>
                <a:lnTo>
                  <a:pt x="216" y="271"/>
                </a:lnTo>
                <a:lnTo>
                  <a:pt x="216" y="305"/>
                </a:lnTo>
                <a:lnTo>
                  <a:pt x="216" y="338"/>
                </a:lnTo>
                <a:lnTo>
                  <a:pt x="218" y="365"/>
                </a:lnTo>
                <a:lnTo>
                  <a:pt x="222" y="383"/>
                </a:lnTo>
                <a:lnTo>
                  <a:pt x="223" y="394"/>
                </a:lnTo>
                <a:lnTo>
                  <a:pt x="222" y="407"/>
                </a:lnTo>
                <a:lnTo>
                  <a:pt x="222" y="418"/>
                </a:lnTo>
                <a:lnTo>
                  <a:pt x="225" y="427"/>
                </a:lnTo>
                <a:lnTo>
                  <a:pt x="225" y="283"/>
                </a:lnTo>
                <a:lnTo>
                  <a:pt x="222" y="283"/>
                </a:lnTo>
                <a:lnTo>
                  <a:pt x="222" y="251"/>
                </a:lnTo>
                <a:lnTo>
                  <a:pt x="234" y="254"/>
                </a:lnTo>
                <a:lnTo>
                  <a:pt x="238" y="283"/>
                </a:lnTo>
                <a:lnTo>
                  <a:pt x="242" y="283"/>
                </a:lnTo>
                <a:lnTo>
                  <a:pt x="251" y="207"/>
                </a:lnTo>
                <a:lnTo>
                  <a:pt x="254" y="207"/>
                </a:lnTo>
                <a:lnTo>
                  <a:pt x="254" y="196"/>
                </a:lnTo>
                <a:lnTo>
                  <a:pt x="258" y="196"/>
                </a:lnTo>
                <a:lnTo>
                  <a:pt x="258" y="180"/>
                </a:lnTo>
                <a:lnTo>
                  <a:pt x="262" y="180"/>
                </a:lnTo>
                <a:lnTo>
                  <a:pt x="262" y="169"/>
                </a:lnTo>
                <a:lnTo>
                  <a:pt x="258" y="156"/>
                </a:lnTo>
                <a:lnTo>
                  <a:pt x="253" y="143"/>
                </a:lnTo>
                <a:lnTo>
                  <a:pt x="251" y="131"/>
                </a:lnTo>
                <a:lnTo>
                  <a:pt x="254" y="132"/>
                </a:lnTo>
                <a:lnTo>
                  <a:pt x="258" y="132"/>
                </a:lnTo>
                <a:lnTo>
                  <a:pt x="260" y="134"/>
                </a:lnTo>
                <a:lnTo>
                  <a:pt x="260" y="136"/>
                </a:lnTo>
                <a:lnTo>
                  <a:pt x="262" y="138"/>
                </a:lnTo>
                <a:lnTo>
                  <a:pt x="262" y="143"/>
                </a:lnTo>
                <a:lnTo>
                  <a:pt x="269" y="154"/>
                </a:lnTo>
                <a:lnTo>
                  <a:pt x="273" y="171"/>
                </a:lnTo>
                <a:lnTo>
                  <a:pt x="274" y="185"/>
                </a:lnTo>
                <a:lnTo>
                  <a:pt x="276" y="200"/>
                </a:lnTo>
                <a:lnTo>
                  <a:pt x="282" y="211"/>
                </a:lnTo>
                <a:lnTo>
                  <a:pt x="282" y="203"/>
                </a:lnTo>
                <a:lnTo>
                  <a:pt x="285" y="192"/>
                </a:lnTo>
                <a:lnTo>
                  <a:pt x="285" y="180"/>
                </a:lnTo>
                <a:lnTo>
                  <a:pt x="282" y="167"/>
                </a:lnTo>
                <a:lnTo>
                  <a:pt x="294" y="167"/>
                </a:lnTo>
                <a:lnTo>
                  <a:pt x="294" y="151"/>
                </a:lnTo>
                <a:lnTo>
                  <a:pt x="305" y="151"/>
                </a:lnTo>
                <a:lnTo>
                  <a:pt x="302" y="200"/>
                </a:lnTo>
                <a:lnTo>
                  <a:pt x="311" y="203"/>
                </a:lnTo>
                <a:lnTo>
                  <a:pt x="311" y="220"/>
                </a:lnTo>
                <a:lnTo>
                  <a:pt x="314" y="220"/>
                </a:lnTo>
                <a:lnTo>
                  <a:pt x="318" y="236"/>
                </a:lnTo>
                <a:lnTo>
                  <a:pt x="322" y="236"/>
                </a:lnTo>
                <a:lnTo>
                  <a:pt x="331" y="271"/>
                </a:lnTo>
                <a:lnTo>
                  <a:pt x="338" y="271"/>
                </a:lnTo>
                <a:lnTo>
                  <a:pt x="342" y="307"/>
                </a:lnTo>
                <a:lnTo>
                  <a:pt x="345" y="307"/>
                </a:lnTo>
                <a:lnTo>
                  <a:pt x="345" y="303"/>
                </a:lnTo>
                <a:lnTo>
                  <a:pt x="354" y="289"/>
                </a:lnTo>
                <a:lnTo>
                  <a:pt x="356" y="269"/>
                </a:lnTo>
                <a:lnTo>
                  <a:pt x="356" y="245"/>
                </a:lnTo>
                <a:lnTo>
                  <a:pt x="354" y="221"/>
                </a:lnTo>
                <a:lnTo>
                  <a:pt x="353" y="198"/>
                </a:lnTo>
                <a:lnTo>
                  <a:pt x="351" y="180"/>
                </a:lnTo>
                <a:lnTo>
                  <a:pt x="354" y="180"/>
                </a:lnTo>
                <a:lnTo>
                  <a:pt x="354" y="183"/>
                </a:lnTo>
                <a:lnTo>
                  <a:pt x="356" y="185"/>
                </a:lnTo>
                <a:lnTo>
                  <a:pt x="356" y="185"/>
                </a:lnTo>
                <a:lnTo>
                  <a:pt x="356" y="183"/>
                </a:lnTo>
                <a:lnTo>
                  <a:pt x="358" y="181"/>
                </a:lnTo>
                <a:lnTo>
                  <a:pt x="358" y="178"/>
                </a:lnTo>
                <a:lnTo>
                  <a:pt x="358" y="176"/>
                </a:lnTo>
                <a:lnTo>
                  <a:pt x="358" y="176"/>
                </a:lnTo>
                <a:lnTo>
                  <a:pt x="354" y="176"/>
                </a:lnTo>
                <a:lnTo>
                  <a:pt x="345" y="123"/>
                </a:lnTo>
                <a:lnTo>
                  <a:pt x="342" y="123"/>
                </a:lnTo>
                <a:lnTo>
                  <a:pt x="342" y="100"/>
                </a:lnTo>
                <a:lnTo>
                  <a:pt x="338" y="100"/>
                </a:lnTo>
                <a:lnTo>
                  <a:pt x="334" y="80"/>
                </a:lnTo>
                <a:lnTo>
                  <a:pt x="345" y="80"/>
                </a:lnTo>
                <a:lnTo>
                  <a:pt x="351" y="112"/>
                </a:lnTo>
                <a:lnTo>
                  <a:pt x="360" y="145"/>
                </a:lnTo>
                <a:lnTo>
                  <a:pt x="371" y="176"/>
                </a:lnTo>
                <a:lnTo>
                  <a:pt x="378" y="240"/>
                </a:lnTo>
                <a:lnTo>
                  <a:pt x="382" y="240"/>
                </a:lnTo>
                <a:lnTo>
                  <a:pt x="382" y="236"/>
                </a:lnTo>
                <a:lnTo>
                  <a:pt x="389" y="227"/>
                </a:lnTo>
                <a:lnTo>
                  <a:pt x="391" y="218"/>
                </a:lnTo>
                <a:lnTo>
                  <a:pt x="391" y="207"/>
                </a:lnTo>
                <a:lnTo>
                  <a:pt x="394" y="196"/>
                </a:lnTo>
                <a:lnTo>
                  <a:pt x="405" y="156"/>
                </a:lnTo>
                <a:lnTo>
                  <a:pt x="414" y="114"/>
                </a:lnTo>
                <a:lnTo>
                  <a:pt x="422" y="114"/>
                </a:lnTo>
                <a:lnTo>
                  <a:pt x="420" y="143"/>
                </a:lnTo>
                <a:lnTo>
                  <a:pt x="413" y="169"/>
                </a:lnTo>
                <a:lnTo>
                  <a:pt x="407" y="194"/>
                </a:lnTo>
                <a:lnTo>
                  <a:pt x="402" y="220"/>
                </a:lnTo>
                <a:lnTo>
                  <a:pt x="405" y="220"/>
                </a:lnTo>
                <a:lnTo>
                  <a:pt x="405" y="211"/>
                </a:lnTo>
                <a:lnTo>
                  <a:pt x="413" y="198"/>
                </a:lnTo>
                <a:lnTo>
                  <a:pt x="420" y="178"/>
                </a:lnTo>
                <a:lnTo>
                  <a:pt x="423" y="154"/>
                </a:lnTo>
                <a:lnTo>
                  <a:pt x="429" y="132"/>
                </a:lnTo>
                <a:lnTo>
                  <a:pt x="434" y="114"/>
                </a:lnTo>
                <a:lnTo>
                  <a:pt x="438" y="114"/>
                </a:lnTo>
                <a:lnTo>
                  <a:pt x="438" y="140"/>
                </a:lnTo>
                <a:lnTo>
                  <a:pt x="434" y="140"/>
                </a:lnTo>
                <a:lnTo>
                  <a:pt x="434" y="160"/>
                </a:lnTo>
                <a:lnTo>
                  <a:pt x="431" y="160"/>
                </a:lnTo>
                <a:lnTo>
                  <a:pt x="423" y="189"/>
                </a:lnTo>
                <a:lnTo>
                  <a:pt x="423" y="220"/>
                </a:lnTo>
                <a:lnTo>
                  <a:pt x="425" y="252"/>
                </a:lnTo>
                <a:lnTo>
                  <a:pt x="425" y="287"/>
                </a:lnTo>
                <a:lnTo>
                  <a:pt x="434" y="287"/>
                </a:lnTo>
                <a:lnTo>
                  <a:pt x="434" y="311"/>
                </a:lnTo>
                <a:lnTo>
                  <a:pt x="438" y="311"/>
                </a:lnTo>
                <a:lnTo>
                  <a:pt x="438" y="307"/>
                </a:lnTo>
                <a:lnTo>
                  <a:pt x="442" y="307"/>
                </a:lnTo>
                <a:lnTo>
                  <a:pt x="451" y="260"/>
                </a:lnTo>
                <a:lnTo>
                  <a:pt x="454" y="260"/>
                </a:lnTo>
                <a:lnTo>
                  <a:pt x="454" y="243"/>
                </a:lnTo>
                <a:lnTo>
                  <a:pt x="458" y="243"/>
                </a:lnTo>
                <a:lnTo>
                  <a:pt x="458" y="223"/>
                </a:lnTo>
                <a:lnTo>
                  <a:pt x="462" y="223"/>
                </a:lnTo>
                <a:lnTo>
                  <a:pt x="462" y="211"/>
                </a:lnTo>
                <a:lnTo>
                  <a:pt x="465" y="211"/>
                </a:lnTo>
                <a:lnTo>
                  <a:pt x="465" y="196"/>
                </a:lnTo>
                <a:lnTo>
                  <a:pt x="471" y="196"/>
                </a:lnTo>
                <a:lnTo>
                  <a:pt x="471" y="176"/>
                </a:lnTo>
                <a:lnTo>
                  <a:pt x="476" y="156"/>
                </a:lnTo>
                <a:lnTo>
                  <a:pt x="480" y="138"/>
                </a:lnTo>
                <a:lnTo>
                  <a:pt x="482" y="114"/>
                </a:lnTo>
                <a:lnTo>
                  <a:pt x="494" y="114"/>
                </a:lnTo>
                <a:lnTo>
                  <a:pt x="494" y="120"/>
                </a:lnTo>
                <a:lnTo>
                  <a:pt x="491" y="120"/>
                </a:lnTo>
                <a:lnTo>
                  <a:pt x="491" y="143"/>
                </a:lnTo>
                <a:lnTo>
                  <a:pt x="485" y="143"/>
                </a:lnTo>
                <a:lnTo>
                  <a:pt x="474" y="211"/>
                </a:lnTo>
                <a:lnTo>
                  <a:pt x="478" y="211"/>
                </a:lnTo>
                <a:lnTo>
                  <a:pt x="494" y="154"/>
                </a:lnTo>
                <a:lnTo>
                  <a:pt x="502" y="154"/>
                </a:lnTo>
                <a:lnTo>
                  <a:pt x="498" y="176"/>
                </a:lnTo>
                <a:lnTo>
                  <a:pt x="491" y="194"/>
                </a:lnTo>
                <a:lnTo>
                  <a:pt x="485" y="214"/>
                </a:lnTo>
                <a:lnTo>
                  <a:pt x="494" y="214"/>
                </a:lnTo>
                <a:lnTo>
                  <a:pt x="494" y="231"/>
                </a:lnTo>
                <a:lnTo>
                  <a:pt x="498" y="231"/>
                </a:lnTo>
                <a:lnTo>
                  <a:pt x="500" y="216"/>
                </a:lnTo>
                <a:lnTo>
                  <a:pt x="505" y="203"/>
                </a:lnTo>
                <a:lnTo>
                  <a:pt x="511" y="191"/>
                </a:lnTo>
                <a:lnTo>
                  <a:pt x="511" y="171"/>
                </a:lnTo>
                <a:lnTo>
                  <a:pt x="514" y="171"/>
                </a:lnTo>
                <a:lnTo>
                  <a:pt x="516" y="169"/>
                </a:lnTo>
                <a:lnTo>
                  <a:pt x="516" y="169"/>
                </a:lnTo>
                <a:lnTo>
                  <a:pt x="516" y="169"/>
                </a:lnTo>
                <a:lnTo>
                  <a:pt x="518" y="169"/>
                </a:lnTo>
                <a:lnTo>
                  <a:pt x="520" y="169"/>
                </a:lnTo>
                <a:lnTo>
                  <a:pt x="522" y="167"/>
                </a:lnTo>
                <a:lnTo>
                  <a:pt x="522" y="180"/>
                </a:lnTo>
                <a:lnTo>
                  <a:pt x="518" y="196"/>
                </a:lnTo>
                <a:lnTo>
                  <a:pt x="518" y="211"/>
                </a:lnTo>
                <a:lnTo>
                  <a:pt x="518" y="225"/>
                </a:lnTo>
                <a:lnTo>
                  <a:pt x="522" y="236"/>
                </a:lnTo>
                <a:lnTo>
                  <a:pt x="523" y="212"/>
                </a:lnTo>
                <a:lnTo>
                  <a:pt x="529" y="192"/>
                </a:lnTo>
                <a:lnTo>
                  <a:pt x="534" y="172"/>
                </a:lnTo>
                <a:lnTo>
                  <a:pt x="538" y="151"/>
                </a:lnTo>
                <a:lnTo>
                  <a:pt x="551" y="151"/>
                </a:lnTo>
                <a:lnTo>
                  <a:pt x="545" y="189"/>
                </a:lnTo>
                <a:lnTo>
                  <a:pt x="542" y="229"/>
                </a:lnTo>
                <a:lnTo>
                  <a:pt x="538" y="271"/>
                </a:lnTo>
                <a:lnTo>
                  <a:pt x="540" y="311"/>
                </a:lnTo>
                <a:lnTo>
                  <a:pt x="545" y="347"/>
                </a:lnTo>
                <a:lnTo>
                  <a:pt x="547" y="360"/>
                </a:lnTo>
                <a:lnTo>
                  <a:pt x="549" y="374"/>
                </a:lnTo>
                <a:lnTo>
                  <a:pt x="549" y="389"/>
                </a:lnTo>
                <a:lnTo>
                  <a:pt x="549" y="401"/>
                </a:lnTo>
                <a:lnTo>
                  <a:pt x="554" y="411"/>
                </a:lnTo>
                <a:lnTo>
                  <a:pt x="554" y="311"/>
                </a:lnTo>
                <a:lnTo>
                  <a:pt x="558" y="311"/>
                </a:lnTo>
                <a:lnTo>
                  <a:pt x="560" y="294"/>
                </a:lnTo>
                <a:lnTo>
                  <a:pt x="560" y="276"/>
                </a:lnTo>
                <a:lnTo>
                  <a:pt x="558" y="263"/>
                </a:lnTo>
                <a:lnTo>
                  <a:pt x="565" y="263"/>
                </a:lnTo>
                <a:lnTo>
                  <a:pt x="565" y="247"/>
                </a:lnTo>
                <a:lnTo>
                  <a:pt x="578" y="247"/>
                </a:lnTo>
                <a:lnTo>
                  <a:pt x="574" y="271"/>
                </a:lnTo>
                <a:lnTo>
                  <a:pt x="571" y="271"/>
                </a:lnTo>
                <a:lnTo>
                  <a:pt x="571" y="281"/>
                </a:lnTo>
                <a:lnTo>
                  <a:pt x="573" y="296"/>
                </a:lnTo>
                <a:lnTo>
                  <a:pt x="576" y="314"/>
                </a:lnTo>
                <a:lnTo>
                  <a:pt x="580" y="331"/>
                </a:lnTo>
                <a:lnTo>
                  <a:pt x="583" y="345"/>
                </a:lnTo>
                <a:lnTo>
                  <a:pt x="585" y="351"/>
                </a:lnTo>
                <a:lnTo>
                  <a:pt x="589" y="311"/>
                </a:lnTo>
                <a:lnTo>
                  <a:pt x="593" y="271"/>
                </a:lnTo>
                <a:lnTo>
                  <a:pt x="594" y="227"/>
                </a:lnTo>
                <a:lnTo>
                  <a:pt x="594" y="191"/>
                </a:lnTo>
                <a:lnTo>
                  <a:pt x="591" y="191"/>
                </a:lnTo>
                <a:lnTo>
                  <a:pt x="591" y="163"/>
                </a:lnTo>
                <a:lnTo>
                  <a:pt x="585" y="163"/>
                </a:lnTo>
                <a:lnTo>
                  <a:pt x="585" y="136"/>
                </a:lnTo>
                <a:lnTo>
                  <a:pt x="578" y="103"/>
                </a:lnTo>
                <a:lnTo>
                  <a:pt x="571" y="71"/>
                </a:lnTo>
                <a:lnTo>
                  <a:pt x="582" y="76"/>
                </a:lnTo>
                <a:lnTo>
                  <a:pt x="605" y="207"/>
                </a:lnTo>
                <a:lnTo>
                  <a:pt x="607" y="221"/>
                </a:lnTo>
                <a:lnTo>
                  <a:pt x="605" y="238"/>
                </a:lnTo>
                <a:lnTo>
                  <a:pt x="605" y="252"/>
                </a:lnTo>
                <a:lnTo>
                  <a:pt x="611" y="263"/>
                </a:lnTo>
                <a:lnTo>
                  <a:pt x="638" y="103"/>
                </a:lnTo>
                <a:lnTo>
                  <a:pt x="645" y="103"/>
                </a:lnTo>
                <a:lnTo>
                  <a:pt x="631" y="211"/>
                </a:lnTo>
                <a:lnTo>
                  <a:pt x="634" y="211"/>
                </a:lnTo>
                <a:lnTo>
                  <a:pt x="638" y="183"/>
                </a:lnTo>
                <a:lnTo>
                  <a:pt x="651" y="183"/>
                </a:lnTo>
                <a:lnTo>
                  <a:pt x="651" y="214"/>
                </a:lnTo>
                <a:lnTo>
                  <a:pt x="653" y="245"/>
                </a:lnTo>
                <a:lnTo>
                  <a:pt x="658" y="271"/>
                </a:lnTo>
                <a:lnTo>
                  <a:pt x="654" y="283"/>
                </a:lnTo>
                <a:lnTo>
                  <a:pt x="662" y="283"/>
                </a:lnTo>
                <a:lnTo>
                  <a:pt x="665" y="311"/>
                </a:lnTo>
                <a:lnTo>
                  <a:pt x="671" y="311"/>
                </a:lnTo>
                <a:lnTo>
                  <a:pt x="671" y="307"/>
                </a:lnTo>
                <a:lnTo>
                  <a:pt x="705" y="200"/>
                </a:lnTo>
                <a:lnTo>
                  <a:pt x="705" y="183"/>
                </a:lnTo>
                <a:lnTo>
                  <a:pt x="711" y="183"/>
                </a:lnTo>
                <a:lnTo>
                  <a:pt x="714" y="154"/>
                </a:lnTo>
                <a:lnTo>
                  <a:pt x="718" y="154"/>
                </a:lnTo>
                <a:lnTo>
                  <a:pt x="720" y="154"/>
                </a:lnTo>
                <a:lnTo>
                  <a:pt x="720" y="152"/>
                </a:lnTo>
                <a:lnTo>
                  <a:pt x="720" y="152"/>
                </a:lnTo>
                <a:lnTo>
                  <a:pt x="722" y="152"/>
                </a:lnTo>
                <a:lnTo>
                  <a:pt x="723" y="152"/>
                </a:lnTo>
                <a:lnTo>
                  <a:pt x="725" y="151"/>
                </a:lnTo>
                <a:lnTo>
                  <a:pt x="714" y="207"/>
                </a:lnTo>
                <a:lnTo>
                  <a:pt x="722" y="207"/>
                </a:lnTo>
                <a:lnTo>
                  <a:pt x="723" y="223"/>
                </a:lnTo>
                <a:lnTo>
                  <a:pt x="729" y="236"/>
                </a:lnTo>
                <a:lnTo>
                  <a:pt x="734" y="247"/>
                </a:lnTo>
                <a:lnTo>
                  <a:pt x="734" y="267"/>
                </a:lnTo>
                <a:lnTo>
                  <a:pt x="738" y="267"/>
                </a:lnTo>
                <a:lnTo>
                  <a:pt x="738" y="280"/>
                </a:lnTo>
                <a:lnTo>
                  <a:pt x="742" y="280"/>
                </a:lnTo>
                <a:lnTo>
                  <a:pt x="745" y="323"/>
                </a:lnTo>
                <a:lnTo>
                  <a:pt x="751" y="323"/>
                </a:lnTo>
                <a:lnTo>
                  <a:pt x="753" y="338"/>
                </a:lnTo>
                <a:lnTo>
                  <a:pt x="753" y="352"/>
                </a:lnTo>
                <a:lnTo>
                  <a:pt x="753" y="365"/>
                </a:lnTo>
                <a:lnTo>
                  <a:pt x="758" y="374"/>
                </a:lnTo>
                <a:lnTo>
                  <a:pt x="758" y="367"/>
                </a:lnTo>
                <a:lnTo>
                  <a:pt x="765" y="358"/>
                </a:lnTo>
                <a:lnTo>
                  <a:pt x="767" y="343"/>
                </a:lnTo>
                <a:lnTo>
                  <a:pt x="765" y="327"/>
                </a:lnTo>
                <a:lnTo>
                  <a:pt x="762" y="327"/>
                </a:lnTo>
                <a:lnTo>
                  <a:pt x="762" y="300"/>
                </a:lnTo>
                <a:lnTo>
                  <a:pt x="758" y="300"/>
                </a:lnTo>
                <a:lnTo>
                  <a:pt x="758" y="280"/>
                </a:lnTo>
                <a:lnTo>
                  <a:pt x="754" y="280"/>
                </a:lnTo>
                <a:lnTo>
                  <a:pt x="754" y="271"/>
                </a:lnTo>
                <a:lnTo>
                  <a:pt x="751" y="271"/>
                </a:lnTo>
                <a:lnTo>
                  <a:pt x="749" y="269"/>
                </a:lnTo>
                <a:lnTo>
                  <a:pt x="749" y="269"/>
                </a:lnTo>
                <a:lnTo>
                  <a:pt x="751" y="269"/>
                </a:lnTo>
                <a:lnTo>
                  <a:pt x="751" y="269"/>
                </a:lnTo>
                <a:lnTo>
                  <a:pt x="753" y="269"/>
                </a:lnTo>
                <a:lnTo>
                  <a:pt x="754" y="267"/>
                </a:lnTo>
                <a:lnTo>
                  <a:pt x="756" y="265"/>
                </a:lnTo>
                <a:lnTo>
                  <a:pt x="756" y="265"/>
                </a:lnTo>
                <a:lnTo>
                  <a:pt x="756" y="265"/>
                </a:lnTo>
                <a:lnTo>
                  <a:pt x="758" y="265"/>
                </a:lnTo>
                <a:lnTo>
                  <a:pt x="760" y="263"/>
                </a:lnTo>
                <a:lnTo>
                  <a:pt x="762" y="263"/>
                </a:lnTo>
                <a:lnTo>
                  <a:pt x="762" y="274"/>
                </a:lnTo>
                <a:lnTo>
                  <a:pt x="765" y="274"/>
                </a:lnTo>
                <a:lnTo>
                  <a:pt x="765" y="260"/>
                </a:lnTo>
                <a:lnTo>
                  <a:pt x="778" y="260"/>
                </a:lnTo>
                <a:lnTo>
                  <a:pt x="780" y="280"/>
                </a:lnTo>
                <a:lnTo>
                  <a:pt x="785" y="298"/>
                </a:lnTo>
                <a:lnTo>
                  <a:pt x="791" y="314"/>
                </a:lnTo>
                <a:lnTo>
                  <a:pt x="791" y="347"/>
                </a:lnTo>
                <a:lnTo>
                  <a:pt x="796" y="385"/>
                </a:lnTo>
                <a:lnTo>
                  <a:pt x="798" y="431"/>
                </a:lnTo>
                <a:lnTo>
                  <a:pt x="798" y="441"/>
                </a:lnTo>
                <a:lnTo>
                  <a:pt x="800" y="449"/>
                </a:lnTo>
                <a:lnTo>
                  <a:pt x="800" y="454"/>
                </a:lnTo>
                <a:lnTo>
                  <a:pt x="798" y="463"/>
                </a:lnTo>
                <a:lnTo>
                  <a:pt x="811" y="463"/>
                </a:lnTo>
                <a:lnTo>
                  <a:pt x="814" y="314"/>
                </a:lnTo>
                <a:lnTo>
                  <a:pt x="809" y="300"/>
                </a:lnTo>
                <a:lnTo>
                  <a:pt x="803" y="283"/>
                </a:lnTo>
                <a:lnTo>
                  <a:pt x="802" y="263"/>
                </a:lnTo>
                <a:lnTo>
                  <a:pt x="805" y="263"/>
                </a:lnTo>
                <a:lnTo>
                  <a:pt x="807" y="267"/>
                </a:lnTo>
                <a:lnTo>
                  <a:pt x="807" y="267"/>
                </a:lnTo>
                <a:lnTo>
                  <a:pt x="807" y="269"/>
                </a:lnTo>
                <a:lnTo>
                  <a:pt x="807" y="269"/>
                </a:lnTo>
                <a:lnTo>
                  <a:pt x="809" y="269"/>
                </a:lnTo>
                <a:lnTo>
                  <a:pt x="811" y="271"/>
                </a:lnTo>
                <a:lnTo>
                  <a:pt x="811" y="260"/>
                </a:lnTo>
                <a:lnTo>
                  <a:pt x="805" y="247"/>
                </a:lnTo>
                <a:lnTo>
                  <a:pt x="803" y="232"/>
                </a:lnTo>
                <a:lnTo>
                  <a:pt x="802" y="220"/>
                </a:lnTo>
                <a:lnTo>
                  <a:pt x="782" y="163"/>
                </a:lnTo>
                <a:lnTo>
                  <a:pt x="785" y="163"/>
                </a:lnTo>
                <a:lnTo>
                  <a:pt x="785" y="160"/>
                </a:lnTo>
                <a:lnTo>
                  <a:pt x="791" y="160"/>
                </a:lnTo>
                <a:lnTo>
                  <a:pt x="791" y="163"/>
                </a:lnTo>
                <a:lnTo>
                  <a:pt x="796" y="174"/>
                </a:lnTo>
                <a:lnTo>
                  <a:pt x="800" y="185"/>
                </a:lnTo>
                <a:lnTo>
                  <a:pt x="802" y="200"/>
                </a:lnTo>
                <a:lnTo>
                  <a:pt x="805" y="200"/>
                </a:lnTo>
                <a:lnTo>
                  <a:pt x="805" y="220"/>
                </a:lnTo>
                <a:lnTo>
                  <a:pt x="811" y="220"/>
                </a:lnTo>
                <a:lnTo>
                  <a:pt x="811" y="231"/>
                </a:lnTo>
                <a:lnTo>
                  <a:pt x="814" y="231"/>
                </a:lnTo>
                <a:lnTo>
                  <a:pt x="814" y="254"/>
                </a:lnTo>
                <a:lnTo>
                  <a:pt x="818" y="254"/>
                </a:lnTo>
                <a:lnTo>
                  <a:pt x="818" y="271"/>
                </a:lnTo>
                <a:lnTo>
                  <a:pt x="823" y="291"/>
                </a:lnTo>
                <a:lnTo>
                  <a:pt x="831" y="311"/>
                </a:lnTo>
                <a:lnTo>
                  <a:pt x="834" y="311"/>
                </a:lnTo>
                <a:lnTo>
                  <a:pt x="834" y="267"/>
                </a:lnTo>
                <a:lnTo>
                  <a:pt x="831" y="267"/>
                </a:lnTo>
                <a:lnTo>
                  <a:pt x="831" y="243"/>
                </a:lnTo>
                <a:lnTo>
                  <a:pt x="825" y="243"/>
                </a:lnTo>
                <a:lnTo>
                  <a:pt x="822" y="220"/>
                </a:lnTo>
                <a:lnTo>
                  <a:pt x="814" y="214"/>
                </a:lnTo>
                <a:lnTo>
                  <a:pt x="811" y="200"/>
                </a:lnTo>
                <a:lnTo>
                  <a:pt x="818" y="203"/>
                </a:lnTo>
                <a:lnTo>
                  <a:pt x="805" y="163"/>
                </a:lnTo>
                <a:lnTo>
                  <a:pt x="814" y="163"/>
                </a:lnTo>
                <a:lnTo>
                  <a:pt x="865" y="314"/>
                </a:lnTo>
                <a:lnTo>
                  <a:pt x="865" y="311"/>
                </a:lnTo>
                <a:lnTo>
                  <a:pt x="869" y="309"/>
                </a:lnTo>
                <a:lnTo>
                  <a:pt x="869" y="307"/>
                </a:lnTo>
                <a:lnTo>
                  <a:pt x="869" y="305"/>
                </a:lnTo>
                <a:lnTo>
                  <a:pt x="869" y="305"/>
                </a:lnTo>
                <a:lnTo>
                  <a:pt x="869" y="303"/>
                </a:lnTo>
                <a:lnTo>
                  <a:pt x="869" y="301"/>
                </a:lnTo>
                <a:lnTo>
                  <a:pt x="871" y="300"/>
                </a:lnTo>
                <a:lnTo>
                  <a:pt x="874" y="300"/>
                </a:lnTo>
                <a:lnTo>
                  <a:pt x="874" y="303"/>
                </a:lnTo>
                <a:lnTo>
                  <a:pt x="876" y="301"/>
                </a:lnTo>
                <a:lnTo>
                  <a:pt x="876" y="301"/>
                </a:lnTo>
                <a:lnTo>
                  <a:pt x="876" y="300"/>
                </a:lnTo>
                <a:lnTo>
                  <a:pt x="876" y="300"/>
                </a:lnTo>
                <a:lnTo>
                  <a:pt x="878" y="298"/>
                </a:lnTo>
                <a:lnTo>
                  <a:pt x="878" y="296"/>
                </a:lnTo>
                <a:lnTo>
                  <a:pt x="871" y="296"/>
                </a:lnTo>
                <a:lnTo>
                  <a:pt x="865" y="263"/>
                </a:lnTo>
                <a:lnTo>
                  <a:pt x="874" y="263"/>
                </a:lnTo>
                <a:lnTo>
                  <a:pt x="874" y="254"/>
                </a:lnTo>
                <a:lnTo>
                  <a:pt x="882" y="254"/>
                </a:lnTo>
                <a:lnTo>
                  <a:pt x="882" y="271"/>
                </a:lnTo>
                <a:lnTo>
                  <a:pt x="880" y="281"/>
                </a:lnTo>
                <a:lnTo>
                  <a:pt x="882" y="291"/>
                </a:lnTo>
                <a:lnTo>
                  <a:pt x="885" y="291"/>
                </a:lnTo>
                <a:lnTo>
                  <a:pt x="891" y="236"/>
                </a:lnTo>
                <a:lnTo>
                  <a:pt x="898" y="231"/>
                </a:lnTo>
                <a:lnTo>
                  <a:pt x="898" y="220"/>
                </a:lnTo>
                <a:lnTo>
                  <a:pt x="902" y="220"/>
                </a:lnTo>
                <a:lnTo>
                  <a:pt x="902" y="214"/>
                </a:lnTo>
                <a:lnTo>
                  <a:pt x="898" y="214"/>
                </a:lnTo>
                <a:lnTo>
                  <a:pt x="898" y="163"/>
                </a:lnTo>
                <a:lnTo>
                  <a:pt x="894" y="163"/>
                </a:lnTo>
                <a:lnTo>
                  <a:pt x="894" y="160"/>
                </a:lnTo>
                <a:lnTo>
                  <a:pt x="898" y="160"/>
                </a:lnTo>
                <a:lnTo>
                  <a:pt x="898" y="154"/>
                </a:lnTo>
                <a:lnTo>
                  <a:pt x="894" y="154"/>
                </a:lnTo>
                <a:lnTo>
                  <a:pt x="894" y="152"/>
                </a:lnTo>
                <a:lnTo>
                  <a:pt x="896" y="149"/>
                </a:lnTo>
                <a:lnTo>
                  <a:pt x="898" y="147"/>
                </a:lnTo>
                <a:lnTo>
                  <a:pt x="898" y="147"/>
                </a:lnTo>
                <a:lnTo>
                  <a:pt x="894" y="140"/>
                </a:lnTo>
                <a:lnTo>
                  <a:pt x="894" y="136"/>
                </a:lnTo>
                <a:lnTo>
                  <a:pt x="898" y="136"/>
                </a:lnTo>
                <a:lnTo>
                  <a:pt x="898" y="131"/>
                </a:lnTo>
                <a:lnTo>
                  <a:pt x="894" y="131"/>
                </a:lnTo>
                <a:lnTo>
                  <a:pt x="898" y="107"/>
                </a:lnTo>
                <a:lnTo>
                  <a:pt x="905" y="107"/>
                </a:lnTo>
                <a:lnTo>
                  <a:pt x="905" y="167"/>
                </a:lnTo>
                <a:lnTo>
                  <a:pt x="914" y="167"/>
                </a:lnTo>
                <a:lnTo>
                  <a:pt x="922" y="311"/>
                </a:lnTo>
                <a:lnTo>
                  <a:pt x="925" y="311"/>
                </a:lnTo>
                <a:lnTo>
                  <a:pt x="927" y="325"/>
                </a:lnTo>
                <a:lnTo>
                  <a:pt x="927" y="341"/>
                </a:lnTo>
                <a:lnTo>
                  <a:pt x="929" y="356"/>
                </a:lnTo>
                <a:lnTo>
                  <a:pt x="934" y="367"/>
                </a:lnTo>
                <a:lnTo>
                  <a:pt x="931" y="323"/>
                </a:lnTo>
                <a:lnTo>
                  <a:pt x="934" y="323"/>
                </a:lnTo>
                <a:lnTo>
                  <a:pt x="938" y="329"/>
                </a:lnTo>
                <a:lnTo>
                  <a:pt x="942" y="332"/>
                </a:lnTo>
                <a:lnTo>
                  <a:pt x="945" y="334"/>
                </a:lnTo>
                <a:lnTo>
                  <a:pt x="945" y="296"/>
                </a:lnTo>
                <a:lnTo>
                  <a:pt x="938" y="296"/>
                </a:lnTo>
                <a:lnTo>
                  <a:pt x="938" y="287"/>
                </a:lnTo>
                <a:lnTo>
                  <a:pt x="945" y="287"/>
                </a:lnTo>
                <a:lnTo>
                  <a:pt x="942" y="107"/>
                </a:lnTo>
                <a:lnTo>
                  <a:pt x="954" y="107"/>
                </a:lnTo>
                <a:lnTo>
                  <a:pt x="954" y="111"/>
                </a:lnTo>
                <a:lnTo>
                  <a:pt x="951" y="121"/>
                </a:lnTo>
                <a:lnTo>
                  <a:pt x="949" y="138"/>
                </a:lnTo>
                <a:lnTo>
                  <a:pt x="949" y="156"/>
                </a:lnTo>
                <a:lnTo>
                  <a:pt x="951" y="171"/>
                </a:lnTo>
                <a:lnTo>
                  <a:pt x="962" y="287"/>
                </a:lnTo>
                <a:lnTo>
                  <a:pt x="967" y="287"/>
                </a:lnTo>
                <a:lnTo>
                  <a:pt x="971" y="289"/>
                </a:lnTo>
                <a:lnTo>
                  <a:pt x="974" y="289"/>
                </a:lnTo>
                <a:lnTo>
                  <a:pt x="978" y="291"/>
                </a:lnTo>
                <a:lnTo>
                  <a:pt x="978" y="236"/>
                </a:lnTo>
                <a:lnTo>
                  <a:pt x="991" y="236"/>
                </a:lnTo>
                <a:lnTo>
                  <a:pt x="993" y="269"/>
                </a:lnTo>
                <a:lnTo>
                  <a:pt x="1002" y="300"/>
                </a:lnTo>
                <a:lnTo>
                  <a:pt x="1005" y="300"/>
                </a:lnTo>
                <a:lnTo>
                  <a:pt x="1005" y="143"/>
                </a:lnTo>
                <a:lnTo>
                  <a:pt x="1018" y="147"/>
                </a:lnTo>
                <a:lnTo>
                  <a:pt x="1022" y="189"/>
                </a:lnTo>
                <a:lnTo>
                  <a:pt x="1031" y="223"/>
                </a:lnTo>
                <a:lnTo>
                  <a:pt x="1031" y="254"/>
                </a:lnTo>
                <a:lnTo>
                  <a:pt x="1034" y="254"/>
                </a:lnTo>
                <a:lnTo>
                  <a:pt x="1038" y="300"/>
                </a:lnTo>
                <a:lnTo>
                  <a:pt x="1045" y="303"/>
                </a:lnTo>
                <a:lnTo>
                  <a:pt x="1045" y="314"/>
                </a:lnTo>
                <a:lnTo>
                  <a:pt x="1049" y="323"/>
                </a:lnTo>
                <a:lnTo>
                  <a:pt x="1054" y="329"/>
                </a:lnTo>
                <a:lnTo>
                  <a:pt x="1060" y="336"/>
                </a:lnTo>
                <a:lnTo>
                  <a:pt x="1065" y="340"/>
                </a:lnTo>
                <a:lnTo>
                  <a:pt x="1074" y="343"/>
                </a:lnTo>
                <a:lnTo>
                  <a:pt x="1074" y="347"/>
                </a:lnTo>
                <a:lnTo>
                  <a:pt x="1076" y="349"/>
                </a:lnTo>
                <a:lnTo>
                  <a:pt x="1076" y="351"/>
                </a:lnTo>
                <a:lnTo>
                  <a:pt x="1078" y="352"/>
                </a:lnTo>
                <a:lnTo>
                  <a:pt x="1080" y="354"/>
                </a:lnTo>
                <a:lnTo>
                  <a:pt x="1082" y="356"/>
                </a:lnTo>
                <a:lnTo>
                  <a:pt x="1082" y="360"/>
                </a:lnTo>
                <a:lnTo>
                  <a:pt x="1085" y="360"/>
                </a:lnTo>
                <a:lnTo>
                  <a:pt x="1085" y="351"/>
                </a:lnTo>
                <a:lnTo>
                  <a:pt x="1082" y="351"/>
                </a:lnTo>
                <a:lnTo>
                  <a:pt x="1082" y="323"/>
                </a:lnTo>
                <a:lnTo>
                  <a:pt x="1078" y="323"/>
                </a:lnTo>
                <a:lnTo>
                  <a:pt x="1071" y="287"/>
                </a:lnTo>
                <a:lnTo>
                  <a:pt x="1065" y="287"/>
                </a:lnTo>
                <a:lnTo>
                  <a:pt x="1065" y="274"/>
                </a:lnTo>
                <a:lnTo>
                  <a:pt x="1062" y="274"/>
                </a:lnTo>
                <a:lnTo>
                  <a:pt x="1060" y="272"/>
                </a:lnTo>
                <a:lnTo>
                  <a:pt x="1060" y="269"/>
                </a:lnTo>
                <a:lnTo>
                  <a:pt x="1058" y="265"/>
                </a:lnTo>
                <a:lnTo>
                  <a:pt x="1058" y="260"/>
                </a:lnTo>
                <a:lnTo>
                  <a:pt x="1062" y="260"/>
                </a:lnTo>
                <a:lnTo>
                  <a:pt x="1069" y="269"/>
                </a:lnTo>
                <a:lnTo>
                  <a:pt x="1074" y="280"/>
                </a:lnTo>
                <a:lnTo>
                  <a:pt x="1078" y="291"/>
                </a:lnTo>
                <a:lnTo>
                  <a:pt x="1082" y="291"/>
                </a:lnTo>
                <a:lnTo>
                  <a:pt x="1074" y="267"/>
                </a:lnTo>
                <a:lnTo>
                  <a:pt x="1063" y="243"/>
                </a:lnTo>
                <a:lnTo>
                  <a:pt x="1054" y="220"/>
                </a:lnTo>
                <a:lnTo>
                  <a:pt x="1058" y="220"/>
                </a:lnTo>
                <a:lnTo>
                  <a:pt x="1062" y="221"/>
                </a:lnTo>
                <a:lnTo>
                  <a:pt x="1063" y="221"/>
                </a:lnTo>
                <a:lnTo>
                  <a:pt x="1063" y="223"/>
                </a:lnTo>
                <a:lnTo>
                  <a:pt x="1065" y="227"/>
                </a:lnTo>
                <a:lnTo>
                  <a:pt x="1065" y="231"/>
                </a:lnTo>
                <a:lnTo>
                  <a:pt x="1076" y="245"/>
                </a:lnTo>
                <a:lnTo>
                  <a:pt x="1083" y="263"/>
                </a:lnTo>
                <a:lnTo>
                  <a:pt x="1089" y="283"/>
                </a:lnTo>
                <a:lnTo>
                  <a:pt x="1094" y="303"/>
                </a:lnTo>
                <a:lnTo>
                  <a:pt x="1098" y="303"/>
                </a:lnTo>
                <a:lnTo>
                  <a:pt x="1098" y="323"/>
                </a:lnTo>
                <a:lnTo>
                  <a:pt x="1102" y="323"/>
                </a:lnTo>
                <a:lnTo>
                  <a:pt x="1094" y="240"/>
                </a:lnTo>
                <a:lnTo>
                  <a:pt x="1091" y="240"/>
                </a:lnTo>
                <a:lnTo>
                  <a:pt x="1091" y="223"/>
                </a:lnTo>
                <a:lnTo>
                  <a:pt x="1085" y="223"/>
                </a:lnTo>
                <a:lnTo>
                  <a:pt x="1082" y="191"/>
                </a:lnTo>
                <a:lnTo>
                  <a:pt x="1078" y="191"/>
                </a:lnTo>
                <a:lnTo>
                  <a:pt x="1078" y="183"/>
                </a:lnTo>
                <a:lnTo>
                  <a:pt x="1074" y="183"/>
                </a:lnTo>
                <a:lnTo>
                  <a:pt x="1074" y="171"/>
                </a:lnTo>
                <a:lnTo>
                  <a:pt x="1071" y="171"/>
                </a:lnTo>
                <a:lnTo>
                  <a:pt x="1065" y="154"/>
                </a:lnTo>
                <a:lnTo>
                  <a:pt x="1062" y="154"/>
                </a:lnTo>
                <a:lnTo>
                  <a:pt x="1062" y="143"/>
                </a:lnTo>
                <a:lnTo>
                  <a:pt x="1058" y="143"/>
                </a:lnTo>
                <a:lnTo>
                  <a:pt x="1051" y="120"/>
                </a:lnTo>
                <a:lnTo>
                  <a:pt x="1045" y="120"/>
                </a:lnTo>
                <a:lnTo>
                  <a:pt x="1045" y="111"/>
                </a:lnTo>
                <a:lnTo>
                  <a:pt x="1038" y="98"/>
                </a:lnTo>
                <a:lnTo>
                  <a:pt x="1031" y="85"/>
                </a:lnTo>
                <a:lnTo>
                  <a:pt x="1025" y="67"/>
                </a:lnTo>
                <a:lnTo>
                  <a:pt x="1038" y="71"/>
                </a:lnTo>
                <a:lnTo>
                  <a:pt x="1042" y="89"/>
                </a:lnTo>
                <a:lnTo>
                  <a:pt x="1051" y="101"/>
                </a:lnTo>
                <a:lnTo>
                  <a:pt x="1058" y="114"/>
                </a:lnTo>
                <a:lnTo>
                  <a:pt x="1058" y="123"/>
                </a:lnTo>
                <a:lnTo>
                  <a:pt x="1062" y="123"/>
                </a:lnTo>
                <a:lnTo>
                  <a:pt x="1062" y="131"/>
                </a:lnTo>
                <a:lnTo>
                  <a:pt x="1065" y="131"/>
                </a:lnTo>
                <a:lnTo>
                  <a:pt x="1065" y="140"/>
                </a:lnTo>
                <a:lnTo>
                  <a:pt x="1071" y="140"/>
                </a:lnTo>
                <a:lnTo>
                  <a:pt x="1071" y="147"/>
                </a:lnTo>
                <a:lnTo>
                  <a:pt x="1074" y="147"/>
                </a:lnTo>
                <a:lnTo>
                  <a:pt x="1082" y="171"/>
                </a:lnTo>
                <a:lnTo>
                  <a:pt x="1085" y="171"/>
                </a:lnTo>
                <a:lnTo>
                  <a:pt x="1085" y="183"/>
                </a:lnTo>
                <a:lnTo>
                  <a:pt x="1091" y="183"/>
                </a:lnTo>
                <a:lnTo>
                  <a:pt x="1091" y="191"/>
                </a:lnTo>
                <a:lnTo>
                  <a:pt x="1094" y="191"/>
                </a:lnTo>
                <a:lnTo>
                  <a:pt x="1102" y="227"/>
                </a:lnTo>
                <a:lnTo>
                  <a:pt x="1105" y="227"/>
                </a:lnTo>
                <a:lnTo>
                  <a:pt x="1105" y="236"/>
                </a:lnTo>
                <a:lnTo>
                  <a:pt x="1111" y="236"/>
                </a:lnTo>
                <a:lnTo>
                  <a:pt x="1111" y="254"/>
                </a:lnTo>
                <a:lnTo>
                  <a:pt x="1114" y="254"/>
                </a:lnTo>
                <a:lnTo>
                  <a:pt x="1116" y="218"/>
                </a:lnTo>
                <a:lnTo>
                  <a:pt x="1118" y="178"/>
                </a:lnTo>
                <a:lnTo>
                  <a:pt x="1114" y="140"/>
                </a:lnTo>
                <a:lnTo>
                  <a:pt x="1105" y="103"/>
                </a:lnTo>
                <a:lnTo>
                  <a:pt x="1118" y="103"/>
                </a:lnTo>
                <a:lnTo>
                  <a:pt x="1123" y="134"/>
                </a:lnTo>
                <a:lnTo>
                  <a:pt x="1131" y="163"/>
                </a:lnTo>
                <a:lnTo>
                  <a:pt x="1131" y="178"/>
                </a:lnTo>
                <a:lnTo>
                  <a:pt x="1131" y="194"/>
                </a:lnTo>
                <a:lnTo>
                  <a:pt x="1129" y="209"/>
                </a:lnTo>
                <a:lnTo>
                  <a:pt x="1134" y="220"/>
                </a:lnTo>
                <a:lnTo>
                  <a:pt x="1138" y="180"/>
                </a:lnTo>
                <a:lnTo>
                  <a:pt x="1145" y="180"/>
                </a:lnTo>
                <a:lnTo>
                  <a:pt x="1151" y="196"/>
                </a:lnTo>
                <a:lnTo>
                  <a:pt x="1154" y="196"/>
                </a:lnTo>
                <a:lnTo>
                  <a:pt x="1154" y="211"/>
                </a:lnTo>
                <a:lnTo>
                  <a:pt x="1158" y="211"/>
                </a:lnTo>
                <a:lnTo>
                  <a:pt x="1162" y="247"/>
                </a:lnTo>
                <a:lnTo>
                  <a:pt x="1165" y="247"/>
                </a:lnTo>
                <a:lnTo>
                  <a:pt x="1165" y="271"/>
                </a:lnTo>
                <a:lnTo>
                  <a:pt x="1174" y="274"/>
                </a:lnTo>
                <a:lnTo>
                  <a:pt x="1174" y="283"/>
                </a:lnTo>
                <a:lnTo>
                  <a:pt x="1178" y="283"/>
                </a:lnTo>
                <a:lnTo>
                  <a:pt x="1178" y="296"/>
                </a:lnTo>
                <a:lnTo>
                  <a:pt x="1182" y="296"/>
                </a:lnTo>
                <a:lnTo>
                  <a:pt x="1185" y="320"/>
                </a:lnTo>
                <a:lnTo>
                  <a:pt x="1191" y="320"/>
                </a:lnTo>
                <a:lnTo>
                  <a:pt x="1193" y="291"/>
                </a:lnTo>
                <a:lnTo>
                  <a:pt x="1198" y="265"/>
                </a:lnTo>
                <a:lnTo>
                  <a:pt x="1207" y="240"/>
                </a:lnTo>
                <a:lnTo>
                  <a:pt x="1214" y="214"/>
                </a:lnTo>
                <a:lnTo>
                  <a:pt x="1211" y="154"/>
                </a:lnTo>
                <a:lnTo>
                  <a:pt x="1222" y="154"/>
                </a:lnTo>
                <a:lnTo>
                  <a:pt x="1225" y="214"/>
                </a:lnTo>
                <a:lnTo>
                  <a:pt x="1234" y="214"/>
                </a:lnTo>
                <a:lnTo>
                  <a:pt x="1238" y="231"/>
                </a:lnTo>
                <a:lnTo>
                  <a:pt x="1231" y="231"/>
                </a:lnTo>
                <a:lnTo>
                  <a:pt x="1231" y="223"/>
                </a:lnTo>
                <a:lnTo>
                  <a:pt x="1225" y="223"/>
                </a:lnTo>
                <a:lnTo>
                  <a:pt x="1225" y="327"/>
                </a:lnTo>
                <a:lnTo>
                  <a:pt x="1231" y="327"/>
                </a:lnTo>
                <a:lnTo>
                  <a:pt x="1231" y="340"/>
                </a:lnTo>
                <a:lnTo>
                  <a:pt x="1234" y="340"/>
                </a:lnTo>
                <a:lnTo>
                  <a:pt x="1234" y="334"/>
                </a:lnTo>
                <a:lnTo>
                  <a:pt x="1238" y="334"/>
                </a:lnTo>
                <a:lnTo>
                  <a:pt x="1245" y="340"/>
                </a:lnTo>
                <a:lnTo>
                  <a:pt x="1245" y="303"/>
                </a:lnTo>
                <a:lnTo>
                  <a:pt x="1242" y="303"/>
                </a:lnTo>
                <a:lnTo>
                  <a:pt x="1242" y="271"/>
                </a:lnTo>
                <a:lnTo>
                  <a:pt x="1231" y="236"/>
                </a:lnTo>
                <a:lnTo>
                  <a:pt x="1242" y="236"/>
                </a:lnTo>
                <a:lnTo>
                  <a:pt x="1245" y="254"/>
                </a:lnTo>
                <a:lnTo>
                  <a:pt x="1251" y="254"/>
                </a:lnTo>
                <a:lnTo>
                  <a:pt x="1251" y="274"/>
                </a:lnTo>
                <a:lnTo>
                  <a:pt x="1254" y="274"/>
                </a:lnTo>
                <a:lnTo>
                  <a:pt x="1254" y="283"/>
                </a:lnTo>
                <a:lnTo>
                  <a:pt x="1258" y="283"/>
                </a:lnTo>
                <a:lnTo>
                  <a:pt x="1258" y="300"/>
                </a:lnTo>
                <a:lnTo>
                  <a:pt x="1262" y="300"/>
                </a:lnTo>
                <a:lnTo>
                  <a:pt x="1262" y="314"/>
                </a:lnTo>
                <a:lnTo>
                  <a:pt x="1265" y="314"/>
                </a:lnTo>
                <a:lnTo>
                  <a:pt x="1271" y="343"/>
                </a:lnTo>
                <a:lnTo>
                  <a:pt x="1274" y="343"/>
                </a:lnTo>
                <a:lnTo>
                  <a:pt x="1278" y="334"/>
                </a:lnTo>
                <a:lnTo>
                  <a:pt x="1282" y="325"/>
                </a:lnTo>
                <a:lnTo>
                  <a:pt x="1282" y="311"/>
                </a:lnTo>
                <a:lnTo>
                  <a:pt x="1271" y="274"/>
                </a:lnTo>
                <a:lnTo>
                  <a:pt x="1282" y="280"/>
                </a:lnTo>
                <a:lnTo>
                  <a:pt x="1283" y="287"/>
                </a:lnTo>
                <a:lnTo>
                  <a:pt x="1287" y="301"/>
                </a:lnTo>
                <a:lnTo>
                  <a:pt x="1291" y="318"/>
                </a:lnTo>
                <a:lnTo>
                  <a:pt x="1294" y="332"/>
                </a:lnTo>
                <a:lnTo>
                  <a:pt x="1300" y="345"/>
                </a:lnTo>
                <a:lnTo>
                  <a:pt x="1302" y="351"/>
                </a:lnTo>
                <a:lnTo>
                  <a:pt x="1303" y="332"/>
                </a:lnTo>
                <a:lnTo>
                  <a:pt x="1305" y="316"/>
                </a:lnTo>
                <a:lnTo>
                  <a:pt x="1305" y="296"/>
                </a:lnTo>
                <a:lnTo>
                  <a:pt x="1302" y="271"/>
                </a:lnTo>
                <a:lnTo>
                  <a:pt x="1314" y="271"/>
                </a:lnTo>
                <a:lnTo>
                  <a:pt x="1316" y="294"/>
                </a:lnTo>
                <a:lnTo>
                  <a:pt x="1323" y="316"/>
                </a:lnTo>
                <a:lnTo>
                  <a:pt x="1331" y="334"/>
                </a:lnTo>
                <a:lnTo>
                  <a:pt x="1331" y="356"/>
                </a:lnTo>
                <a:lnTo>
                  <a:pt x="1334" y="356"/>
                </a:lnTo>
                <a:lnTo>
                  <a:pt x="1322" y="223"/>
                </a:lnTo>
                <a:lnTo>
                  <a:pt x="1318" y="223"/>
                </a:lnTo>
                <a:lnTo>
                  <a:pt x="1314" y="200"/>
                </a:lnTo>
                <a:lnTo>
                  <a:pt x="1311" y="194"/>
                </a:lnTo>
                <a:lnTo>
                  <a:pt x="1309" y="191"/>
                </a:lnTo>
                <a:lnTo>
                  <a:pt x="1305" y="187"/>
                </a:lnTo>
                <a:lnTo>
                  <a:pt x="1303" y="183"/>
                </a:lnTo>
                <a:lnTo>
                  <a:pt x="1300" y="178"/>
                </a:lnTo>
                <a:lnTo>
                  <a:pt x="1298" y="171"/>
                </a:lnTo>
                <a:lnTo>
                  <a:pt x="1311" y="180"/>
                </a:lnTo>
                <a:lnTo>
                  <a:pt x="1322" y="194"/>
                </a:lnTo>
                <a:lnTo>
                  <a:pt x="1331" y="212"/>
                </a:lnTo>
                <a:lnTo>
                  <a:pt x="1338" y="234"/>
                </a:lnTo>
                <a:lnTo>
                  <a:pt x="1345" y="254"/>
                </a:lnTo>
                <a:lnTo>
                  <a:pt x="1351" y="271"/>
                </a:lnTo>
                <a:lnTo>
                  <a:pt x="1351" y="296"/>
                </a:lnTo>
                <a:lnTo>
                  <a:pt x="1358" y="300"/>
                </a:lnTo>
                <a:lnTo>
                  <a:pt x="1354" y="307"/>
                </a:lnTo>
                <a:lnTo>
                  <a:pt x="1362" y="311"/>
                </a:lnTo>
                <a:lnTo>
                  <a:pt x="1362" y="327"/>
                </a:lnTo>
                <a:lnTo>
                  <a:pt x="1365" y="327"/>
                </a:lnTo>
                <a:lnTo>
                  <a:pt x="1365" y="340"/>
                </a:lnTo>
                <a:lnTo>
                  <a:pt x="1371" y="340"/>
                </a:lnTo>
                <a:lnTo>
                  <a:pt x="1373" y="352"/>
                </a:lnTo>
                <a:lnTo>
                  <a:pt x="1373" y="365"/>
                </a:lnTo>
                <a:lnTo>
                  <a:pt x="1378" y="374"/>
                </a:lnTo>
                <a:lnTo>
                  <a:pt x="1380" y="347"/>
                </a:lnTo>
                <a:lnTo>
                  <a:pt x="1382" y="321"/>
                </a:lnTo>
                <a:lnTo>
                  <a:pt x="1378" y="300"/>
                </a:lnTo>
                <a:lnTo>
                  <a:pt x="1378" y="267"/>
                </a:lnTo>
                <a:lnTo>
                  <a:pt x="1374" y="267"/>
                </a:lnTo>
                <a:lnTo>
                  <a:pt x="1371" y="240"/>
                </a:lnTo>
                <a:lnTo>
                  <a:pt x="1365" y="240"/>
                </a:lnTo>
                <a:lnTo>
                  <a:pt x="1363" y="234"/>
                </a:lnTo>
                <a:lnTo>
                  <a:pt x="1360" y="232"/>
                </a:lnTo>
                <a:lnTo>
                  <a:pt x="1358" y="229"/>
                </a:lnTo>
                <a:lnTo>
                  <a:pt x="1356" y="227"/>
                </a:lnTo>
                <a:lnTo>
                  <a:pt x="1354" y="221"/>
                </a:lnTo>
                <a:lnTo>
                  <a:pt x="1354" y="214"/>
                </a:lnTo>
                <a:lnTo>
                  <a:pt x="1362" y="220"/>
                </a:lnTo>
                <a:lnTo>
                  <a:pt x="1338" y="176"/>
                </a:lnTo>
                <a:lnTo>
                  <a:pt x="1345" y="176"/>
                </a:lnTo>
                <a:lnTo>
                  <a:pt x="1382" y="231"/>
                </a:lnTo>
                <a:lnTo>
                  <a:pt x="1382" y="240"/>
                </a:lnTo>
                <a:lnTo>
                  <a:pt x="1385" y="240"/>
                </a:lnTo>
                <a:lnTo>
                  <a:pt x="1385" y="247"/>
                </a:lnTo>
                <a:lnTo>
                  <a:pt x="1391" y="247"/>
                </a:lnTo>
                <a:lnTo>
                  <a:pt x="1394" y="271"/>
                </a:lnTo>
                <a:lnTo>
                  <a:pt x="1398" y="271"/>
                </a:lnTo>
                <a:lnTo>
                  <a:pt x="1398" y="280"/>
                </a:lnTo>
                <a:lnTo>
                  <a:pt x="1402" y="280"/>
                </a:lnTo>
                <a:lnTo>
                  <a:pt x="1402" y="296"/>
                </a:lnTo>
                <a:lnTo>
                  <a:pt x="1405" y="296"/>
                </a:lnTo>
                <a:lnTo>
                  <a:pt x="1411" y="323"/>
                </a:lnTo>
                <a:lnTo>
                  <a:pt x="1414" y="323"/>
                </a:lnTo>
                <a:lnTo>
                  <a:pt x="1416" y="289"/>
                </a:lnTo>
                <a:lnTo>
                  <a:pt x="1418" y="254"/>
                </a:lnTo>
                <a:lnTo>
                  <a:pt x="1420" y="218"/>
                </a:lnTo>
                <a:lnTo>
                  <a:pt x="1420" y="183"/>
                </a:lnTo>
                <a:lnTo>
                  <a:pt x="1414" y="151"/>
                </a:lnTo>
                <a:lnTo>
                  <a:pt x="1414" y="120"/>
                </a:lnTo>
                <a:lnTo>
                  <a:pt x="1411" y="120"/>
                </a:lnTo>
                <a:lnTo>
                  <a:pt x="1407" y="105"/>
                </a:lnTo>
                <a:lnTo>
                  <a:pt x="1407" y="92"/>
                </a:lnTo>
                <a:lnTo>
                  <a:pt x="1409" y="81"/>
                </a:lnTo>
                <a:lnTo>
                  <a:pt x="1409" y="72"/>
                </a:lnTo>
                <a:lnTo>
                  <a:pt x="1405" y="67"/>
                </a:lnTo>
                <a:lnTo>
                  <a:pt x="1405" y="63"/>
                </a:lnTo>
                <a:lnTo>
                  <a:pt x="1411" y="63"/>
                </a:lnTo>
                <a:lnTo>
                  <a:pt x="1411" y="60"/>
                </a:lnTo>
                <a:lnTo>
                  <a:pt x="1413" y="60"/>
                </a:lnTo>
                <a:lnTo>
                  <a:pt x="1414" y="60"/>
                </a:lnTo>
                <a:lnTo>
                  <a:pt x="1416" y="60"/>
                </a:lnTo>
                <a:lnTo>
                  <a:pt x="1416" y="61"/>
                </a:lnTo>
                <a:lnTo>
                  <a:pt x="1416" y="61"/>
                </a:lnTo>
                <a:lnTo>
                  <a:pt x="1418" y="63"/>
                </a:lnTo>
                <a:lnTo>
                  <a:pt x="1422" y="72"/>
                </a:lnTo>
                <a:lnTo>
                  <a:pt x="1422" y="85"/>
                </a:lnTo>
                <a:lnTo>
                  <a:pt x="1420" y="98"/>
                </a:lnTo>
                <a:lnTo>
                  <a:pt x="1422" y="111"/>
                </a:lnTo>
                <a:lnTo>
                  <a:pt x="1431" y="145"/>
                </a:lnTo>
                <a:lnTo>
                  <a:pt x="1438" y="181"/>
                </a:lnTo>
                <a:lnTo>
                  <a:pt x="1445" y="214"/>
                </a:lnTo>
                <a:lnTo>
                  <a:pt x="1445" y="243"/>
                </a:lnTo>
                <a:lnTo>
                  <a:pt x="1451" y="243"/>
                </a:lnTo>
                <a:lnTo>
                  <a:pt x="1453" y="258"/>
                </a:lnTo>
                <a:lnTo>
                  <a:pt x="1453" y="276"/>
                </a:lnTo>
                <a:lnTo>
                  <a:pt x="1451" y="292"/>
                </a:lnTo>
                <a:lnTo>
                  <a:pt x="1453" y="309"/>
                </a:lnTo>
                <a:lnTo>
                  <a:pt x="1458" y="320"/>
                </a:lnTo>
                <a:lnTo>
                  <a:pt x="1465" y="220"/>
                </a:lnTo>
                <a:lnTo>
                  <a:pt x="1471" y="220"/>
                </a:lnTo>
                <a:lnTo>
                  <a:pt x="1473" y="203"/>
                </a:lnTo>
                <a:lnTo>
                  <a:pt x="1473" y="181"/>
                </a:lnTo>
                <a:lnTo>
                  <a:pt x="1471" y="158"/>
                </a:lnTo>
                <a:lnTo>
                  <a:pt x="1471" y="132"/>
                </a:lnTo>
                <a:lnTo>
                  <a:pt x="1471" y="111"/>
                </a:lnTo>
                <a:lnTo>
                  <a:pt x="1482" y="114"/>
                </a:lnTo>
                <a:lnTo>
                  <a:pt x="1474" y="327"/>
                </a:lnTo>
                <a:lnTo>
                  <a:pt x="1474" y="340"/>
                </a:lnTo>
                <a:lnTo>
                  <a:pt x="1473" y="356"/>
                </a:lnTo>
                <a:lnTo>
                  <a:pt x="1473" y="374"/>
                </a:lnTo>
                <a:lnTo>
                  <a:pt x="1473" y="392"/>
                </a:lnTo>
                <a:lnTo>
                  <a:pt x="1474" y="407"/>
                </a:lnTo>
                <a:lnTo>
                  <a:pt x="1478" y="416"/>
                </a:lnTo>
                <a:lnTo>
                  <a:pt x="1480" y="403"/>
                </a:lnTo>
                <a:lnTo>
                  <a:pt x="1482" y="385"/>
                </a:lnTo>
                <a:lnTo>
                  <a:pt x="1487" y="365"/>
                </a:lnTo>
                <a:lnTo>
                  <a:pt x="1491" y="349"/>
                </a:lnTo>
                <a:lnTo>
                  <a:pt x="1494" y="340"/>
                </a:lnTo>
                <a:lnTo>
                  <a:pt x="1496" y="338"/>
                </a:lnTo>
                <a:lnTo>
                  <a:pt x="1496" y="336"/>
                </a:lnTo>
                <a:lnTo>
                  <a:pt x="1496" y="336"/>
                </a:lnTo>
                <a:lnTo>
                  <a:pt x="1498" y="336"/>
                </a:lnTo>
                <a:lnTo>
                  <a:pt x="1500" y="336"/>
                </a:lnTo>
                <a:lnTo>
                  <a:pt x="1502" y="334"/>
                </a:lnTo>
                <a:lnTo>
                  <a:pt x="1502" y="356"/>
                </a:lnTo>
                <a:lnTo>
                  <a:pt x="1505" y="356"/>
                </a:lnTo>
                <a:lnTo>
                  <a:pt x="1511" y="291"/>
                </a:lnTo>
                <a:lnTo>
                  <a:pt x="1513" y="285"/>
                </a:lnTo>
                <a:lnTo>
                  <a:pt x="1516" y="276"/>
                </a:lnTo>
                <a:lnTo>
                  <a:pt x="1520" y="265"/>
                </a:lnTo>
                <a:lnTo>
                  <a:pt x="1518" y="254"/>
                </a:lnTo>
                <a:lnTo>
                  <a:pt x="1511" y="251"/>
                </a:lnTo>
                <a:lnTo>
                  <a:pt x="1511" y="243"/>
                </a:lnTo>
                <a:lnTo>
                  <a:pt x="1518" y="243"/>
                </a:lnTo>
                <a:lnTo>
                  <a:pt x="1531" y="103"/>
                </a:lnTo>
                <a:lnTo>
                  <a:pt x="1538" y="103"/>
                </a:lnTo>
                <a:lnTo>
                  <a:pt x="1531" y="280"/>
                </a:lnTo>
                <a:lnTo>
                  <a:pt x="1534" y="280"/>
                </a:lnTo>
                <a:lnTo>
                  <a:pt x="1534" y="291"/>
                </a:lnTo>
                <a:lnTo>
                  <a:pt x="1538" y="291"/>
                </a:lnTo>
                <a:lnTo>
                  <a:pt x="1540" y="301"/>
                </a:lnTo>
                <a:lnTo>
                  <a:pt x="1542" y="314"/>
                </a:lnTo>
                <a:lnTo>
                  <a:pt x="1542" y="327"/>
                </a:lnTo>
                <a:lnTo>
                  <a:pt x="1545" y="334"/>
                </a:lnTo>
                <a:lnTo>
                  <a:pt x="1565" y="154"/>
                </a:lnTo>
                <a:lnTo>
                  <a:pt x="1574" y="154"/>
                </a:lnTo>
                <a:lnTo>
                  <a:pt x="1578" y="176"/>
                </a:lnTo>
                <a:lnTo>
                  <a:pt x="1578" y="178"/>
                </a:lnTo>
                <a:lnTo>
                  <a:pt x="1576" y="178"/>
                </a:lnTo>
                <a:lnTo>
                  <a:pt x="1576" y="178"/>
                </a:lnTo>
                <a:lnTo>
                  <a:pt x="1574" y="176"/>
                </a:lnTo>
                <a:lnTo>
                  <a:pt x="1574" y="178"/>
                </a:lnTo>
                <a:lnTo>
                  <a:pt x="1574" y="180"/>
                </a:lnTo>
                <a:lnTo>
                  <a:pt x="1578" y="180"/>
                </a:lnTo>
                <a:lnTo>
                  <a:pt x="1578" y="231"/>
                </a:lnTo>
                <a:lnTo>
                  <a:pt x="1582" y="231"/>
                </a:lnTo>
                <a:lnTo>
                  <a:pt x="1591" y="154"/>
                </a:lnTo>
                <a:lnTo>
                  <a:pt x="1578" y="151"/>
                </a:lnTo>
                <a:lnTo>
                  <a:pt x="1578" y="143"/>
                </a:lnTo>
                <a:lnTo>
                  <a:pt x="1583" y="141"/>
                </a:lnTo>
                <a:lnTo>
                  <a:pt x="1587" y="141"/>
                </a:lnTo>
                <a:lnTo>
                  <a:pt x="1591" y="140"/>
                </a:lnTo>
                <a:lnTo>
                  <a:pt x="1594" y="138"/>
                </a:lnTo>
                <a:lnTo>
                  <a:pt x="1596" y="136"/>
                </a:lnTo>
                <a:lnTo>
                  <a:pt x="1602" y="136"/>
                </a:lnTo>
                <a:lnTo>
                  <a:pt x="1602" y="154"/>
                </a:lnTo>
                <a:lnTo>
                  <a:pt x="1613" y="163"/>
                </a:lnTo>
                <a:lnTo>
                  <a:pt x="1625" y="178"/>
                </a:lnTo>
                <a:lnTo>
                  <a:pt x="1638" y="194"/>
                </a:lnTo>
                <a:lnTo>
                  <a:pt x="1649" y="211"/>
                </a:lnTo>
                <a:lnTo>
                  <a:pt x="1654" y="223"/>
                </a:lnTo>
                <a:lnTo>
                  <a:pt x="1658" y="223"/>
                </a:lnTo>
                <a:lnTo>
                  <a:pt x="1647" y="172"/>
                </a:lnTo>
                <a:lnTo>
                  <a:pt x="1634" y="127"/>
                </a:lnTo>
                <a:lnTo>
                  <a:pt x="1631" y="94"/>
                </a:lnTo>
                <a:lnTo>
                  <a:pt x="1623" y="76"/>
                </a:lnTo>
                <a:lnTo>
                  <a:pt x="1618" y="54"/>
                </a:lnTo>
                <a:lnTo>
                  <a:pt x="1625" y="54"/>
                </a:lnTo>
                <a:lnTo>
                  <a:pt x="1651" y="136"/>
                </a:lnTo>
                <a:lnTo>
                  <a:pt x="1651" y="151"/>
                </a:lnTo>
                <a:lnTo>
                  <a:pt x="1654" y="151"/>
                </a:lnTo>
                <a:lnTo>
                  <a:pt x="1658" y="180"/>
                </a:lnTo>
                <a:lnTo>
                  <a:pt x="1662" y="180"/>
                </a:lnTo>
                <a:lnTo>
                  <a:pt x="1662" y="176"/>
                </a:lnTo>
                <a:lnTo>
                  <a:pt x="1665" y="176"/>
                </a:lnTo>
                <a:lnTo>
                  <a:pt x="1674" y="180"/>
                </a:lnTo>
                <a:lnTo>
                  <a:pt x="1673" y="196"/>
                </a:lnTo>
                <a:lnTo>
                  <a:pt x="1671" y="214"/>
                </a:lnTo>
                <a:lnTo>
                  <a:pt x="1665" y="214"/>
                </a:lnTo>
                <a:lnTo>
                  <a:pt x="1665" y="220"/>
                </a:lnTo>
                <a:lnTo>
                  <a:pt x="1671" y="220"/>
                </a:lnTo>
                <a:lnTo>
                  <a:pt x="1671" y="243"/>
                </a:lnTo>
                <a:lnTo>
                  <a:pt x="1678" y="243"/>
                </a:lnTo>
                <a:lnTo>
                  <a:pt x="1676" y="232"/>
                </a:lnTo>
                <a:lnTo>
                  <a:pt x="1678" y="220"/>
                </a:lnTo>
                <a:lnTo>
                  <a:pt x="1678" y="203"/>
                </a:lnTo>
                <a:lnTo>
                  <a:pt x="1678" y="83"/>
                </a:lnTo>
                <a:lnTo>
                  <a:pt x="1685" y="83"/>
                </a:lnTo>
                <a:lnTo>
                  <a:pt x="1685" y="136"/>
                </a:lnTo>
                <a:lnTo>
                  <a:pt x="1691" y="136"/>
                </a:lnTo>
                <a:lnTo>
                  <a:pt x="1685" y="143"/>
                </a:lnTo>
                <a:lnTo>
                  <a:pt x="1691" y="154"/>
                </a:lnTo>
                <a:lnTo>
                  <a:pt x="1689" y="156"/>
                </a:lnTo>
                <a:lnTo>
                  <a:pt x="1687" y="156"/>
                </a:lnTo>
                <a:lnTo>
                  <a:pt x="1685" y="156"/>
                </a:lnTo>
                <a:lnTo>
                  <a:pt x="1685" y="158"/>
                </a:lnTo>
                <a:lnTo>
                  <a:pt x="1685" y="160"/>
                </a:lnTo>
                <a:lnTo>
                  <a:pt x="1691" y="160"/>
                </a:lnTo>
                <a:lnTo>
                  <a:pt x="1691" y="191"/>
                </a:lnTo>
                <a:lnTo>
                  <a:pt x="1694" y="191"/>
                </a:lnTo>
                <a:lnTo>
                  <a:pt x="1694" y="163"/>
                </a:lnTo>
                <a:lnTo>
                  <a:pt x="1702" y="163"/>
                </a:lnTo>
                <a:lnTo>
                  <a:pt x="1705" y="191"/>
                </a:lnTo>
                <a:lnTo>
                  <a:pt x="1713" y="218"/>
                </a:lnTo>
                <a:lnTo>
                  <a:pt x="1718" y="245"/>
                </a:lnTo>
                <a:lnTo>
                  <a:pt x="1722" y="274"/>
                </a:lnTo>
                <a:lnTo>
                  <a:pt x="1731" y="274"/>
                </a:lnTo>
                <a:lnTo>
                  <a:pt x="1733" y="289"/>
                </a:lnTo>
                <a:lnTo>
                  <a:pt x="1736" y="305"/>
                </a:lnTo>
                <a:lnTo>
                  <a:pt x="1742" y="314"/>
                </a:lnTo>
                <a:lnTo>
                  <a:pt x="1743" y="294"/>
                </a:lnTo>
                <a:lnTo>
                  <a:pt x="1745" y="276"/>
                </a:lnTo>
                <a:lnTo>
                  <a:pt x="1751" y="260"/>
                </a:lnTo>
                <a:lnTo>
                  <a:pt x="1751" y="227"/>
                </a:lnTo>
                <a:lnTo>
                  <a:pt x="1754" y="227"/>
                </a:lnTo>
                <a:lnTo>
                  <a:pt x="1754" y="191"/>
                </a:lnTo>
                <a:lnTo>
                  <a:pt x="1758" y="191"/>
                </a:lnTo>
                <a:lnTo>
                  <a:pt x="1760" y="174"/>
                </a:lnTo>
                <a:lnTo>
                  <a:pt x="1760" y="156"/>
                </a:lnTo>
                <a:lnTo>
                  <a:pt x="1760" y="138"/>
                </a:lnTo>
                <a:lnTo>
                  <a:pt x="1762" y="123"/>
                </a:lnTo>
                <a:lnTo>
                  <a:pt x="1765" y="123"/>
                </a:lnTo>
                <a:lnTo>
                  <a:pt x="1765" y="187"/>
                </a:lnTo>
                <a:lnTo>
                  <a:pt x="1774" y="187"/>
                </a:lnTo>
                <a:lnTo>
                  <a:pt x="1773" y="192"/>
                </a:lnTo>
                <a:lnTo>
                  <a:pt x="1773" y="196"/>
                </a:lnTo>
                <a:lnTo>
                  <a:pt x="1771" y="200"/>
                </a:lnTo>
                <a:lnTo>
                  <a:pt x="1771" y="203"/>
                </a:lnTo>
                <a:lnTo>
                  <a:pt x="1782" y="200"/>
                </a:lnTo>
                <a:lnTo>
                  <a:pt x="1778" y="207"/>
                </a:lnTo>
                <a:lnTo>
                  <a:pt x="1785" y="211"/>
                </a:lnTo>
                <a:lnTo>
                  <a:pt x="1785" y="223"/>
                </a:lnTo>
                <a:lnTo>
                  <a:pt x="1791" y="223"/>
                </a:lnTo>
                <a:lnTo>
                  <a:pt x="1791" y="231"/>
                </a:lnTo>
                <a:lnTo>
                  <a:pt x="1794" y="231"/>
                </a:lnTo>
                <a:lnTo>
                  <a:pt x="1794" y="243"/>
                </a:lnTo>
                <a:lnTo>
                  <a:pt x="1798" y="243"/>
                </a:lnTo>
                <a:lnTo>
                  <a:pt x="1798" y="254"/>
                </a:lnTo>
                <a:lnTo>
                  <a:pt x="1802" y="254"/>
                </a:lnTo>
                <a:lnTo>
                  <a:pt x="1802" y="267"/>
                </a:lnTo>
                <a:lnTo>
                  <a:pt x="1805" y="267"/>
                </a:lnTo>
                <a:lnTo>
                  <a:pt x="1805" y="283"/>
                </a:lnTo>
                <a:lnTo>
                  <a:pt x="1811" y="283"/>
                </a:lnTo>
                <a:lnTo>
                  <a:pt x="1814" y="320"/>
                </a:lnTo>
                <a:lnTo>
                  <a:pt x="1818" y="320"/>
                </a:lnTo>
                <a:lnTo>
                  <a:pt x="1820" y="331"/>
                </a:lnTo>
                <a:lnTo>
                  <a:pt x="1820" y="345"/>
                </a:lnTo>
                <a:lnTo>
                  <a:pt x="1820" y="361"/>
                </a:lnTo>
                <a:lnTo>
                  <a:pt x="1822" y="374"/>
                </a:lnTo>
                <a:lnTo>
                  <a:pt x="1825" y="383"/>
                </a:lnTo>
                <a:lnTo>
                  <a:pt x="1825" y="361"/>
                </a:lnTo>
                <a:lnTo>
                  <a:pt x="1825" y="338"/>
                </a:lnTo>
                <a:lnTo>
                  <a:pt x="1825" y="318"/>
                </a:lnTo>
                <a:lnTo>
                  <a:pt x="1825" y="303"/>
                </a:lnTo>
                <a:lnTo>
                  <a:pt x="1827" y="303"/>
                </a:lnTo>
                <a:lnTo>
                  <a:pt x="1827" y="301"/>
                </a:lnTo>
                <a:lnTo>
                  <a:pt x="1829" y="300"/>
                </a:lnTo>
                <a:lnTo>
                  <a:pt x="1831" y="296"/>
                </a:lnTo>
                <a:lnTo>
                  <a:pt x="1831" y="291"/>
                </a:lnTo>
                <a:lnTo>
                  <a:pt x="1825" y="291"/>
                </a:lnTo>
                <a:lnTo>
                  <a:pt x="1825" y="271"/>
                </a:lnTo>
                <a:lnTo>
                  <a:pt x="1822" y="271"/>
                </a:lnTo>
                <a:lnTo>
                  <a:pt x="1820" y="269"/>
                </a:lnTo>
                <a:lnTo>
                  <a:pt x="1820" y="265"/>
                </a:lnTo>
                <a:lnTo>
                  <a:pt x="1820" y="263"/>
                </a:lnTo>
                <a:lnTo>
                  <a:pt x="1818" y="260"/>
                </a:lnTo>
                <a:lnTo>
                  <a:pt x="1818" y="254"/>
                </a:lnTo>
                <a:lnTo>
                  <a:pt x="1825" y="260"/>
                </a:lnTo>
                <a:lnTo>
                  <a:pt x="1825" y="247"/>
                </a:lnTo>
                <a:lnTo>
                  <a:pt x="1838" y="251"/>
                </a:lnTo>
                <a:lnTo>
                  <a:pt x="1840" y="263"/>
                </a:lnTo>
                <a:lnTo>
                  <a:pt x="1843" y="274"/>
                </a:lnTo>
                <a:lnTo>
                  <a:pt x="1845" y="283"/>
                </a:lnTo>
                <a:lnTo>
                  <a:pt x="1845" y="307"/>
                </a:lnTo>
                <a:lnTo>
                  <a:pt x="1858" y="311"/>
                </a:lnTo>
                <a:lnTo>
                  <a:pt x="1858" y="314"/>
                </a:lnTo>
                <a:lnTo>
                  <a:pt x="1854" y="321"/>
                </a:lnTo>
                <a:lnTo>
                  <a:pt x="1853" y="334"/>
                </a:lnTo>
                <a:lnTo>
                  <a:pt x="1853" y="349"/>
                </a:lnTo>
                <a:lnTo>
                  <a:pt x="1854" y="360"/>
                </a:lnTo>
                <a:lnTo>
                  <a:pt x="1858" y="360"/>
                </a:lnTo>
                <a:lnTo>
                  <a:pt x="1865" y="463"/>
                </a:lnTo>
                <a:lnTo>
                  <a:pt x="1874" y="463"/>
                </a:lnTo>
                <a:lnTo>
                  <a:pt x="1876" y="429"/>
                </a:lnTo>
                <a:lnTo>
                  <a:pt x="1878" y="391"/>
                </a:lnTo>
                <a:lnTo>
                  <a:pt x="1878" y="351"/>
                </a:lnTo>
                <a:lnTo>
                  <a:pt x="1878" y="307"/>
                </a:lnTo>
                <a:lnTo>
                  <a:pt x="1874" y="307"/>
                </a:lnTo>
                <a:lnTo>
                  <a:pt x="1874" y="283"/>
                </a:lnTo>
                <a:lnTo>
                  <a:pt x="1871" y="283"/>
                </a:lnTo>
                <a:lnTo>
                  <a:pt x="1865" y="254"/>
                </a:lnTo>
                <a:lnTo>
                  <a:pt x="1871" y="254"/>
                </a:lnTo>
                <a:lnTo>
                  <a:pt x="1871" y="260"/>
                </a:lnTo>
                <a:lnTo>
                  <a:pt x="1876" y="267"/>
                </a:lnTo>
                <a:lnTo>
                  <a:pt x="1880" y="274"/>
                </a:lnTo>
                <a:lnTo>
                  <a:pt x="1880" y="283"/>
                </a:lnTo>
                <a:lnTo>
                  <a:pt x="1882" y="296"/>
                </a:lnTo>
                <a:lnTo>
                  <a:pt x="1885" y="296"/>
                </a:lnTo>
                <a:lnTo>
                  <a:pt x="1885" y="320"/>
                </a:lnTo>
                <a:lnTo>
                  <a:pt x="1891" y="320"/>
                </a:lnTo>
                <a:lnTo>
                  <a:pt x="1891" y="334"/>
                </a:lnTo>
                <a:lnTo>
                  <a:pt x="1894" y="334"/>
                </a:lnTo>
                <a:lnTo>
                  <a:pt x="1896" y="349"/>
                </a:lnTo>
                <a:lnTo>
                  <a:pt x="1896" y="361"/>
                </a:lnTo>
                <a:lnTo>
                  <a:pt x="1896" y="372"/>
                </a:lnTo>
                <a:lnTo>
                  <a:pt x="1902" y="383"/>
                </a:lnTo>
                <a:lnTo>
                  <a:pt x="1903" y="352"/>
                </a:lnTo>
                <a:lnTo>
                  <a:pt x="1905" y="321"/>
                </a:lnTo>
                <a:lnTo>
                  <a:pt x="1907" y="291"/>
                </a:lnTo>
                <a:lnTo>
                  <a:pt x="1902" y="263"/>
                </a:lnTo>
                <a:lnTo>
                  <a:pt x="1902" y="236"/>
                </a:lnTo>
                <a:lnTo>
                  <a:pt x="1898" y="236"/>
                </a:lnTo>
                <a:lnTo>
                  <a:pt x="1894" y="211"/>
                </a:lnTo>
                <a:lnTo>
                  <a:pt x="1885" y="207"/>
                </a:lnTo>
                <a:lnTo>
                  <a:pt x="1874" y="187"/>
                </a:lnTo>
                <a:lnTo>
                  <a:pt x="1885" y="187"/>
                </a:lnTo>
                <a:lnTo>
                  <a:pt x="1885" y="183"/>
                </a:lnTo>
                <a:lnTo>
                  <a:pt x="1876" y="172"/>
                </a:lnTo>
                <a:lnTo>
                  <a:pt x="1867" y="158"/>
                </a:lnTo>
                <a:lnTo>
                  <a:pt x="1862" y="143"/>
                </a:lnTo>
                <a:lnTo>
                  <a:pt x="1874" y="143"/>
                </a:lnTo>
                <a:lnTo>
                  <a:pt x="1876" y="151"/>
                </a:lnTo>
                <a:lnTo>
                  <a:pt x="1880" y="156"/>
                </a:lnTo>
                <a:lnTo>
                  <a:pt x="1883" y="161"/>
                </a:lnTo>
                <a:lnTo>
                  <a:pt x="1887" y="165"/>
                </a:lnTo>
                <a:lnTo>
                  <a:pt x="1891" y="171"/>
                </a:lnTo>
                <a:lnTo>
                  <a:pt x="1891" y="180"/>
                </a:lnTo>
                <a:lnTo>
                  <a:pt x="1894" y="180"/>
                </a:lnTo>
                <a:lnTo>
                  <a:pt x="1894" y="187"/>
                </a:lnTo>
                <a:lnTo>
                  <a:pt x="1902" y="191"/>
                </a:lnTo>
                <a:lnTo>
                  <a:pt x="1905" y="211"/>
                </a:lnTo>
                <a:lnTo>
                  <a:pt x="1911" y="211"/>
                </a:lnTo>
                <a:lnTo>
                  <a:pt x="1914" y="227"/>
                </a:lnTo>
                <a:lnTo>
                  <a:pt x="1918" y="227"/>
                </a:lnTo>
                <a:lnTo>
                  <a:pt x="1918" y="240"/>
                </a:lnTo>
                <a:lnTo>
                  <a:pt x="1922" y="240"/>
                </a:lnTo>
                <a:lnTo>
                  <a:pt x="1922" y="260"/>
                </a:lnTo>
                <a:lnTo>
                  <a:pt x="1925" y="260"/>
                </a:lnTo>
                <a:lnTo>
                  <a:pt x="1934" y="311"/>
                </a:lnTo>
                <a:lnTo>
                  <a:pt x="1938" y="311"/>
                </a:lnTo>
                <a:lnTo>
                  <a:pt x="1940" y="267"/>
                </a:lnTo>
                <a:lnTo>
                  <a:pt x="1943" y="223"/>
                </a:lnTo>
                <a:lnTo>
                  <a:pt x="1945" y="176"/>
                </a:lnTo>
                <a:lnTo>
                  <a:pt x="1938" y="176"/>
                </a:lnTo>
                <a:lnTo>
                  <a:pt x="1934" y="156"/>
                </a:lnTo>
                <a:lnTo>
                  <a:pt x="1925" y="141"/>
                </a:lnTo>
                <a:lnTo>
                  <a:pt x="1916" y="127"/>
                </a:lnTo>
                <a:lnTo>
                  <a:pt x="1907" y="112"/>
                </a:lnTo>
                <a:lnTo>
                  <a:pt x="1902" y="94"/>
                </a:lnTo>
                <a:lnTo>
                  <a:pt x="1911" y="94"/>
                </a:lnTo>
                <a:lnTo>
                  <a:pt x="1914" y="107"/>
                </a:lnTo>
                <a:lnTo>
                  <a:pt x="1922" y="111"/>
                </a:lnTo>
                <a:lnTo>
                  <a:pt x="1934" y="134"/>
                </a:lnTo>
                <a:lnTo>
                  <a:pt x="1942" y="160"/>
                </a:lnTo>
                <a:lnTo>
                  <a:pt x="1945" y="160"/>
                </a:lnTo>
                <a:lnTo>
                  <a:pt x="1945" y="87"/>
                </a:lnTo>
                <a:lnTo>
                  <a:pt x="1951" y="87"/>
                </a:lnTo>
                <a:lnTo>
                  <a:pt x="1951" y="54"/>
                </a:lnTo>
                <a:lnTo>
                  <a:pt x="1954" y="54"/>
                </a:lnTo>
                <a:lnTo>
                  <a:pt x="1956" y="51"/>
                </a:lnTo>
                <a:lnTo>
                  <a:pt x="1956" y="47"/>
                </a:lnTo>
                <a:lnTo>
                  <a:pt x="1956" y="43"/>
                </a:lnTo>
                <a:lnTo>
                  <a:pt x="1958" y="40"/>
                </a:lnTo>
                <a:lnTo>
                  <a:pt x="1962" y="40"/>
                </a:lnTo>
                <a:lnTo>
                  <a:pt x="1962" y="43"/>
                </a:lnTo>
                <a:lnTo>
                  <a:pt x="1965" y="43"/>
                </a:lnTo>
                <a:lnTo>
                  <a:pt x="1962" y="87"/>
                </a:lnTo>
                <a:lnTo>
                  <a:pt x="1958" y="87"/>
                </a:lnTo>
                <a:lnTo>
                  <a:pt x="1962" y="107"/>
                </a:lnTo>
                <a:lnTo>
                  <a:pt x="1969" y="111"/>
                </a:lnTo>
                <a:lnTo>
                  <a:pt x="1973" y="114"/>
                </a:lnTo>
                <a:lnTo>
                  <a:pt x="1978" y="118"/>
                </a:lnTo>
                <a:lnTo>
                  <a:pt x="1983" y="121"/>
                </a:lnTo>
                <a:lnTo>
                  <a:pt x="1991" y="123"/>
                </a:lnTo>
                <a:lnTo>
                  <a:pt x="1991" y="120"/>
                </a:lnTo>
                <a:lnTo>
                  <a:pt x="2002" y="111"/>
                </a:lnTo>
                <a:lnTo>
                  <a:pt x="2002" y="94"/>
                </a:lnTo>
                <a:lnTo>
                  <a:pt x="2014" y="94"/>
                </a:lnTo>
                <a:lnTo>
                  <a:pt x="2014" y="103"/>
                </a:lnTo>
                <a:lnTo>
                  <a:pt x="2011" y="103"/>
                </a:lnTo>
                <a:lnTo>
                  <a:pt x="2011" y="107"/>
                </a:lnTo>
                <a:lnTo>
                  <a:pt x="2014" y="107"/>
                </a:lnTo>
                <a:lnTo>
                  <a:pt x="2013" y="109"/>
                </a:lnTo>
                <a:lnTo>
                  <a:pt x="2013" y="109"/>
                </a:lnTo>
                <a:lnTo>
                  <a:pt x="2013" y="109"/>
                </a:lnTo>
                <a:lnTo>
                  <a:pt x="2011" y="109"/>
                </a:lnTo>
                <a:lnTo>
                  <a:pt x="2011" y="111"/>
                </a:lnTo>
                <a:lnTo>
                  <a:pt x="2011" y="140"/>
                </a:lnTo>
                <a:lnTo>
                  <a:pt x="2005" y="140"/>
                </a:lnTo>
                <a:lnTo>
                  <a:pt x="2011" y="151"/>
                </a:lnTo>
                <a:lnTo>
                  <a:pt x="2005" y="151"/>
                </a:lnTo>
                <a:lnTo>
                  <a:pt x="2005" y="154"/>
                </a:lnTo>
                <a:lnTo>
                  <a:pt x="2011" y="154"/>
                </a:lnTo>
                <a:lnTo>
                  <a:pt x="2011" y="163"/>
                </a:lnTo>
                <a:lnTo>
                  <a:pt x="2018" y="167"/>
                </a:lnTo>
                <a:lnTo>
                  <a:pt x="2031" y="203"/>
                </a:lnTo>
                <a:lnTo>
                  <a:pt x="2034" y="203"/>
                </a:lnTo>
                <a:lnTo>
                  <a:pt x="2036" y="176"/>
                </a:lnTo>
                <a:lnTo>
                  <a:pt x="2040" y="152"/>
                </a:lnTo>
                <a:lnTo>
                  <a:pt x="2045" y="131"/>
                </a:lnTo>
                <a:lnTo>
                  <a:pt x="2051" y="107"/>
                </a:lnTo>
                <a:lnTo>
                  <a:pt x="2062" y="103"/>
                </a:lnTo>
                <a:lnTo>
                  <a:pt x="2062" y="94"/>
                </a:lnTo>
                <a:lnTo>
                  <a:pt x="2074" y="100"/>
                </a:lnTo>
                <a:lnTo>
                  <a:pt x="2071" y="123"/>
                </a:lnTo>
                <a:lnTo>
                  <a:pt x="2065" y="123"/>
                </a:lnTo>
                <a:lnTo>
                  <a:pt x="2065" y="160"/>
                </a:lnTo>
                <a:lnTo>
                  <a:pt x="2062" y="160"/>
                </a:lnTo>
                <a:lnTo>
                  <a:pt x="2058" y="207"/>
                </a:lnTo>
                <a:lnTo>
                  <a:pt x="2054" y="207"/>
                </a:lnTo>
                <a:lnTo>
                  <a:pt x="2054" y="243"/>
                </a:lnTo>
                <a:lnTo>
                  <a:pt x="2051" y="243"/>
                </a:lnTo>
                <a:lnTo>
                  <a:pt x="2054" y="300"/>
                </a:lnTo>
                <a:lnTo>
                  <a:pt x="2058" y="300"/>
                </a:lnTo>
                <a:lnTo>
                  <a:pt x="2060" y="312"/>
                </a:lnTo>
                <a:lnTo>
                  <a:pt x="2060" y="323"/>
                </a:lnTo>
                <a:lnTo>
                  <a:pt x="2060" y="334"/>
                </a:lnTo>
                <a:lnTo>
                  <a:pt x="2065" y="343"/>
                </a:lnTo>
                <a:lnTo>
                  <a:pt x="2063" y="314"/>
                </a:lnTo>
                <a:lnTo>
                  <a:pt x="2058" y="287"/>
                </a:lnTo>
                <a:lnTo>
                  <a:pt x="2054" y="260"/>
                </a:lnTo>
                <a:lnTo>
                  <a:pt x="2056" y="260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8" y="263"/>
                </a:lnTo>
                <a:lnTo>
                  <a:pt x="2071" y="260"/>
                </a:lnTo>
                <a:lnTo>
                  <a:pt x="2071" y="263"/>
                </a:lnTo>
                <a:lnTo>
                  <a:pt x="2076" y="276"/>
                </a:lnTo>
                <a:lnTo>
                  <a:pt x="2082" y="292"/>
                </a:lnTo>
                <a:lnTo>
                  <a:pt x="2087" y="311"/>
                </a:lnTo>
                <a:lnTo>
                  <a:pt x="2091" y="327"/>
                </a:lnTo>
                <a:lnTo>
                  <a:pt x="2091" y="351"/>
                </a:lnTo>
                <a:lnTo>
                  <a:pt x="2094" y="351"/>
                </a:lnTo>
                <a:lnTo>
                  <a:pt x="2094" y="309"/>
                </a:lnTo>
                <a:lnTo>
                  <a:pt x="2098" y="267"/>
                </a:lnTo>
                <a:lnTo>
                  <a:pt x="2105" y="225"/>
                </a:lnTo>
                <a:lnTo>
                  <a:pt x="2114" y="191"/>
                </a:lnTo>
                <a:lnTo>
                  <a:pt x="2122" y="140"/>
                </a:lnTo>
                <a:lnTo>
                  <a:pt x="2125" y="140"/>
                </a:lnTo>
                <a:lnTo>
                  <a:pt x="2127" y="138"/>
                </a:lnTo>
                <a:lnTo>
                  <a:pt x="2129" y="136"/>
                </a:lnTo>
                <a:lnTo>
                  <a:pt x="2129" y="136"/>
                </a:lnTo>
                <a:lnTo>
                  <a:pt x="2129" y="136"/>
                </a:lnTo>
                <a:lnTo>
                  <a:pt x="2131" y="136"/>
                </a:lnTo>
                <a:lnTo>
                  <a:pt x="2134" y="136"/>
                </a:lnTo>
                <a:lnTo>
                  <a:pt x="2133" y="161"/>
                </a:lnTo>
                <a:lnTo>
                  <a:pt x="2133" y="192"/>
                </a:lnTo>
                <a:lnTo>
                  <a:pt x="2131" y="223"/>
                </a:lnTo>
                <a:lnTo>
                  <a:pt x="2129" y="245"/>
                </a:lnTo>
                <a:lnTo>
                  <a:pt x="2129" y="272"/>
                </a:lnTo>
                <a:lnTo>
                  <a:pt x="2133" y="303"/>
                </a:lnTo>
                <a:lnTo>
                  <a:pt x="2138" y="334"/>
                </a:lnTo>
                <a:lnTo>
                  <a:pt x="2143" y="363"/>
                </a:lnTo>
                <a:lnTo>
                  <a:pt x="2151" y="387"/>
                </a:lnTo>
                <a:lnTo>
                  <a:pt x="2153" y="401"/>
                </a:lnTo>
                <a:lnTo>
                  <a:pt x="2153" y="420"/>
                </a:lnTo>
                <a:lnTo>
                  <a:pt x="2153" y="436"/>
                </a:lnTo>
                <a:lnTo>
                  <a:pt x="2153" y="452"/>
                </a:lnTo>
                <a:lnTo>
                  <a:pt x="2158" y="463"/>
                </a:lnTo>
                <a:lnTo>
                  <a:pt x="2165" y="347"/>
                </a:lnTo>
                <a:lnTo>
                  <a:pt x="2162" y="347"/>
                </a:lnTo>
                <a:lnTo>
                  <a:pt x="2162" y="300"/>
                </a:lnTo>
                <a:lnTo>
                  <a:pt x="2154" y="280"/>
                </a:lnTo>
                <a:lnTo>
                  <a:pt x="2151" y="260"/>
                </a:lnTo>
                <a:lnTo>
                  <a:pt x="2162" y="263"/>
                </a:lnTo>
                <a:lnTo>
                  <a:pt x="2163" y="274"/>
                </a:lnTo>
                <a:lnTo>
                  <a:pt x="2169" y="289"/>
                </a:lnTo>
                <a:lnTo>
                  <a:pt x="2173" y="305"/>
                </a:lnTo>
                <a:lnTo>
                  <a:pt x="2178" y="320"/>
                </a:lnTo>
                <a:lnTo>
                  <a:pt x="2182" y="327"/>
                </a:lnTo>
                <a:lnTo>
                  <a:pt x="2182" y="320"/>
                </a:lnTo>
                <a:lnTo>
                  <a:pt x="2185" y="311"/>
                </a:lnTo>
                <a:lnTo>
                  <a:pt x="2187" y="296"/>
                </a:lnTo>
                <a:lnTo>
                  <a:pt x="2187" y="276"/>
                </a:lnTo>
                <a:lnTo>
                  <a:pt x="2187" y="260"/>
                </a:lnTo>
                <a:lnTo>
                  <a:pt x="2185" y="247"/>
                </a:lnTo>
                <a:lnTo>
                  <a:pt x="2182" y="247"/>
                </a:lnTo>
                <a:lnTo>
                  <a:pt x="2182" y="183"/>
                </a:lnTo>
                <a:lnTo>
                  <a:pt x="2178" y="183"/>
                </a:lnTo>
                <a:lnTo>
                  <a:pt x="2178" y="160"/>
                </a:lnTo>
                <a:lnTo>
                  <a:pt x="2174" y="160"/>
                </a:lnTo>
                <a:lnTo>
                  <a:pt x="2174" y="136"/>
                </a:lnTo>
                <a:lnTo>
                  <a:pt x="2171" y="136"/>
                </a:lnTo>
                <a:lnTo>
                  <a:pt x="2171" y="114"/>
                </a:lnTo>
                <a:lnTo>
                  <a:pt x="2165" y="114"/>
                </a:lnTo>
                <a:lnTo>
                  <a:pt x="2165" y="87"/>
                </a:lnTo>
                <a:lnTo>
                  <a:pt x="2162" y="87"/>
                </a:lnTo>
                <a:lnTo>
                  <a:pt x="2158" y="63"/>
                </a:lnTo>
                <a:lnTo>
                  <a:pt x="2171" y="67"/>
                </a:lnTo>
                <a:lnTo>
                  <a:pt x="2198" y="214"/>
                </a:lnTo>
                <a:lnTo>
                  <a:pt x="2200" y="227"/>
                </a:lnTo>
                <a:lnTo>
                  <a:pt x="2198" y="238"/>
                </a:lnTo>
                <a:lnTo>
                  <a:pt x="2198" y="247"/>
                </a:lnTo>
                <a:lnTo>
                  <a:pt x="2202" y="254"/>
                </a:lnTo>
                <a:lnTo>
                  <a:pt x="2214" y="163"/>
                </a:lnTo>
                <a:lnTo>
                  <a:pt x="2223" y="131"/>
                </a:lnTo>
                <a:lnTo>
                  <a:pt x="2231" y="94"/>
                </a:lnTo>
                <a:lnTo>
                  <a:pt x="2242" y="100"/>
                </a:lnTo>
                <a:lnTo>
                  <a:pt x="2240" y="109"/>
                </a:lnTo>
                <a:lnTo>
                  <a:pt x="2234" y="123"/>
                </a:lnTo>
                <a:lnTo>
                  <a:pt x="2231" y="141"/>
                </a:lnTo>
                <a:lnTo>
                  <a:pt x="2227" y="160"/>
                </a:lnTo>
                <a:lnTo>
                  <a:pt x="2225" y="178"/>
                </a:lnTo>
                <a:lnTo>
                  <a:pt x="2223" y="191"/>
                </a:lnTo>
                <a:lnTo>
                  <a:pt x="2225" y="200"/>
                </a:lnTo>
                <a:lnTo>
                  <a:pt x="2227" y="191"/>
                </a:lnTo>
                <a:lnTo>
                  <a:pt x="2227" y="185"/>
                </a:lnTo>
                <a:lnTo>
                  <a:pt x="2229" y="180"/>
                </a:lnTo>
                <a:lnTo>
                  <a:pt x="2233" y="176"/>
                </a:lnTo>
                <a:lnTo>
                  <a:pt x="2236" y="172"/>
                </a:lnTo>
                <a:lnTo>
                  <a:pt x="2242" y="171"/>
                </a:lnTo>
                <a:lnTo>
                  <a:pt x="2242" y="211"/>
                </a:lnTo>
                <a:lnTo>
                  <a:pt x="2245" y="211"/>
                </a:lnTo>
                <a:lnTo>
                  <a:pt x="2245" y="203"/>
                </a:lnTo>
                <a:lnTo>
                  <a:pt x="2258" y="192"/>
                </a:lnTo>
                <a:lnTo>
                  <a:pt x="2267" y="180"/>
                </a:lnTo>
                <a:lnTo>
                  <a:pt x="2276" y="167"/>
                </a:lnTo>
                <a:lnTo>
                  <a:pt x="2287" y="154"/>
                </a:lnTo>
                <a:lnTo>
                  <a:pt x="2302" y="147"/>
                </a:lnTo>
                <a:lnTo>
                  <a:pt x="2300" y="154"/>
                </a:lnTo>
                <a:lnTo>
                  <a:pt x="2298" y="158"/>
                </a:lnTo>
                <a:lnTo>
                  <a:pt x="2294" y="163"/>
                </a:lnTo>
                <a:lnTo>
                  <a:pt x="2291" y="167"/>
                </a:lnTo>
                <a:lnTo>
                  <a:pt x="2285" y="167"/>
                </a:lnTo>
                <a:lnTo>
                  <a:pt x="2285" y="176"/>
                </a:lnTo>
                <a:lnTo>
                  <a:pt x="2278" y="180"/>
                </a:lnTo>
                <a:lnTo>
                  <a:pt x="2278" y="183"/>
                </a:lnTo>
                <a:lnTo>
                  <a:pt x="2271" y="187"/>
                </a:lnTo>
                <a:lnTo>
                  <a:pt x="2271" y="196"/>
                </a:lnTo>
                <a:lnTo>
                  <a:pt x="2262" y="200"/>
                </a:lnTo>
                <a:lnTo>
                  <a:pt x="2256" y="212"/>
                </a:lnTo>
                <a:lnTo>
                  <a:pt x="2251" y="225"/>
                </a:lnTo>
                <a:lnTo>
                  <a:pt x="2242" y="236"/>
                </a:lnTo>
                <a:lnTo>
                  <a:pt x="2262" y="307"/>
                </a:lnTo>
                <a:lnTo>
                  <a:pt x="2265" y="307"/>
                </a:lnTo>
                <a:lnTo>
                  <a:pt x="2267" y="296"/>
                </a:lnTo>
                <a:lnTo>
                  <a:pt x="2269" y="289"/>
                </a:lnTo>
                <a:lnTo>
                  <a:pt x="2271" y="283"/>
                </a:lnTo>
                <a:lnTo>
                  <a:pt x="2274" y="274"/>
                </a:lnTo>
                <a:lnTo>
                  <a:pt x="2282" y="227"/>
                </a:lnTo>
                <a:lnTo>
                  <a:pt x="2314" y="136"/>
                </a:lnTo>
                <a:lnTo>
                  <a:pt x="2322" y="136"/>
                </a:lnTo>
                <a:lnTo>
                  <a:pt x="2311" y="191"/>
                </a:lnTo>
                <a:lnTo>
                  <a:pt x="2309" y="192"/>
                </a:lnTo>
                <a:lnTo>
                  <a:pt x="2309" y="194"/>
                </a:lnTo>
                <a:lnTo>
                  <a:pt x="2307" y="192"/>
                </a:lnTo>
                <a:lnTo>
                  <a:pt x="2307" y="192"/>
                </a:lnTo>
                <a:lnTo>
                  <a:pt x="2305" y="196"/>
                </a:lnTo>
                <a:lnTo>
                  <a:pt x="2314" y="200"/>
                </a:lnTo>
                <a:lnTo>
                  <a:pt x="2325" y="254"/>
                </a:lnTo>
                <a:lnTo>
                  <a:pt x="2327" y="254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1"/>
                </a:lnTo>
                <a:lnTo>
                  <a:pt x="2331" y="247"/>
                </a:lnTo>
                <a:lnTo>
                  <a:pt x="2331" y="238"/>
                </a:lnTo>
                <a:lnTo>
                  <a:pt x="2329" y="223"/>
                </a:lnTo>
                <a:lnTo>
                  <a:pt x="2325" y="207"/>
                </a:lnTo>
                <a:lnTo>
                  <a:pt x="2320" y="192"/>
                </a:lnTo>
                <a:lnTo>
                  <a:pt x="2318" y="180"/>
                </a:lnTo>
                <a:lnTo>
                  <a:pt x="2331" y="183"/>
                </a:lnTo>
                <a:lnTo>
                  <a:pt x="2333" y="198"/>
                </a:lnTo>
                <a:lnTo>
                  <a:pt x="2336" y="212"/>
                </a:lnTo>
                <a:lnTo>
                  <a:pt x="2342" y="223"/>
                </a:lnTo>
                <a:lnTo>
                  <a:pt x="2342" y="220"/>
                </a:lnTo>
                <a:lnTo>
                  <a:pt x="2351" y="209"/>
                </a:lnTo>
                <a:lnTo>
                  <a:pt x="2356" y="196"/>
                </a:lnTo>
                <a:lnTo>
                  <a:pt x="2362" y="183"/>
                </a:lnTo>
                <a:lnTo>
                  <a:pt x="2374" y="176"/>
                </a:lnTo>
                <a:lnTo>
                  <a:pt x="2374" y="167"/>
                </a:lnTo>
                <a:lnTo>
                  <a:pt x="2378" y="163"/>
                </a:lnTo>
                <a:lnTo>
                  <a:pt x="2380" y="161"/>
                </a:lnTo>
                <a:lnTo>
                  <a:pt x="2383" y="160"/>
                </a:lnTo>
                <a:lnTo>
                  <a:pt x="2387" y="156"/>
                </a:lnTo>
                <a:lnTo>
                  <a:pt x="2389" y="154"/>
                </a:lnTo>
                <a:lnTo>
                  <a:pt x="2393" y="149"/>
                </a:lnTo>
                <a:lnTo>
                  <a:pt x="2394" y="143"/>
                </a:lnTo>
                <a:lnTo>
                  <a:pt x="2402" y="143"/>
                </a:lnTo>
                <a:lnTo>
                  <a:pt x="2402" y="140"/>
                </a:lnTo>
                <a:lnTo>
                  <a:pt x="2400" y="138"/>
                </a:lnTo>
                <a:lnTo>
                  <a:pt x="2398" y="136"/>
                </a:lnTo>
                <a:lnTo>
                  <a:pt x="2396" y="134"/>
                </a:lnTo>
                <a:lnTo>
                  <a:pt x="2396" y="134"/>
                </a:lnTo>
                <a:lnTo>
                  <a:pt x="2394" y="131"/>
                </a:lnTo>
                <a:lnTo>
                  <a:pt x="2394" y="127"/>
                </a:lnTo>
                <a:lnTo>
                  <a:pt x="2405" y="127"/>
                </a:lnTo>
                <a:lnTo>
                  <a:pt x="2405" y="136"/>
                </a:lnTo>
                <a:lnTo>
                  <a:pt x="2414" y="136"/>
                </a:lnTo>
                <a:lnTo>
                  <a:pt x="2411" y="147"/>
                </a:lnTo>
                <a:lnTo>
                  <a:pt x="2414" y="147"/>
                </a:lnTo>
                <a:lnTo>
                  <a:pt x="2414" y="160"/>
                </a:lnTo>
                <a:lnTo>
                  <a:pt x="2418" y="160"/>
                </a:lnTo>
                <a:lnTo>
                  <a:pt x="2418" y="176"/>
                </a:lnTo>
                <a:lnTo>
                  <a:pt x="2422" y="176"/>
                </a:lnTo>
                <a:lnTo>
                  <a:pt x="2422" y="191"/>
                </a:lnTo>
                <a:lnTo>
                  <a:pt x="2425" y="191"/>
                </a:lnTo>
                <a:lnTo>
                  <a:pt x="2425" y="207"/>
                </a:lnTo>
                <a:lnTo>
                  <a:pt x="2431" y="207"/>
                </a:lnTo>
                <a:lnTo>
                  <a:pt x="2434" y="236"/>
                </a:lnTo>
                <a:lnTo>
                  <a:pt x="2438" y="236"/>
                </a:lnTo>
                <a:lnTo>
                  <a:pt x="2438" y="251"/>
                </a:lnTo>
                <a:lnTo>
                  <a:pt x="2442" y="251"/>
                </a:lnTo>
                <a:lnTo>
                  <a:pt x="2443" y="263"/>
                </a:lnTo>
                <a:lnTo>
                  <a:pt x="2443" y="276"/>
                </a:lnTo>
                <a:lnTo>
                  <a:pt x="2445" y="287"/>
                </a:lnTo>
                <a:lnTo>
                  <a:pt x="2451" y="296"/>
                </a:lnTo>
                <a:lnTo>
                  <a:pt x="2451" y="280"/>
                </a:lnTo>
                <a:lnTo>
                  <a:pt x="2462" y="280"/>
                </a:lnTo>
                <a:lnTo>
                  <a:pt x="2462" y="274"/>
                </a:lnTo>
                <a:lnTo>
                  <a:pt x="2460" y="274"/>
                </a:lnTo>
                <a:lnTo>
                  <a:pt x="2458" y="274"/>
                </a:lnTo>
                <a:lnTo>
                  <a:pt x="2456" y="274"/>
                </a:lnTo>
                <a:lnTo>
                  <a:pt x="2456" y="274"/>
                </a:lnTo>
                <a:lnTo>
                  <a:pt x="2456" y="272"/>
                </a:lnTo>
                <a:lnTo>
                  <a:pt x="2454" y="271"/>
                </a:lnTo>
                <a:lnTo>
                  <a:pt x="2458" y="261"/>
                </a:lnTo>
                <a:lnTo>
                  <a:pt x="2463" y="245"/>
                </a:lnTo>
                <a:lnTo>
                  <a:pt x="2465" y="223"/>
                </a:lnTo>
                <a:lnTo>
                  <a:pt x="2469" y="201"/>
                </a:lnTo>
                <a:lnTo>
                  <a:pt x="2469" y="181"/>
                </a:lnTo>
                <a:lnTo>
                  <a:pt x="2471" y="167"/>
                </a:lnTo>
                <a:lnTo>
                  <a:pt x="2482" y="171"/>
                </a:lnTo>
                <a:lnTo>
                  <a:pt x="2483" y="183"/>
                </a:lnTo>
                <a:lnTo>
                  <a:pt x="2485" y="198"/>
                </a:lnTo>
                <a:lnTo>
                  <a:pt x="2491" y="207"/>
                </a:lnTo>
                <a:lnTo>
                  <a:pt x="2474" y="91"/>
                </a:lnTo>
                <a:lnTo>
                  <a:pt x="2482" y="91"/>
                </a:lnTo>
                <a:lnTo>
                  <a:pt x="2491" y="140"/>
                </a:lnTo>
                <a:lnTo>
                  <a:pt x="2502" y="187"/>
                </a:lnTo>
                <a:lnTo>
                  <a:pt x="2503" y="200"/>
                </a:lnTo>
                <a:lnTo>
                  <a:pt x="2503" y="214"/>
                </a:lnTo>
                <a:lnTo>
                  <a:pt x="2503" y="229"/>
                </a:lnTo>
                <a:lnTo>
                  <a:pt x="2505" y="241"/>
                </a:lnTo>
                <a:lnTo>
                  <a:pt x="2511" y="251"/>
                </a:lnTo>
                <a:lnTo>
                  <a:pt x="2514" y="200"/>
                </a:lnTo>
                <a:lnTo>
                  <a:pt x="2525" y="154"/>
                </a:lnTo>
                <a:lnTo>
                  <a:pt x="2534" y="94"/>
                </a:lnTo>
                <a:lnTo>
                  <a:pt x="2538" y="94"/>
                </a:lnTo>
                <a:lnTo>
                  <a:pt x="2538" y="83"/>
                </a:lnTo>
                <a:lnTo>
                  <a:pt x="2542" y="83"/>
                </a:lnTo>
                <a:lnTo>
                  <a:pt x="2542" y="63"/>
                </a:lnTo>
                <a:lnTo>
                  <a:pt x="2545" y="63"/>
                </a:lnTo>
                <a:lnTo>
                  <a:pt x="2531" y="16"/>
                </a:lnTo>
                <a:lnTo>
                  <a:pt x="2534" y="16"/>
                </a:lnTo>
                <a:lnTo>
                  <a:pt x="2534" y="20"/>
                </a:lnTo>
                <a:lnTo>
                  <a:pt x="2538" y="20"/>
                </a:lnTo>
                <a:lnTo>
                  <a:pt x="2549" y="45"/>
                </a:lnTo>
                <a:lnTo>
                  <a:pt x="2562" y="72"/>
                </a:lnTo>
                <a:lnTo>
                  <a:pt x="2573" y="100"/>
                </a:lnTo>
                <a:lnTo>
                  <a:pt x="2578" y="131"/>
                </a:lnTo>
                <a:lnTo>
                  <a:pt x="2585" y="131"/>
                </a:lnTo>
                <a:lnTo>
                  <a:pt x="2587" y="152"/>
                </a:lnTo>
                <a:lnTo>
                  <a:pt x="2593" y="171"/>
                </a:lnTo>
                <a:lnTo>
                  <a:pt x="2598" y="187"/>
                </a:lnTo>
                <a:lnTo>
                  <a:pt x="2598" y="214"/>
                </a:lnTo>
                <a:lnTo>
                  <a:pt x="2602" y="214"/>
                </a:lnTo>
                <a:lnTo>
                  <a:pt x="2605" y="176"/>
                </a:lnTo>
                <a:lnTo>
                  <a:pt x="2602" y="176"/>
                </a:lnTo>
                <a:lnTo>
                  <a:pt x="2602" y="147"/>
                </a:lnTo>
                <a:lnTo>
                  <a:pt x="2614" y="151"/>
                </a:lnTo>
                <a:lnTo>
                  <a:pt x="2618" y="185"/>
                </a:lnTo>
                <a:lnTo>
                  <a:pt x="2625" y="214"/>
                </a:lnTo>
                <a:lnTo>
                  <a:pt x="2638" y="331"/>
                </a:lnTo>
                <a:lnTo>
                  <a:pt x="2645" y="331"/>
                </a:lnTo>
                <a:lnTo>
                  <a:pt x="2651" y="203"/>
                </a:lnTo>
                <a:lnTo>
                  <a:pt x="2631" y="94"/>
                </a:lnTo>
                <a:lnTo>
                  <a:pt x="2642" y="100"/>
                </a:lnTo>
                <a:lnTo>
                  <a:pt x="2645" y="132"/>
                </a:lnTo>
                <a:lnTo>
                  <a:pt x="2654" y="163"/>
                </a:lnTo>
                <a:lnTo>
                  <a:pt x="2654" y="191"/>
                </a:lnTo>
                <a:lnTo>
                  <a:pt x="2658" y="191"/>
                </a:lnTo>
                <a:lnTo>
                  <a:pt x="2658" y="187"/>
                </a:lnTo>
                <a:lnTo>
                  <a:pt x="2662" y="176"/>
                </a:lnTo>
                <a:lnTo>
                  <a:pt x="2665" y="161"/>
                </a:lnTo>
                <a:lnTo>
                  <a:pt x="2665" y="147"/>
                </a:lnTo>
                <a:lnTo>
                  <a:pt x="2674" y="147"/>
                </a:lnTo>
                <a:lnTo>
                  <a:pt x="2674" y="207"/>
                </a:lnTo>
                <a:lnTo>
                  <a:pt x="2671" y="207"/>
                </a:lnTo>
                <a:lnTo>
                  <a:pt x="2674" y="331"/>
                </a:lnTo>
                <a:lnTo>
                  <a:pt x="2691" y="331"/>
                </a:lnTo>
                <a:lnTo>
                  <a:pt x="2705" y="416"/>
                </a:lnTo>
                <a:lnTo>
                  <a:pt x="2711" y="416"/>
                </a:lnTo>
                <a:lnTo>
                  <a:pt x="2705" y="263"/>
                </a:lnTo>
                <a:lnTo>
                  <a:pt x="2702" y="263"/>
                </a:lnTo>
                <a:lnTo>
                  <a:pt x="2702" y="231"/>
                </a:lnTo>
                <a:lnTo>
                  <a:pt x="2698" y="231"/>
                </a:lnTo>
                <a:lnTo>
                  <a:pt x="2698" y="196"/>
                </a:lnTo>
                <a:lnTo>
                  <a:pt x="2694" y="196"/>
                </a:lnTo>
                <a:lnTo>
                  <a:pt x="2694" y="167"/>
                </a:lnTo>
                <a:lnTo>
                  <a:pt x="2691" y="167"/>
                </a:lnTo>
                <a:lnTo>
                  <a:pt x="2691" y="143"/>
                </a:lnTo>
                <a:lnTo>
                  <a:pt x="2685" y="143"/>
                </a:lnTo>
                <a:lnTo>
                  <a:pt x="2685" y="123"/>
                </a:lnTo>
                <a:lnTo>
                  <a:pt x="2682" y="123"/>
                </a:lnTo>
                <a:lnTo>
                  <a:pt x="2682" y="103"/>
                </a:lnTo>
                <a:lnTo>
                  <a:pt x="2678" y="103"/>
                </a:lnTo>
                <a:lnTo>
                  <a:pt x="2678" y="100"/>
                </a:lnTo>
                <a:lnTo>
                  <a:pt x="2682" y="100"/>
                </a:lnTo>
                <a:lnTo>
                  <a:pt x="2682" y="94"/>
                </a:lnTo>
                <a:lnTo>
                  <a:pt x="2685" y="94"/>
                </a:lnTo>
                <a:lnTo>
                  <a:pt x="2685" y="100"/>
                </a:lnTo>
                <a:lnTo>
                  <a:pt x="2691" y="109"/>
                </a:lnTo>
                <a:lnTo>
                  <a:pt x="2693" y="118"/>
                </a:lnTo>
                <a:lnTo>
                  <a:pt x="2694" y="131"/>
                </a:lnTo>
                <a:lnTo>
                  <a:pt x="2698" y="131"/>
                </a:lnTo>
                <a:lnTo>
                  <a:pt x="2698" y="154"/>
                </a:lnTo>
                <a:lnTo>
                  <a:pt x="2705" y="185"/>
                </a:lnTo>
                <a:lnTo>
                  <a:pt x="2711" y="218"/>
                </a:lnTo>
                <a:lnTo>
                  <a:pt x="2718" y="247"/>
                </a:lnTo>
                <a:lnTo>
                  <a:pt x="2720" y="260"/>
                </a:lnTo>
                <a:lnTo>
                  <a:pt x="2720" y="276"/>
                </a:lnTo>
                <a:lnTo>
                  <a:pt x="2722" y="289"/>
                </a:lnTo>
                <a:lnTo>
                  <a:pt x="2725" y="300"/>
                </a:lnTo>
                <a:lnTo>
                  <a:pt x="2731" y="203"/>
                </a:lnTo>
                <a:lnTo>
                  <a:pt x="2725" y="203"/>
                </a:lnTo>
                <a:lnTo>
                  <a:pt x="2725" y="114"/>
                </a:lnTo>
                <a:lnTo>
                  <a:pt x="2718" y="81"/>
                </a:lnTo>
                <a:lnTo>
                  <a:pt x="2714" y="47"/>
                </a:lnTo>
                <a:lnTo>
                  <a:pt x="2722" y="47"/>
                </a:lnTo>
                <a:lnTo>
                  <a:pt x="2725" y="76"/>
                </a:lnTo>
                <a:lnTo>
                  <a:pt x="2731" y="76"/>
                </a:lnTo>
                <a:lnTo>
                  <a:pt x="2731" y="94"/>
                </a:lnTo>
                <a:lnTo>
                  <a:pt x="2734" y="94"/>
                </a:lnTo>
                <a:lnTo>
                  <a:pt x="2734" y="114"/>
                </a:lnTo>
                <a:lnTo>
                  <a:pt x="2738" y="114"/>
                </a:lnTo>
                <a:lnTo>
                  <a:pt x="2738" y="131"/>
                </a:lnTo>
                <a:lnTo>
                  <a:pt x="2742" y="131"/>
                </a:lnTo>
                <a:lnTo>
                  <a:pt x="2742" y="151"/>
                </a:lnTo>
                <a:lnTo>
                  <a:pt x="2747" y="176"/>
                </a:lnTo>
                <a:lnTo>
                  <a:pt x="2753" y="203"/>
                </a:lnTo>
                <a:lnTo>
                  <a:pt x="2758" y="227"/>
                </a:lnTo>
                <a:lnTo>
                  <a:pt x="2758" y="260"/>
                </a:lnTo>
                <a:lnTo>
                  <a:pt x="2762" y="260"/>
                </a:lnTo>
                <a:lnTo>
                  <a:pt x="2763" y="272"/>
                </a:lnTo>
                <a:lnTo>
                  <a:pt x="2763" y="285"/>
                </a:lnTo>
                <a:lnTo>
                  <a:pt x="2765" y="298"/>
                </a:lnTo>
                <a:lnTo>
                  <a:pt x="2771" y="307"/>
                </a:lnTo>
                <a:lnTo>
                  <a:pt x="2773" y="281"/>
                </a:lnTo>
                <a:lnTo>
                  <a:pt x="2780" y="256"/>
                </a:lnTo>
                <a:lnTo>
                  <a:pt x="2785" y="236"/>
                </a:lnTo>
                <a:lnTo>
                  <a:pt x="2794" y="196"/>
                </a:lnTo>
                <a:lnTo>
                  <a:pt x="2798" y="196"/>
                </a:lnTo>
                <a:lnTo>
                  <a:pt x="2798" y="180"/>
                </a:lnTo>
                <a:lnTo>
                  <a:pt x="2802" y="180"/>
                </a:lnTo>
                <a:lnTo>
                  <a:pt x="2802" y="171"/>
                </a:lnTo>
                <a:lnTo>
                  <a:pt x="2805" y="171"/>
                </a:lnTo>
                <a:lnTo>
                  <a:pt x="2811" y="151"/>
                </a:lnTo>
                <a:lnTo>
                  <a:pt x="2822" y="151"/>
                </a:lnTo>
                <a:lnTo>
                  <a:pt x="2811" y="187"/>
                </a:lnTo>
                <a:lnTo>
                  <a:pt x="2818" y="187"/>
                </a:lnTo>
                <a:lnTo>
                  <a:pt x="2805" y="223"/>
                </a:lnTo>
                <a:lnTo>
                  <a:pt x="2802" y="223"/>
                </a:lnTo>
                <a:lnTo>
                  <a:pt x="2802" y="247"/>
                </a:lnTo>
                <a:lnTo>
                  <a:pt x="2798" y="247"/>
                </a:lnTo>
                <a:lnTo>
                  <a:pt x="2798" y="251"/>
                </a:lnTo>
                <a:lnTo>
                  <a:pt x="2802" y="251"/>
                </a:lnTo>
                <a:lnTo>
                  <a:pt x="2802" y="254"/>
                </a:lnTo>
                <a:lnTo>
                  <a:pt x="2798" y="254"/>
                </a:lnTo>
                <a:lnTo>
                  <a:pt x="2798" y="260"/>
                </a:lnTo>
                <a:lnTo>
                  <a:pt x="2802" y="260"/>
                </a:lnTo>
                <a:lnTo>
                  <a:pt x="2798" y="280"/>
                </a:lnTo>
                <a:lnTo>
                  <a:pt x="2798" y="281"/>
                </a:lnTo>
                <a:lnTo>
                  <a:pt x="2800" y="281"/>
                </a:lnTo>
                <a:lnTo>
                  <a:pt x="2800" y="281"/>
                </a:lnTo>
                <a:lnTo>
                  <a:pt x="2802" y="281"/>
                </a:lnTo>
                <a:lnTo>
                  <a:pt x="2802" y="283"/>
                </a:lnTo>
                <a:lnTo>
                  <a:pt x="2802" y="298"/>
                </a:lnTo>
                <a:lnTo>
                  <a:pt x="2802" y="314"/>
                </a:lnTo>
                <a:lnTo>
                  <a:pt x="2800" y="331"/>
                </a:lnTo>
                <a:lnTo>
                  <a:pt x="2802" y="345"/>
                </a:lnTo>
                <a:lnTo>
                  <a:pt x="2805" y="356"/>
                </a:lnTo>
                <a:lnTo>
                  <a:pt x="2811" y="334"/>
                </a:lnTo>
                <a:lnTo>
                  <a:pt x="2814" y="334"/>
                </a:lnTo>
                <a:lnTo>
                  <a:pt x="2814" y="327"/>
                </a:lnTo>
                <a:lnTo>
                  <a:pt x="2818" y="327"/>
                </a:lnTo>
                <a:lnTo>
                  <a:pt x="2818" y="296"/>
                </a:lnTo>
                <a:lnTo>
                  <a:pt x="2822" y="296"/>
                </a:lnTo>
                <a:lnTo>
                  <a:pt x="2831" y="247"/>
                </a:lnTo>
                <a:lnTo>
                  <a:pt x="2838" y="247"/>
                </a:lnTo>
                <a:lnTo>
                  <a:pt x="2842" y="276"/>
                </a:lnTo>
                <a:lnTo>
                  <a:pt x="2851" y="303"/>
                </a:lnTo>
                <a:lnTo>
                  <a:pt x="2851" y="331"/>
                </a:lnTo>
                <a:lnTo>
                  <a:pt x="2854" y="331"/>
                </a:lnTo>
                <a:lnTo>
                  <a:pt x="2858" y="301"/>
                </a:lnTo>
                <a:lnTo>
                  <a:pt x="2865" y="272"/>
                </a:lnTo>
                <a:lnTo>
                  <a:pt x="2874" y="247"/>
                </a:lnTo>
                <a:lnTo>
                  <a:pt x="2878" y="247"/>
                </a:lnTo>
                <a:lnTo>
                  <a:pt x="2878" y="251"/>
                </a:lnTo>
                <a:lnTo>
                  <a:pt x="2882" y="251"/>
                </a:lnTo>
                <a:lnTo>
                  <a:pt x="2882" y="254"/>
                </a:lnTo>
                <a:lnTo>
                  <a:pt x="2882" y="258"/>
                </a:lnTo>
                <a:lnTo>
                  <a:pt x="2880" y="263"/>
                </a:lnTo>
                <a:lnTo>
                  <a:pt x="2878" y="269"/>
                </a:lnTo>
                <a:lnTo>
                  <a:pt x="2878" y="274"/>
                </a:lnTo>
                <a:lnTo>
                  <a:pt x="2878" y="280"/>
                </a:lnTo>
                <a:lnTo>
                  <a:pt x="2882" y="280"/>
                </a:lnTo>
                <a:lnTo>
                  <a:pt x="2885" y="300"/>
                </a:lnTo>
                <a:lnTo>
                  <a:pt x="2891" y="300"/>
                </a:lnTo>
                <a:lnTo>
                  <a:pt x="2893" y="283"/>
                </a:lnTo>
                <a:lnTo>
                  <a:pt x="2896" y="265"/>
                </a:lnTo>
                <a:lnTo>
                  <a:pt x="2902" y="251"/>
                </a:lnTo>
                <a:lnTo>
                  <a:pt x="2911" y="247"/>
                </a:lnTo>
                <a:lnTo>
                  <a:pt x="2911" y="238"/>
                </a:lnTo>
                <a:lnTo>
                  <a:pt x="2907" y="225"/>
                </a:lnTo>
                <a:lnTo>
                  <a:pt x="2902" y="212"/>
                </a:lnTo>
                <a:lnTo>
                  <a:pt x="2896" y="200"/>
                </a:lnTo>
                <a:lnTo>
                  <a:pt x="2894" y="191"/>
                </a:lnTo>
                <a:lnTo>
                  <a:pt x="2905" y="196"/>
                </a:lnTo>
                <a:lnTo>
                  <a:pt x="2905" y="183"/>
                </a:lnTo>
                <a:lnTo>
                  <a:pt x="2902" y="183"/>
                </a:lnTo>
                <a:lnTo>
                  <a:pt x="2898" y="154"/>
                </a:lnTo>
                <a:lnTo>
                  <a:pt x="2905" y="154"/>
                </a:lnTo>
                <a:lnTo>
                  <a:pt x="2918" y="191"/>
                </a:lnTo>
                <a:lnTo>
                  <a:pt x="2922" y="220"/>
                </a:lnTo>
                <a:lnTo>
                  <a:pt x="2925" y="220"/>
                </a:lnTo>
                <a:lnTo>
                  <a:pt x="2925" y="243"/>
                </a:lnTo>
                <a:lnTo>
                  <a:pt x="2931" y="243"/>
                </a:lnTo>
                <a:lnTo>
                  <a:pt x="2931" y="267"/>
                </a:lnTo>
                <a:lnTo>
                  <a:pt x="2934" y="267"/>
                </a:lnTo>
                <a:lnTo>
                  <a:pt x="2936" y="281"/>
                </a:lnTo>
                <a:lnTo>
                  <a:pt x="2936" y="296"/>
                </a:lnTo>
                <a:lnTo>
                  <a:pt x="2938" y="307"/>
                </a:lnTo>
                <a:lnTo>
                  <a:pt x="2942" y="307"/>
                </a:lnTo>
                <a:lnTo>
                  <a:pt x="2943" y="280"/>
                </a:lnTo>
                <a:lnTo>
                  <a:pt x="2951" y="254"/>
                </a:lnTo>
                <a:lnTo>
                  <a:pt x="2958" y="232"/>
                </a:lnTo>
                <a:lnTo>
                  <a:pt x="2965" y="211"/>
                </a:lnTo>
                <a:lnTo>
                  <a:pt x="2965" y="196"/>
                </a:lnTo>
                <a:lnTo>
                  <a:pt x="2971" y="196"/>
                </a:lnTo>
                <a:lnTo>
                  <a:pt x="2971" y="183"/>
                </a:lnTo>
                <a:lnTo>
                  <a:pt x="2974" y="183"/>
                </a:lnTo>
                <a:lnTo>
                  <a:pt x="2974" y="167"/>
                </a:lnTo>
                <a:lnTo>
                  <a:pt x="2993" y="112"/>
                </a:lnTo>
                <a:lnTo>
                  <a:pt x="3005" y="54"/>
                </a:lnTo>
                <a:lnTo>
                  <a:pt x="3018" y="54"/>
                </a:lnTo>
                <a:lnTo>
                  <a:pt x="2998" y="131"/>
                </a:lnTo>
                <a:lnTo>
                  <a:pt x="2998" y="163"/>
                </a:lnTo>
                <a:lnTo>
                  <a:pt x="2994" y="163"/>
                </a:lnTo>
                <a:lnTo>
                  <a:pt x="2994" y="196"/>
                </a:lnTo>
                <a:lnTo>
                  <a:pt x="2991" y="196"/>
                </a:lnTo>
                <a:lnTo>
                  <a:pt x="2991" y="231"/>
                </a:lnTo>
                <a:lnTo>
                  <a:pt x="2985" y="231"/>
                </a:lnTo>
                <a:lnTo>
                  <a:pt x="2983" y="243"/>
                </a:lnTo>
                <a:lnTo>
                  <a:pt x="2985" y="260"/>
                </a:lnTo>
                <a:lnTo>
                  <a:pt x="2987" y="274"/>
                </a:lnTo>
                <a:lnTo>
                  <a:pt x="2991" y="283"/>
                </a:lnTo>
                <a:lnTo>
                  <a:pt x="3002" y="231"/>
                </a:lnTo>
                <a:lnTo>
                  <a:pt x="3005" y="231"/>
                </a:lnTo>
                <a:lnTo>
                  <a:pt x="3005" y="220"/>
                </a:lnTo>
                <a:lnTo>
                  <a:pt x="3011" y="220"/>
                </a:lnTo>
                <a:lnTo>
                  <a:pt x="3042" y="103"/>
                </a:lnTo>
                <a:lnTo>
                  <a:pt x="3051" y="103"/>
                </a:lnTo>
                <a:lnTo>
                  <a:pt x="3045" y="138"/>
                </a:lnTo>
                <a:lnTo>
                  <a:pt x="3033" y="172"/>
                </a:lnTo>
                <a:lnTo>
                  <a:pt x="3022" y="203"/>
                </a:lnTo>
                <a:lnTo>
                  <a:pt x="3022" y="220"/>
                </a:lnTo>
                <a:lnTo>
                  <a:pt x="3018" y="220"/>
                </a:lnTo>
                <a:lnTo>
                  <a:pt x="3018" y="236"/>
                </a:lnTo>
                <a:lnTo>
                  <a:pt x="3014" y="236"/>
                </a:lnTo>
                <a:lnTo>
                  <a:pt x="3014" y="247"/>
                </a:lnTo>
                <a:lnTo>
                  <a:pt x="3011" y="247"/>
                </a:lnTo>
                <a:lnTo>
                  <a:pt x="3011" y="263"/>
                </a:lnTo>
                <a:lnTo>
                  <a:pt x="3005" y="263"/>
                </a:lnTo>
                <a:lnTo>
                  <a:pt x="3005" y="271"/>
                </a:lnTo>
                <a:lnTo>
                  <a:pt x="3003" y="278"/>
                </a:lnTo>
                <a:lnTo>
                  <a:pt x="3003" y="285"/>
                </a:lnTo>
                <a:lnTo>
                  <a:pt x="3002" y="291"/>
                </a:lnTo>
                <a:lnTo>
                  <a:pt x="3011" y="291"/>
                </a:lnTo>
                <a:lnTo>
                  <a:pt x="3011" y="287"/>
                </a:lnTo>
                <a:lnTo>
                  <a:pt x="3038" y="287"/>
                </a:lnTo>
                <a:lnTo>
                  <a:pt x="3038" y="283"/>
                </a:lnTo>
                <a:lnTo>
                  <a:pt x="3042" y="283"/>
                </a:lnTo>
                <a:lnTo>
                  <a:pt x="3047" y="256"/>
                </a:lnTo>
                <a:lnTo>
                  <a:pt x="3056" y="231"/>
                </a:lnTo>
                <a:lnTo>
                  <a:pt x="3065" y="207"/>
                </a:lnTo>
                <a:lnTo>
                  <a:pt x="3067" y="192"/>
                </a:lnTo>
                <a:lnTo>
                  <a:pt x="3065" y="180"/>
                </a:lnTo>
                <a:lnTo>
                  <a:pt x="3063" y="169"/>
                </a:lnTo>
                <a:lnTo>
                  <a:pt x="3065" y="160"/>
                </a:lnTo>
                <a:lnTo>
                  <a:pt x="3069" y="163"/>
                </a:lnTo>
                <a:lnTo>
                  <a:pt x="3073" y="167"/>
                </a:lnTo>
                <a:lnTo>
                  <a:pt x="3078" y="171"/>
                </a:lnTo>
                <a:lnTo>
                  <a:pt x="3080" y="152"/>
                </a:lnTo>
                <a:lnTo>
                  <a:pt x="3083" y="136"/>
                </a:lnTo>
                <a:lnTo>
                  <a:pt x="3089" y="120"/>
                </a:lnTo>
                <a:lnTo>
                  <a:pt x="3094" y="103"/>
                </a:lnTo>
                <a:lnTo>
                  <a:pt x="3102" y="103"/>
                </a:lnTo>
                <a:lnTo>
                  <a:pt x="3085" y="171"/>
                </a:lnTo>
                <a:lnTo>
                  <a:pt x="3082" y="171"/>
                </a:lnTo>
                <a:lnTo>
                  <a:pt x="3078" y="196"/>
                </a:lnTo>
                <a:lnTo>
                  <a:pt x="3082" y="196"/>
                </a:lnTo>
                <a:lnTo>
                  <a:pt x="3082" y="214"/>
                </a:lnTo>
                <a:lnTo>
                  <a:pt x="3085" y="214"/>
                </a:lnTo>
                <a:lnTo>
                  <a:pt x="3085" y="247"/>
                </a:lnTo>
                <a:lnTo>
                  <a:pt x="3091" y="247"/>
                </a:lnTo>
                <a:lnTo>
                  <a:pt x="3094" y="223"/>
                </a:lnTo>
                <a:lnTo>
                  <a:pt x="3102" y="200"/>
                </a:lnTo>
                <a:lnTo>
                  <a:pt x="3111" y="178"/>
                </a:lnTo>
                <a:lnTo>
                  <a:pt x="3118" y="154"/>
                </a:lnTo>
                <a:lnTo>
                  <a:pt x="3125" y="154"/>
                </a:lnTo>
                <a:lnTo>
                  <a:pt x="3125" y="169"/>
                </a:lnTo>
                <a:lnTo>
                  <a:pt x="3122" y="185"/>
                </a:lnTo>
                <a:lnTo>
                  <a:pt x="3120" y="200"/>
                </a:lnTo>
                <a:lnTo>
                  <a:pt x="3118" y="214"/>
                </a:lnTo>
                <a:lnTo>
                  <a:pt x="3122" y="223"/>
                </a:lnTo>
                <a:lnTo>
                  <a:pt x="3123" y="209"/>
                </a:lnTo>
                <a:lnTo>
                  <a:pt x="3129" y="198"/>
                </a:lnTo>
                <a:lnTo>
                  <a:pt x="3134" y="187"/>
                </a:lnTo>
                <a:lnTo>
                  <a:pt x="3145" y="140"/>
                </a:lnTo>
                <a:lnTo>
                  <a:pt x="3154" y="140"/>
                </a:lnTo>
                <a:lnTo>
                  <a:pt x="3149" y="176"/>
                </a:lnTo>
                <a:lnTo>
                  <a:pt x="3142" y="214"/>
                </a:lnTo>
                <a:lnTo>
                  <a:pt x="3136" y="251"/>
                </a:lnTo>
                <a:lnTo>
                  <a:pt x="3133" y="287"/>
                </a:lnTo>
                <a:lnTo>
                  <a:pt x="3138" y="323"/>
                </a:lnTo>
                <a:lnTo>
                  <a:pt x="3140" y="338"/>
                </a:lnTo>
                <a:lnTo>
                  <a:pt x="3142" y="352"/>
                </a:lnTo>
                <a:lnTo>
                  <a:pt x="3145" y="363"/>
                </a:lnTo>
                <a:lnTo>
                  <a:pt x="3145" y="360"/>
                </a:lnTo>
                <a:lnTo>
                  <a:pt x="3156" y="343"/>
                </a:lnTo>
                <a:lnTo>
                  <a:pt x="3160" y="323"/>
                </a:lnTo>
                <a:lnTo>
                  <a:pt x="3160" y="303"/>
                </a:lnTo>
                <a:lnTo>
                  <a:pt x="3156" y="281"/>
                </a:lnTo>
                <a:lnTo>
                  <a:pt x="3154" y="260"/>
                </a:lnTo>
                <a:lnTo>
                  <a:pt x="3165" y="260"/>
                </a:lnTo>
                <a:lnTo>
                  <a:pt x="3165" y="274"/>
                </a:lnTo>
                <a:lnTo>
                  <a:pt x="3169" y="285"/>
                </a:lnTo>
                <a:lnTo>
                  <a:pt x="3174" y="296"/>
                </a:lnTo>
                <a:lnTo>
                  <a:pt x="3178" y="258"/>
                </a:lnTo>
                <a:lnTo>
                  <a:pt x="3185" y="223"/>
                </a:lnTo>
                <a:lnTo>
                  <a:pt x="3194" y="191"/>
                </a:lnTo>
                <a:lnTo>
                  <a:pt x="3194" y="178"/>
                </a:lnTo>
                <a:lnTo>
                  <a:pt x="3193" y="165"/>
                </a:lnTo>
                <a:lnTo>
                  <a:pt x="3191" y="154"/>
                </a:lnTo>
                <a:lnTo>
                  <a:pt x="3191" y="111"/>
                </a:lnTo>
                <a:lnTo>
                  <a:pt x="3183" y="91"/>
                </a:lnTo>
                <a:lnTo>
                  <a:pt x="3178" y="67"/>
                </a:lnTo>
                <a:lnTo>
                  <a:pt x="3191" y="67"/>
                </a:lnTo>
                <a:lnTo>
                  <a:pt x="3193" y="85"/>
                </a:lnTo>
                <a:lnTo>
                  <a:pt x="3198" y="100"/>
                </a:lnTo>
                <a:lnTo>
                  <a:pt x="3198" y="127"/>
                </a:lnTo>
                <a:lnTo>
                  <a:pt x="3202" y="127"/>
                </a:lnTo>
                <a:lnTo>
                  <a:pt x="3214" y="20"/>
                </a:lnTo>
                <a:lnTo>
                  <a:pt x="3222" y="20"/>
                </a:lnTo>
                <a:lnTo>
                  <a:pt x="3214" y="120"/>
                </a:lnTo>
                <a:lnTo>
                  <a:pt x="3211" y="131"/>
                </a:lnTo>
                <a:lnTo>
                  <a:pt x="3207" y="147"/>
                </a:lnTo>
                <a:lnTo>
                  <a:pt x="3203" y="167"/>
                </a:lnTo>
                <a:lnTo>
                  <a:pt x="3202" y="185"/>
                </a:lnTo>
                <a:lnTo>
                  <a:pt x="3202" y="200"/>
                </a:lnTo>
                <a:lnTo>
                  <a:pt x="3205" y="200"/>
                </a:lnTo>
                <a:lnTo>
                  <a:pt x="3205" y="214"/>
                </a:lnTo>
                <a:lnTo>
                  <a:pt x="3202" y="214"/>
                </a:lnTo>
                <a:lnTo>
                  <a:pt x="3202" y="220"/>
                </a:lnTo>
                <a:lnTo>
                  <a:pt x="3205" y="220"/>
                </a:lnTo>
                <a:lnTo>
                  <a:pt x="3205" y="247"/>
                </a:lnTo>
                <a:lnTo>
                  <a:pt x="3211" y="247"/>
                </a:lnTo>
                <a:lnTo>
                  <a:pt x="3213" y="220"/>
                </a:lnTo>
                <a:lnTo>
                  <a:pt x="3220" y="191"/>
                </a:lnTo>
                <a:lnTo>
                  <a:pt x="3229" y="163"/>
                </a:lnTo>
                <a:lnTo>
                  <a:pt x="3238" y="140"/>
                </a:lnTo>
                <a:lnTo>
                  <a:pt x="3240" y="127"/>
                </a:lnTo>
                <a:lnTo>
                  <a:pt x="3240" y="118"/>
                </a:lnTo>
                <a:lnTo>
                  <a:pt x="3242" y="111"/>
                </a:lnTo>
                <a:lnTo>
                  <a:pt x="3251" y="103"/>
                </a:lnTo>
                <a:lnTo>
                  <a:pt x="3251" y="100"/>
                </a:lnTo>
                <a:lnTo>
                  <a:pt x="3254" y="100"/>
                </a:lnTo>
                <a:lnTo>
                  <a:pt x="3254" y="114"/>
                </a:lnTo>
                <a:lnTo>
                  <a:pt x="3249" y="123"/>
                </a:lnTo>
                <a:lnTo>
                  <a:pt x="3247" y="131"/>
                </a:lnTo>
                <a:lnTo>
                  <a:pt x="3247" y="140"/>
                </a:lnTo>
                <a:lnTo>
                  <a:pt x="3245" y="151"/>
                </a:lnTo>
                <a:lnTo>
                  <a:pt x="3240" y="169"/>
                </a:lnTo>
                <a:lnTo>
                  <a:pt x="3234" y="187"/>
                </a:lnTo>
                <a:lnTo>
                  <a:pt x="3231" y="207"/>
                </a:lnTo>
                <a:lnTo>
                  <a:pt x="3234" y="207"/>
                </a:lnTo>
                <a:lnTo>
                  <a:pt x="3236" y="196"/>
                </a:lnTo>
                <a:lnTo>
                  <a:pt x="3240" y="185"/>
                </a:lnTo>
                <a:lnTo>
                  <a:pt x="3242" y="176"/>
                </a:lnTo>
                <a:lnTo>
                  <a:pt x="3251" y="176"/>
                </a:lnTo>
                <a:lnTo>
                  <a:pt x="3251" y="263"/>
                </a:lnTo>
                <a:lnTo>
                  <a:pt x="3254" y="263"/>
                </a:lnTo>
                <a:lnTo>
                  <a:pt x="3258" y="274"/>
                </a:lnTo>
                <a:lnTo>
                  <a:pt x="3251" y="274"/>
                </a:lnTo>
                <a:lnTo>
                  <a:pt x="3251" y="280"/>
                </a:lnTo>
                <a:lnTo>
                  <a:pt x="3258" y="280"/>
                </a:lnTo>
                <a:lnTo>
                  <a:pt x="3258" y="292"/>
                </a:lnTo>
                <a:lnTo>
                  <a:pt x="3262" y="305"/>
                </a:lnTo>
                <a:lnTo>
                  <a:pt x="3265" y="314"/>
                </a:lnTo>
                <a:lnTo>
                  <a:pt x="3269" y="294"/>
                </a:lnTo>
                <a:lnTo>
                  <a:pt x="3274" y="276"/>
                </a:lnTo>
                <a:lnTo>
                  <a:pt x="3282" y="260"/>
                </a:lnTo>
                <a:lnTo>
                  <a:pt x="3291" y="223"/>
                </a:lnTo>
                <a:lnTo>
                  <a:pt x="3294" y="223"/>
                </a:lnTo>
                <a:lnTo>
                  <a:pt x="3294" y="214"/>
                </a:lnTo>
                <a:lnTo>
                  <a:pt x="3298" y="214"/>
                </a:lnTo>
                <a:lnTo>
                  <a:pt x="3298" y="203"/>
                </a:lnTo>
                <a:lnTo>
                  <a:pt x="3325" y="143"/>
                </a:lnTo>
                <a:lnTo>
                  <a:pt x="3331" y="143"/>
                </a:lnTo>
                <a:lnTo>
                  <a:pt x="3331" y="160"/>
                </a:lnTo>
                <a:lnTo>
                  <a:pt x="3322" y="172"/>
                </a:lnTo>
                <a:lnTo>
                  <a:pt x="3314" y="196"/>
                </a:lnTo>
                <a:lnTo>
                  <a:pt x="3309" y="223"/>
                </a:lnTo>
                <a:lnTo>
                  <a:pt x="3303" y="251"/>
                </a:lnTo>
                <a:lnTo>
                  <a:pt x="3302" y="271"/>
                </a:lnTo>
                <a:lnTo>
                  <a:pt x="3302" y="283"/>
                </a:lnTo>
                <a:lnTo>
                  <a:pt x="3302" y="298"/>
                </a:lnTo>
                <a:lnTo>
                  <a:pt x="3302" y="311"/>
                </a:lnTo>
                <a:lnTo>
                  <a:pt x="3305" y="320"/>
                </a:lnTo>
                <a:lnTo>
                  <a:pt x="3311" y="251"/>
                </a:lnTo>
                <a:lnTo>
                  <a:pt x="3322" y="251"/>
                </a:lnTo>
                <a:lnTo>
                  <a:pt x="3322" y="254"/>
                </a:lnTo>
                <a:lnTo>
                  <a:pt x="3318" y="254"/>
                </a:lnTo>
                <a:lnTo>
                  <a:pt x="3318" y="287"/>
                </a:lnTo>
                <a:lnTo>
                  <a:pt x="3316" y="298"/>
                </a:lnTo>
                <a:lnTo>
                  <a:pt x="3314" y="311"/>
                </a:lnTo>
                <a:lnTo>
                  <a:pt x="3313" y="325"/>
                </a:lnTo>
                <a:lnTo>
                  <a:pt x="3314" y="338"/>
                </a:lnTo>
                <a:lnTo>
                  <a:pt x="3318" y="347"/>
                </a:lnTo>
                <a:lnTo>
                  <a:pt x="3325" y="300"/>
                </a:lnTo>
                <a:lnTo>
                  <a:pt x="3331" y="300"/>
                </a:lnTo>
                <a:lnTo>
                  <a:pt x="3331" y="287"/>
                </a:lnTo>
                <a:lnTo>
                  <a:pt x="3334" y="287"/>
                </a:lnTo>
                <a:lnTo>
                  <a:pt x="3331" y="260"/>
                </a:lnTo>
                <a:lnTo>
                  <a:pt x="3334" y="260"/>
                </a:lnTo>
                <a:lnTo>
                  <a:pt x="3334" y="263"/>
                </a:lnTo>
                <a:lnTo>
                  <a:pt x="3336" y="263"/>
                </a:lnTo>
                <a:lnTo>
                  <a:pt x="3340" y="261"/>
                </a:lnTo>
                <a:lnTo>
                  <a:pt x="3345" y="260"/>
                </a:lnTo>
                <a:lnTo>
                  <a:pt x="3351" y="260"/>
                </a:lnTo>
                <a:lnTo>
                  <a:pt x="3351" y="261"/>
                </a:lnTo>
                <a:lnTo>
                  <a:pt x="3354" y="263"/>
                </a:lnTo>
                <a:lnTo>
                  <a:pt x="3356" y="265"/>
                </a:lnTo>
                <a:lnTo>
                  <a:pt x="3358" y="267"/>
                </a:lnTo>
                <a:lnTo>
                  <a:pt x="3358" y="267"/>
                </a:lnTo>
                <a:lnTo>
                  <a:pt x="3358" y="287"/>
                </a:lnTo>
                <a:lnTo>
                  <a:pt x="3362" y="287"/>
                </a:lnTo>
                <a:lnTo>
                  <a:pt x="3362" y="303"/>
                </a:lnTo>
                <a:lnTo>
                  <a:pt x="3365" y="303"/>
                </a:lnTo>
                <a:lnTo>
                  <a:pt x="3367" y="316"/>
                </a:lnTo>
                <a:lnTo>
                  <a:pt x="3369" y="329"/>
                </a:lnTo>
                <a:lnTo>
                  <a:pt x="3371" y="340"/>
                </a:lnTo>
                <a:lnTo>
                  <a:pt x="3374" y="340"/>
                </a:lnTo>
                <a:lnTo>
                  <a:pt x="3376" y="318"/>
                </a:lnTo>
                <a:lnTo>
                  <a:pt x="3382" y="300"/>
                </a:lnTo>
                <a:lnTo>
                  <a:pt x="3387" y="281"/>
                </a:lnTo>
                <a:lnTo>
                  <a:pt x="3391" y="263"/>
                </a:lnTo>
                <a:lnTo>
                  <a:pt x="3402" y="263"/>
                </a:lnTo>
                <a:lnTo>
                  <a:pt x="3391" y="300"/>
                </a:lnTo>
                <a:lnTo>
                  <a:pt x="3391" y="320"/>
                </a:lnTo>
                <a:lnTo>
                  <a:pt x="3385" y="320"/>
                </a:lnTo>
                <a:lnTo>
                  <a:pt x="3385" y="400"/>
                </a:lnTo>
                <a:lnTo>
                  <a:pt x="3385" y="412"/>
                </a:lnTo>
                <a:lnTo>
                  <a:pt x="3385" y="427"/>
                </a:lnTo>
                <a:lnTo>
                  <a:pt x="3385" y="441"/>
                </a:lnTo>
                <a:lnTo>
                  <a:pt x="3391" y="451"/>
                </a:lnTo>
                <a:lnTo>
                  <a:pt x="3393" y="392"/>
                </a:lnTo>
                <a:lnTo>
                  <a:pt x="3400" y="338"/>
                </a:lnTo>
                <a:lnTo>
                  <a:pt x="3413" y="289"/>
                </a:lnTo>
                <a:lnTo>
                  <a:pt x="3425" y="243"/>
                </a:lnTo>
                <a:lnTo>
                  <a:pt x="3425" y="223"/>
                </a:lnTo>
                <a:lnTo>
                  <a:pt x="3431" y="223"/>
                </a:lnTo>
                <a:lnTo>
                  <a:pt x="3434" y="207"/>
                </a:lnTo>
                <a:lnTo>
                  <a:pt x="3438" y="207"/>
                </a:lnTo>
                <a:lnTo>
                  <a:pt x="3438" y="192"/>
                </a:lnTo>
                <a:lnTo>
                  <a:pt x="3434" y="178"/>
                </a:lnTo>
                <a:lnTo>
                  <a:pt x="3429" y="161"/>
                </a:lnTo>
                <a:lnTo>
                  <a:pt x="3425" y="147"/>
                </a:lnTo>
                <a:lnTo>
                  <a:pt x="3434" y="147"/>
                </a:lnTo>
                <a:lnTo>
                  <a:pt x="3438" y="163"/>
                </a:lnTo>
                <a:lnTo>
                  <a:pt x="3442" y="163"/>
                </a:lnTo>
                <a:lnTo>
                  <a:pt x="3442" y="180"/>
                </a:lnTo>
                <a:lnTo>
                  <a:pt x="3445" y="180"/>
                </a:lnTo>
                <a:lnTo>
                  <a:pt x="3445" y="191"/>
                </a:lnTo>
                <a:lnTo>
                  <a:pt x="3451" y="191"/>
                </a:lnTo>
                <a:lnTo>
                  <a:pt x="3451" y="203"/>
                </a:lnTo>
                <a:lnTo>
                  <a:pt x="3454" y="203"/>
                </a:lnTo>
                <a:lnTo>
                  <a:pt x="3465" y="260"/>
                </a:lnTo>
                <a:lnTo>
                  <a:pt x="3471" y="260"/>
                </a:lnTo>
                <a:lnTo>
                  <a:pt x="3471" y="280"/>
                </a:lnTo>
                <a:lnTo>
                  <a:pt x="3474" y="280"/>
                </a:lnTo>
                <a:lnTo>
                  <a:pt x="3476" y="292"/>
                </a:lnTo>
                <a:lnTo>
                  <a:pt x="3476" y="305"/>
                </a:lnTo>
                <a:lnTo>
                  <a:pt x="3482" y="314"/>
                </a:lnTo>
                <a:lnTo>
                  <a:pt x="3483" y="292"/>
                </a:lnTo>
                <a:lnTo>
                  <a:pt x="3491" y="271"/>
                </a:lnTo>
                <a:lnTo>
                  <a:pt x="3494" y="271"/>
                </a:lnTo>
                <a:lnTo>
                  <a:pt x="3494" y="263"/>
                </a:lnTo>
                <a:lnTo>
                  <a:pt x="3498" y="263"/>
                </a:lnTo>
                <a:lnTo>
                  <a:pt x="3502" y="183"/>
                </a:lnTo>
                <a:lnTo>
                  <a:pt x="3514" y="183"/>
                </a:lnTo>
                <a:lnTo>
                  <a:pt x="3514" y="196"/>
                </a:lnTo>
                <a:lnTo>
                  <a:pt x="3516" y="207"/>
                </a:lnTo>
                <a:lnTo>
                  <a:pt x="3522" y="214"/>
                </a:lnTo>
                <a:lnTo>
                  <a:pt x="3520" y="187"/>
                </a:lnTo>
                <a:lnTo>
                  <a:pt x="3513" y="160"/>
                </a:lnTo>
                <a:lnTo>
                  <a:pt x="3507" y="134"/>
                </a:lnTo>
                <a:lnTo>
                  <a:pt x="3502" y="107"/>
                </a:lnTo>
                <a:lnTo>
                  <a:pt x="3514" y="111"/>
                </a:lnTo>
                <a:lnTo>
                  <a:pt x="3518" y="140"/>
                </a:lnTo>
                <a:lnTo>
                  <a:pt x="3525" y="163"/>
                </a:lnTo>
                <a:lnTo>
                  <a:pt x="3525" y="187"/>
                </a:lnTo>
                <a:lnTo>
                  <a:pt x="3531" y="187"/>
                </a:lnTo>
                <a:lnTo>
                  <a:pt x="3531" y="211"/>
                </a:lnTo>
                <a:lnTo>
                  <a:pt x="3534" y="211"/>
                </a:lnTo>
                <a:lnTo>
                  <a:pt x="3536" y="223"/>
                </a:lnTo>
                <a:lnTo>
                  <a:pt x="3536" y="234"/>
                </a:lnTo>
                <a:lnTo>
                  <a:pt x="3538" y="247"/>
                </a:lnTo>
                <a:lnTo>
                  <a:pt x="3542" y="254"/>
                </a:lnTo>
                <a:lnTo>
                  <a:pt x="3543" y="238"/>
                </a:lnTo>
                <a:lnTo>
                  <a:pt x="3545" y="221"/>
                </a:lnTo>
                <a:lnTo>
                  <a:pt x="3551" y="207"/>
                </a:lnTo>
                <a:lnTo>
                  <a:pt x="3551" y="180"/>
                </a:lnTo>
                <a:lnTo>
                  <a:pt x="3554" y="180"/>
                </a:lnTo>
                <a:lnTo>
                  <a:pt x="3554" y="151"/>
                </a:lnTo>
                <a:lnTo>
                  <a:pt x="3558" y="151"/>
                </a:lnTo>
                <a:lnTo>
                  <a:pt x="3558" y="127"/>
                </a:lnTo>
                <a:lnTo>
                  <a:pt x="3562" y="127"/>
                </a:lnTo>
                <a:lnTo>
                  <a:pt x="3562" y="107"/>
                </a:lnTo>
                <a:lnTo>
                  <a:pt x="3565" y="107"/>
                </a:lnTo>
                <a:lnTo>
                  <a:pt x="3567" y="94"/>
                </a:lnTo>
                <a:lnTo>
                  <a:pt x="3569" y="85"/>
                </a:lnTo>
                <a:lnTo>
                  <a:pt x="3574" y="76"/>
                </a:lnTo>
                <a:lnTo>
                  <a:pt x="3576" y="74"/>
                </a:lnTo>
                <a:lnTo>
                  <a:pt x="3576" y="72"/>
                </a:lnTo>
                <a:lnTo>
                  <a:pt x="3576" y="72"/>
                </a:lnTo>
                <a:lnTo>
                  <a:pt x="3578" y="72"/>
                </a:lnTo>
                <a:lnTo>
                  <a:pt x="3580" y="72"/>
                </a:lnTo>
                <a:lnTo>
                  <a:pt x="3582" y="71"/>
                </a:lnTo>
                <a:lnTo>
                  <a:pt x="3576" y="103"/>
                </a:lnTo>
                <a:lnTo>
                  <a:pt x="3569" y="140"/>
                </a:lnTo>
                <a:lnTo>
                  <a:pt x="3562" y="171"/>
                </a:lnTo>
                <a:lnTo>
                  <a:pt x="3562" y="196"/>
                </a:lnTo>
                <a:lnTo>
                  <a:pt x="3558" y="196"/>
                </a:lnTo>
                <a:lnTo>
                  <a:pt x="3558" y="254"/>
                </a:lnTo>
                <a:lnTo>
                  <a:pt x="3554" y="254"/>
                </a:lnTo>
                <a:lnTo>
                  <a:pt x="3554" y="271"/>
                </a:lnTo>
                <a:lnTo>
                  <a:pt x="3558" y="271"/>
                </a:lnTo>
                <a:lnTo>
                  <a:pt x="3560" y="285"/>
                </a:lnTo>
                <a:lnTo>
                  <a:pt x="3558" y="301"/>
                </a:lnTo>
                <a:lnTo>
                  <a:pt x="3556" y="318"/>
                </a:lnTo>
                <a:lnTo>
                  <a:pt x="3556" y="334"/>
                </a:lnTo>
                <a:lnTo>
                  <a:pt x="3558" y="349"/>
                </a:lnTo>
                <a:lnTo>
                  <a:pt x="3562" y="360"/>
                </a:lnTo>
                <a:lnTo>
                  <a:pt x="3562" y="320"/>
                </a:lnTo>
                <a:lnTo>
                  <a:pt x="3571" y="314"/>
                </a:lnTo>
                <a:lnTo>
                  <a:pt x="3582" y="263"/>
                </a:lnTo>
                <a:lnTo>
                  <a:pt x="3591" y="263"/>
                </a:lnTo>
                <a:lnTo>
                  <a:pt x="3589" y="271"/>
                </a:lnTo>
                <a:lnTo>
                  <a:pt x="3587" y="283"/>
                </a:lnTo>
                <a:lnTo>
                  <a:pt x="3583" y="296"/>
                </a:lnTo>
                <a:lnTo>
                  <a:pt x="3580" y="307"/>
                </a:lnTo>
                <a:lnTo>
                  <a:pt x="3578" y="311"/>
                </a:lnTo>
                <a:lnTo>
                  <a:pt x="3578" y="314"/>
                </a:lnTo>
                <a:lnTo>
                  <a:pt x="3585" y="314"/>
                </a:lnTo>
                <a:lnTo>
                  <a:pt x="3587" y="340"/>
                </a:lnTo>
                <a:lnTo>
                  <a:pt x="3587" y="367"/>
                </a:lnTo>
                <a:lnTo>
                  <a:pt x="3587" y="394"/>
                </a:lnTo>
                <a:lnTo>
                  <a:pt x="3582" y="416"/>
                </a:lnTo>
                <a:lnTo>
                  <a:pt x="3585" y="416"/>
                </a:lnTo>
                <a:lnTo>
                  <a:pt x="3585" y="411"/>
                </a:lnTo>
                <a:lnTo>
                  <a:pt x="3591" y="411"/>
                </a:lnTo>
                <a:lnTo>
                  <a:pt x="3598" y="351"/>
                </a:lnTo>
                <a:lnTo>
                  <a:pt x="3602" y="351"/>
                </a:lnTo>
                <a:lnTo>
                  <a:pt x="3602" y="327"/>
                </a:lnTo>
                <a:lnTo>
                  <a:pt x="3605" y="327"/>
                </a:lnTo>
                <a:lnTo>
                  <a:pt x="3605" y="314"/>
                </a:lnTo>
                <a:lnTo>
                  <a:pt x="3611" y="314"/>
                </a:lnTo>
                <a:lnTo>
                  <a:pt x="3611" y="247"/>
                </a:lnTo>
                <a:lnTo>
                  <a:pt x="3614" y="247"/>
                </a:lnTo>
                <a:lnTo>
                  <a:pt x="3611" y="240"/>
                </a:lnTo>
                <a:lnTo>
                  <a:pt x="3611" y="163"/>
                </a:lnTo>
                <a:lnTo>
                  <a:pt x="3605" y="163"/>
                </a:lnTo>
                <a:lnTo>
                  <a:pt x="3605" y="147"/>
                </a:lnTo>
                <a:lnTo>
                  <a:pt x="3618" y="147"/>
                </a:lnTo>
                <a:lnTo>
                  <a:pt x="3620" y="169"/>
                </a:lnTo>
                <a:lnTo>
                  <a:pt x="3625" y="187"/>
                </a:lnTo>
                <a:lnTo>
                  <a:pt x="3631" y="203"/>
                </a:lnTo>
                <a:lnTo>
                  <a:pt x="3633" y="218"/>
                </a:lnTo>
                <a:lnTo>
                  <a:pt x="3633" y="232"/>
                </a:lnTo>
                <a:lnTo>
                  <a:pt x="3638" y="243"/>
                </a:lnTo>
                <a:lnTo>
                  <a:pt x="3634" y="163"/>
                </a:lnTo>
                <a:lnTo>
                  <a:pt x="3642" y="163"/>
                </a:lnTo>
                <a:lnTo>
                  <a:pt x="3642" y="131"/>
                </a:lnTo>
                <a:lnTo>
                  <a:pt x="3645" y="131"/>
                </a:lnTo>
                <a:lnTo>
                  <a:pt x="3645" y="100"/>
                </a:lnTo>
                <a:lnTo>
                  <a:pt x="3647" y="69"/>
                </a:lnTo>
                <a:lnTo>
                  <a:pt x="3654" y="43"/>
                </a:lnTo>
                <a:lnTo>
                  <a:pt x="3658" y="43"/>
                </a:lnTo>
                <a:lnTo>
                  <a:pt x="3658" y="107"/>
                </a:lnTo>
                <a:lnTo>
                  <a:pt x="3654" y="118"/>
                </a:lnTo>
                <a:lnTo>
                  <a:pt x="3653" y="132"/>
                </a:lnTo>
                <a:lnTo>
                  <a:pt x="3654" y="149"/>
                </a:lnTo>
                <a:lnTo>
                  <a:pt x="3654" y="165"/>
                </a:lnTo>
                <a:lnTo>
                  <a:pt x="3654" y="180"/>
                </a:lnTo>
                <a:lnTo>
                  <a:pt x="3651" y="200"/>
                </a:lnTo>
                <a:lnTo>
                  <a:pt x="3654" y="223"/>
                </a:lnTo>
                <a:lnTo>
                  <a:pt x="3658" y="223"/>
                </a:lnTo>
                <a:lnTo>
                  <a:pt x="3658" y="240"/>
                </a:lnTo>
                <a:lnTo>
                  <a:pt x="3662" y="240"/>
                </a:lnTo>
                <a:lnTo>
                  <a:pt x="3671" y="314"/>
                </a:lnTo>
                <a:lnTo>
                  <a:pt x="3691" y="314"/>
                </a:lnTo>
                <a:lnTo>
                  <a:pt x="3687" y="258"/>
                </a:lnTo>
                <a:lnTo>
                  <a:pt x="3682" y="205"/>
                </a:lnTo>
                <a:lnTo>
                  <a:pt x="3673" y="156"/>
                </a:lnTo>
                <a:lnTo>
                  <a:pt x="3662" y="107"/>
                </a:lnTo>
                <a:lnTo>
                  <a:pt x="3674" y="111"/>
                </a:lnTo>
                <a:lnTo>
                  <a:pt x="3678" y="138"/>
                </a:lnTo>
                <a:lnTo>
                  <a:pt x="3685" y="163"/>
                </a:lnTo>
                <a:lnTo>
                  <a:pt x="3685" y="187"/>
                </a:lnTo>
                <a:lnTo>
                  <a:pt x="3691" y="187"/>
                </a:lnTo>
                <a:lnTo>
                  <a:pt x="3691" y="211"/>
                </a:lnTo>
                <a:lnTo>
                  <a:pt x="3694" y="211"/>
                </a:lnTo>
                <a:lnTo>
                  <a:pt x="3694" y="231"/>
                </a:lnTo>
                <a:lnTo>
                  <a:pt x="3698" y="231"/>
                </a:lnTo>
                <a:lnTo>
                  <a:pt x="3700" y="243"/>
                </a:lnTo>
                <a:lnTo>
                  <a:pt x="3700" y="258"/>
                </a:lnTo>
                <a:lnTo>
                  <a:pt x="3702" y="269"/>
                </a:lnTo>
                <a:lnTo>
                  <a:pt x="3705" y="280"/>
                </a:lnTo>
                <a:lnTo>
                  <a:pt x="3725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43A5DD4-B418-4FDC-8F32-14A913B0F0BF}"/>
              </a:ext>
            </a:extLst>
          </p:cNvPr>
          <p:cNvSpPr>
            <a:spLocks noEditPoints="1"/>
          </p:cNvSpPr>
          <p:nvPr/>
        </p:nvSpPr>
        <p:spPr bwMode="auto">
          <a:xfrm>
            <a:off x="3760679" y="5680440"/>
            <a:ext cx="8431321" cy="919320"/>
          </a:xfrm>
          <a:custGeom>
            <a:avLst/>
            <a:gdLst>
              <a:gd name="T0" fmla="*/ 4482 w 5998"/>
              <a:gd name="T1" fmla="*/ 420 h 654"/>
              <a:gd name="T2" fmla="*/ 1794 w 5998"/>
              <a:gd name="T3" fmla="*/ 367 h 654"/>
              <a:gd name="T4" fmla="*/ 4798 w 5998"/>
              <a:gd name="T5" fmla="*/ 367 h 654"/>
              <a:gd name="T6" fmla="*/ 3151 w 5998"/>
              <a:gd name="T7" fmla="*/ 420 h 654"/>
              <a:gd name="T8" fmla="*/ 2643 w 5998"/>
              <a:gd name="T9" fmla="*/ 345 h 654"/>
              <a:gd name="T10" fmla="*/ 3914 w 5998"/>
              <a:gd name="T11" fmla="*/ 314 h 654"/>
              <a:gd name="T12" fmla="*/ 3342 w 5998"/>
              <a:gd name="T13" fmla="*/ 411 h 654"/>
              <a:gd name="T14" fmla="*/ 4691 w 5998"/>
              <a:gd name="T15" fmla="*/ 334 h 654"/>
              <a:gd name="T16" fmla="*/ 5785 w 5998"/>
              <a:gd name="T17" fmla="*/ 280 h 654"/>
              <a:gd name="T18" fmla="*/ 3431 w 5998"/>
              <a:gd name="T19" fmla="*/ 374 h 654"/>
              <a:gd name="T20" fmla="*/ 3051 w 5998"/>
              <a:gd name="T21" fmla="*/ 392 h 654"/>
              <a:gd name="T22" fmla="*/ 2302 w 5998"/>
              <a:gd name="T23" fmla="*/ 298 h 654"/>
              <a:gd name="T24" fmla="*/ 5942 w 5998"/>
              <a:gd name="T25" fmla="*/ 214 h 654"/>
              <a:gd name="T26" fmla="*/ 2011 w 5998"/>
              <a:gd name="T27" fmla="*/ 260 h 654"/>
              <a:gd name="T28" fmla="*/ 5338 w 5998"/>
              <a:gd name="T29" fmla="*/ 187 h 654"/>
              <a:gd name="T30" fmla="*/ 2351 w 5998"/>
              <a:gd name="T31" fmla="*/ 267 h 654"/>
              <a:gd name="T32" fmla="*/ 1998 w 5998"/>
              <a:gd name="T33" fmla="*/ 163 h 654"/>
              <a:gd name="T34" fmla="*/ 2534 w 5998"/>
              <a:gd name="T35" fmla="*/ 171 h 654"/>
              <a:gd name="T36" fmla="*/ 3734 w 5998"/>
              <a:gd name="T37" fmla="*/ 40 h 654"/>
              <a:gd name="T38" fmla="*/ 3865 w 5998"/>
              <a:gd name="T39" fmla="*/ 214 h 654"/>
              <a:gd name="T40" fmla="*/ 3980 w 5998"/>
              <a:gd name="T41" fmla="*/ 136 h 654"/>
              <a:gd name="T42" fmla="*/ 4140 w 5998"/>
              <a:gd name="T43" fmla="*/ 178 h 654"/>
              <a:gd name="T44" fmla="*/ 4265 w 5998"/>
              <a:gd name="T45" fmla="*/ 347 h 654"/>
              <a:gd name="T46" fmla="*/ 4465 w 5998"/>
              <a:gd name="T47" fmla="*/ 323 h 654"/>
              <a:gd name="T48" fmla="*/ 4525 w 5998"/>
              <a:gd name="T49" fmla="*/ 220 h 654"/>
              <a:gd name="T50" fmla="*/ 4645 w 5998"/>
              <a:gd name="T51" fmla="*/ 311 h 654"/>
              <a:gd name="T52" fmla="*/ 4794 w 5998"/>
              <a:gd name="T53" fmla="*/ 280 h 654"/>
              <a:gd name="T54" fmla="*/ 4849 w 5998"/>
              <a:gd name="T55" fmla="*/ 209 h 654"/>
              <a:gd name="T56" fmla="*/ 5034 w 5998"/>
              <a:gd name="T57" fmla="*/ 271 h 654"/>
              <a:gd name="T58" fmla="*/ 5125 w 5998"/>
              <a:gd name="T59" fmla="*/ 67 h 654"/>
              <a:gd name="T60" fmla="*/ 5262 w 5998"/>
              <a:gd name="T61" fmla="*/ 327 h 654"/>
              <a:gd name="T62" fmla="*/ 5414 w 5998"/>
              <a:gd name="T63" fmla="*/ 163 h 654"/>
              <a:gd name="T64" fmla="*/ 5565 w 5998"/>
              <a:gd name="T65" fmla="*/ 283 h 654"/>
              <a:gd name="T66" fmla="*/ 5654 w 5998"/>
              <a:gd name="T67" fmla="*/ 156 h 654"/>
              <a:gd name="T68" fmla="*/ 5774 w 5998"/>
              <a:gd name="T69" fmla="*/ 300 h 654"/>
              <a:gd name="T70" fmla="*/ 5891 w 5998"/>
              <a:gd name="T71" fmla="*/ 136 h 654"/>
              <a:gd name="T72" fmla="*/ 51 w 5998"/>
              <a:gd name="T73" fmla="*/ 287 h 654"/>
              <a:gd name="T74" fmla="*/ 145 w 5998"/>
              <a:gd name="T75" fmla="*/ 214 h 654"/>
              <a:gd name="T76" fmla="*/ 251 w 5998"/>
              <a:gd name="T77" fmla="*/ 131 h 654"/>
              <a:gd name="T78" fmla="*/ 420 w 5998"/>
              <a:gd name="T79" fmla="*/ 178 h 654"/>
              <a:gd name="T80" fmla="*/ 545 w 5998"/>
              <a:gd name="T81" fmla="*/ 347 h 654"/>
              <a:gd name="T82" fmla="*/ 745 w 5998"/>
              <a:gd name="T83" fmla="*/ 323 h 654"/>
              <a:gd name="T84" fmla="*/ 814 w 5998"/>
              <a:gd name="T85" fmla="*/ 254 h 654"/>
              <a:gd name="T86" fmla="*/ 934 w 5998"/>
              <a:gd name="T87" fmla="*/ 367 h 654"/>
              <a:gd name="T88" fmla="*/ 1063 w 5998"/>
              <a:gd name="T89" fmla="*/ 223 h 654"/>
              <a:gd name="T90" fmla="*/ 1165 w 5998"/>
              <a:gd name="T91" fmla="*/ 247 h 654"/>
              <a:gd name="T92" fmla="*/ 1303 w 5998"/>
              <a:gd name="T93" fmla="*/ 183 h 654"/>
              <a:gd name="T94" fmla="*/ 1420 w 5998"/>
              <a:gd name="T95" fmla="*/ 98 h 654"/>
              <a:gd name="T96" fmla="*/ 1578 w 5998"/>
              <a:gd name="T97" fmla="*/ 143 h 654"/>
              <a:gd name="T98" fmla="*/ 1762 w 5998"/>
              <a:gd name="T99" fmla="*/ 123 h 654"/>
              <a:gd name="T100" fmla="*/ 1871 w 5998"/>
              <a:gd name="T101" fmla="*/ 260 h 654"/>
              <a:gd name="T102" fmla="*/ 1962 w 5998"/>
              <a:gd name="T103" fmla="*/ 43 h 654"/>
              <a:gd name="T104" fmla="*/ 2098 w 5998"/>
              <a:gd name="T105" fmla="*/ 267 h 654"/>
              <a:gd name="T106" fmla="*/ 2227 w 5998"/>
              <a:gd name="T107" fmla="*/ 185 h 654"/>
              <a:gd name="T108" fmla="*/ 2402 w 5998"/>
              <a:gd name="T109" fmla="*/ 143 h 654"/>
              <a:gd name="T110" fmla="*/ 2578 w 5998"/>
              <a:gd name="T111" fmla="*/ 131 h 654"/>
              <a:gd name="T112" fmla="*/ 2731 w 5998"/>
              <a:gd name="T113" fmla="*/ 94 h 654"/>
              <a:gd name="T114" fmla="*/ 2878 w 5998"/>
              <a:gd name="T115" fmla="*/ 274 h 654"/>
              <a:gd name="T116" fmla="*/ 3003 w 5998"/>
              <a:gd name="T117" fmla="*/ 285 h 654"/>
              <a:gd name="T118" fmla="*/ 3191 w 5998"/>
              <a:gd name="T119" fmla="*/ 67 h 654"/>
              <a:gd name="T120" fmla="*/ 3311 w 5998"/>
              <a:gd name="T121" fmla="*/ 251 h 654"/>
              <a:gd name="T122" fmla="*/ 3476 w 5998"/>
              <a:gd name="T123" fmla="*/ 292 h 654"/>
              <a:gd name="T124" fmla="*/ 3578 w 5998"/>
              <a:gd name="T125" fmla="*/ 314 h 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998" h="654">
                <a:moveTo>
                  <a:pt x="2642" y="447"/>
                </a:moveTo>
                <a:lnTo>
                  <a:pt x="2642" y="460"/>
                </a:lnTo>
                <a:lnTo>
                  <a:pt x="2645" y="460"/>
                </a:lnTo>
                <a:lnTo>
                  <a:pt x="2645" y="447"/>
                </a:lnTo>
                <a:lnTo>
                  <a:pt x="2642" y="447"/>
                </a:lnTo>
                <a:close/>
                <a:moveTo>
                  <a:pt x="4805" y="443"/>
                </a:moveTo>
                <a:lnTo>
                  <a:pt x="4805" y="463"/>
                </a:lnTo>
                <a:lnTo>
                  <a:pt x="4811" y="463"/>
                </a:lnTo>
                <a:lnTo>
                  <a:pt x="4811" y="443"/>
                </a:lnTo>
                <a:lnTo>
                  <a:pt x="4805" y="443"/>
                </a:lnTo>
                <a:close/>
                <a:moveTo>
                  <a:pt x="1085" y="443"/>
                </a:moveTo>
                <a:lnTo>
                  <a:pt x="1085" y="463"/>
                </a:lnTo>
                <a:lnTo>
                  <a:pt x="1091" y="463"/>
                </a:lnTo>
                <a:lnTo>
                  <a:pt x="1091" y="443"/>
                </a:lnTo>
                <a:lnTo>
                  <a:pt x="1085" y="443"/>
                </a:lnTo>
                <a:close/>
                <a:moveTo>
                  <a:pt x="38" y="440"/>
                </a:moveTo>
                <a:lnTo>
                  <a:pt x="38" y="463"/>
                </a:lnTo>
                <a:lnTo>
                  <a:pt x="42" y="463"/>
                </a:lnTo>
                <a:lnTo>
                  <a:pt x="42" y="440"/>
                </a:lnTo>
                <a:lnTo>
                  <a:pt x="38" y="440"/>
                </a:lnTo>
                <a:close/>
                <a:moveTo>
                  <a:pt x="5774" y="434"/>
                </a:moveTo>
                <a:lnTo>
                  <a:pt x="5774" y="460"/>
                </a:lnTo>
                <a:lnTo>
                  <a:pt x="5778" y="460"/>
                </a:lnTo>
                <a:lnTo>
                  <a:pt x="5778" y="434"/>
                </a:lnTo>
                <a:lnTo>
                  <a:pt x="5774" y="434"/>
                </a:lnTo>
                <a:close/>
                <a:moveTo>
                  <a:pt x="2054" y="434"/>
                </a:moveTo>
                <a:lnTo>
                  <a:pt x="2054" y="460"/>
                </a:lnTo>
                <a:lnTo>
                  <a:pt x="2058" y="460"/>
                </a:lnTo>
                <a:lnTo>
                  <a:pt x="2058" y="434"/>
                </a:lnTo>
                <a:lnTo>
                  <a:pt x="2054" y="434"/>
                </a:lnTo>
                <a:close/>
                <a:moveTo>
                  <a:pt x="5362" y="431"/>
                </a:moveTo>
                <a:lnTo>
                  <a:pt x="5360" y="443"/>
                </a:lnTo>
                <a:lnTo>
                  <a:pt x="5360" y="452"/>
                </a:lnTo>
                <a:lnTo>
                  <a:pt x="5362" y="463"/>
                </a:lnTo>
                <a:lnTo>
                  <a:pt x="5365" y="463"/>
                </a:lnTo>
                <a:lnTo>
                  <a:pt x="5365" y="431"/>
                </a:lnTo>
                <a:lnTo>
                  <a:pt x="5362" y="431"/>
                </a:lnTo>
                <a:close/>
                <a:moveTo>
                  <a:pt x="1642" y="431"/>
                </a:moveTo>
                <a:lnTo>
                  <a:pt x="1640" y="443"/>
                </a:lnTo>
                <a:lnTo>
                  <a:pt x="1640" y="452"/>
                </a:lnTo>
                <a:lnTo>
                  <a:pt x="1642" y="463"/>
                </a:lnTo>
                <a:lnTo>
                  <a:pt x="1645" y="463"/>
                </a:lnTo>
                <a:lnTo>
                  <a:pt x="1645" y="431"/>
                </a:lnTo>
                <a:lnTo>
                  <a:pt x="1642" y="431"/>
                </a:lnTo>
                <a:close/>
                <a:moveTo>
                  <a:pt x="2551" y="427"/>
                </a:moveTo>
                <a:lnTo>
                  <a:pt x="2551" y="443"/>
                </a:lnTo>
                <a:lnTo>
                  <a:pt x="2554" y="443"/>
                </a:lnTo>
                <a:lnTo>
                  <a:pt x="2554" y="427"/>
                </a:lnTo>
                <a:lnTo>
                  <a:pt x="2551" y="427"/>
                </a:lnTo>
                <a:close/>
                <a:moveTo>
                  <a:pt x="4274" y="423"/>
                </a:moveTo>
                <a:lnTo>
                  <a:pt x="4274" y="443"/>
                </a:lnTo>
                <a:lnTo>
                  <a:pt x="4278" y="443"/>
                </a:lnTo>
                <a:lnTo>
                  <a:pt x="4278" y="423"/>
                </a:lnTo>
                <a:lnTo>
                  <a:pt x="4274" y="423"/>
                </a:lnTo>
                <a:close/>
                <a:moveTo>
                  <a:pt x="554" y="423"/>
                </a:moveTo>
                <a:lnTo>
                  <a:pt x="554" y="443"/>
                </a:lnTo>
                <a:lnTo>
                  <a:pt x="558" y="443"/>
                </a:lnTo>
                <a:lnTo>
                  <a:pt x="558" y="423"/>
                </a:lnTo>
                <a:lnTo>
                  <a:pt x="554" y="423"/>
                </a:lnTo>
                <a:close/>
                <a:moveTo>
                  <a:pt x="5365" y="416"/>
                </a:moveTo>
                <a:lnTo>
                  <a:pt x="5365" y="427"/>
                </a:lnTo>
                <a:lnTo>
                  <a:pt x="5371" y="427"/>
                </a:lnTo>
                <a:lnTo>
                  <a:pt x="5371" y="416"/>
                </a:lnTo>
                <a:lnTo>
                  <a:pt x="5365" y="416"/>
                </a:lnTo>
                <a:close/>
                <a:moveTo>
                  <a:pt x="1645" y="416"/>
                </a:moveTo>
                <a:lnTo>
                  <a:pt x="1645" y="427"/>
                </a:lnTo>
                <a:lnTo>
                  <a:pt x="1651" y="427"/>
                </a:lnTo>
                <a:lnTo>
                  <a:pt x="1651" y="416"/>
                </a:lnTo>
                <a:lnTo>
                  <a:pt x="1645" y="416"/>
                </a:lnTo>
                <a:close/>
                <a:moveTo>
                  <a:pt x="4478" y="407"/>
                </a:moveTo>
                <a:lnTo>
                  <a:pt x="4478" y="420"/>
                </a:lnTo>
                <a:lnTo>
                  <a:pt x="4482" y="420"/>
                </a:lnTo>
                <a:lnTo>
                  <a:pt x="4482" y="407"/>
                </a:lnTo>
                <a:lnTo>
                  <a:pt x="4478" y="407"/>
                </a:lnTo>
                <a:close/>
                <a:moveTo>
                  <a:pt x="758" y="407"/>
                </a:moveTo>
                <a:lnTo>
                  <a:pt x="758" y="420"/>
                </a:lnTo>
                <a:lnTo>
                  <a:pt x="762" y="420"/>
                </a:lnTo>
                <a:lnTo>
                  <a:pt x="762" y="407"/>
                </a:lnTo>
                <a:lnTo>
                  <a:pt x="758" y="407"/>
                </a:lnTo>
                <a:close/>
                <a:moveTo>
                  <a:pt x="5365" y="380"/>
                </a:moveTo>
                <a:lnTo>
                  <a:pt x="5365" y="407"/>
                </a:lnTo>
                <a:lnTo>
                  <a:pt x="5371" y="407"/>
                </a:lnTo>
                <a:lnTo>
                  <a:pt x="5371" y="380"/>
                </a:lnTo>
                <a:lnTo>
                  <a:pt x="5365" y="380"/>
                </a:lnTo>
                <a:close/>
                <a:moveTo>
                  <a:pt x="1645" y="380"/>
                </a:moveTo>
                <a:lnTo>
                  <a:pt x="1645" y="407"/>
                </a:lnTo>
                <a:lnTo>
                  <a:pt x="1651" y="407"/>
                </a:lnTo>
                <a:lnTo>
                  <a:pt x="1651" y="380"/>
                </a:lnTo>
                <a:lnTo>
                  <a:pt x="1645" y="380"/>
                </a:lnTo>
                <a:close/>
                <a:moveTo>
                  <a:pt x="5505" y="371"/>
                </a:moveTo>
                <a:lnTo>
                  <a:pt x="5505" y="385"/>
                </a:lnTo>
                <a:lnTo>
                  <a:pt x="5503" y="400"/>
                </a:lnTo>
                <a:lnTo>
                  <a:pt x="5505" y="412"/>
                </a:lnTo>
                <a:lnTo>
                  <a:pt x="5511" y="423"/>
                </a:lnTo>
                <a:lnTo>
                  <a:pt x="5511" y="411"/>
                </a:lnTo>
                <a:lnTo>
                  <a:pt x="5511" y="394"/>
                </a:lnTo>
                <a:lnTo>
                  <a:pt x="5511" y="381"/>
                </a:lnTo>
                <a:lnTo>
                  <a:pt x="5505" y="371"/>
                </a:lnTo>
                <a:close/>
                <a:moveTo>
                  <a:pt x="1785" y="371"/>
                </a:moveTo>
                <a:lnTo>
                  <a:pt x="1785" y="385"/>
                </a:lnTo>
                <a:lnTo>
                  <a:pt x="1783" y="400"/>
                </a:lnTo>
                <a:lnTo>
                  <a:pt x="1785" y="412"/>
                </a:lnTo>
                <a:lnTo>
                  <a:pt x="1791" y="423"/>
                </a:lnTo>
                <a:lnTo>
                  <a:pt x="1791" y="411"/>
                </a:lnTo>
                <a:lnTo>
                  <a:pt x="1791" y="394"/>
                </a:lnTo>
                <a:lnTo>
                  <a:pt x="1791" y="381"/>
                </a:lnTo>
                <a:lnTo>
                  <a:pt x="1785" y="371"/>
                </a:lnTo>
                <a:close/>
                <a:moveTo>
                  <a:pt x="2351" y="367"/>
                </a:moveTo>
                <a:lnTo>
                  <a:pt x="2349" y="380"/>
                </a:lnTo>
                <a:lnTo>
                  <a:pt x="2349" y="396"/>
                </a:lnTo>
                <a:lnTo>
                  <a:pt x="2351" y="409"/>
                </a:lnTo>
                <a:lnTo>
                  <a:pt x="2354" y="420"/>
                </a:lnTo>
                <a:lnTo>
                  <a:pt x="2354" y="405"/>
                </a:lnTo>
                <a:lnTo>
                  <a:pt x="2354" y="391"/>
                </a:lnTo>
                <a:lnTo>
                  <a:pt x="2354" y="376"/>
                </a:lnTo>
                <a:lnTo>
                  <a:pt x="2351" y="367"/>
                </a:lnTo>
                <a:close/>
                <a:moveTo>
                  <a:pt x="2305" y="363"/>
                </a:moveTo>
                <a:lnTo>
                  <a:pt x="2305" y="374"/>
                </a:lnTo>
                <a:lnTo>
                  <a:pt x="2311" y="374"/>
                </a:lnTo>
                <a:lnTo>
                  <a:pt x="2311" y="363"/>
                </a:lnTo>
                <a:lnTo>
                  <a:pt x="2305" y="363"/>
                </a:lnTo>
                <a:close/>
                <a:moveTo>
                  <a:pt x="5511" y="360"/>
                </a:moveTo>
                <a:lnTo>
                  <a:pt x="5511" y="367"/>
                </a:lnTo>
                <a:lnTo>
                  <a:pt x="5514" y="367"/>
                </a:lnTo>
                <a:lnTo>
                  <a:pt x="5514" y="360"/>
                </a:lnTo>
                <a:lnTo>
                  <a:pt x="5511" y="360"/>
                </a:lnTo>
                <a:close/>
                <a:moveTo>
                  <a:pt x="5218" y="360"/>
                </a:moveTo>
                <a:lnTo>
                  <a:pt x="5218" y="387"/>
                </a:lnTo>
                <a:lnTo>
                  <a:pt x="5222" y="387"/>
                </a:lnTo>
                <a:lnTo>
                  <a:pt x="5222" y="360"/>
                </a:lnTo>
                <a:lnTo>
                  <a:pt x="5218" y="360"/>
                </a:lnTo>
                <a:close/>
                <a:moveTo>
                  <a:pt x="4374" y="360"/>
                </a:moveTo>
                <a:lnTo>
                  <a:pt x="4374" y="383"/>
                </a:lnTo>
                <a:lnTo>
                  <a:pt x="4378" y="383"/>
                </a:lnTo>
                <a:lnTo>
                  <a:pt x="4378" y="360"/>
                </a:lnTo>
                <a:lnTo>
                  <a:pt x="4374" y="360"/>
                </a:lnTo>
                <a:close/>
                <a:moveTo>
                  <a:pt x="3485" y="360"/>
                </a:moveTo>
                <a:lnTo>
                  <a:pt x="3485" y="367"/>
                </a:lnTo>
                <a:lnTo>
                  <a:pt x="3491" y="367"/>
                </a:lnTo>
                <a:lnTo>
                  <a:pt x="3491" y="360"/>
                </a:lnTo>
                <a:lnTo>
                  <a:pt x="3485" y="360"/>
                </a:lnTo>
                <a:close/>
                <a:moveTo>
                  <a:pt x="1791" y="360"/>
                </a:moveTo>
                <a:lnTo>
                  <a:pt x="1791" y="367"/>
                </a:lnTo>
                <a:lnTo>
                  <a:pt x="1794" y="367"/>
                </a:lnTo>
                <a:lnTo>
                  <a:pt x="1794" y="360"/>
                </a:lnTo>
                <a:lnTo>
                  <a:pt x="1791" y="360"/>
                </a:lnTo>
                <a:close/>
                <a:moveTo>
                  <a:pt x="1498" y="360"/>
                </a:moveTo>
                <a:lnTo>
                  <a:pt x="1498" y="387"/>
                </a:lnTo>
                <a:lnTo>
                  <a:pt x="1502" y="387"/>
                </a:lnTo>
                <a:lnTo>
                  <a:pt x="1502" y="360"/>
                </a:lnTo>
                <a:lnTo>
                  <a:pt x="1498" y="360"/>
                </a:lnTo>
                <a:close/>
                <a:moveTo>
                  <a:pt x="654" y="360"/>
                </a:moveTo>
                <a:lnTo>
                  <a:pt x="654" y="383"/>
                </a:lnTo>
                <a:lnTo>
                  <a:pt x="658" y="383"/>
                </a:lnTo>
                <a:lnTo>
                  <a:pt x="658" y="360"/>
                </a:lnTo>
                <a:lnTo>
                  <a:pt x="654" y="360"/>
                </a:lnTo>
                <a:close/>
                <a:moveTo>
                  <a:pt x="5971" y="356"/>
                </a:moveTo>
                <a:lnTo>
                  <a:pt x="5971" y="380"/>
                </a:lnTo>
                <a:lnTo>
                  <a:pt x="5974" y="380"/>
                </a:lnTo>
                <a:lnTo>
                  <a:pt x="5974" y="356"/>
                </a:lnTo>
                <a:lnTo>
                  <a:pt x="5971" y="356"/>
                </a:lnTo>
                <a:close/>
                <a:moveTo>
                  <a:pt x="4898" y="356"/>
                </a:moveTo>
                <a:lnTo>
                  <a:pt x="4898" y="383"/>
                </a:lnTo>
                <a:lnTo>
                  <a:pt x="4902" y="383"/>
                </a:lnTo>
                <a:lnTo>
                  <a:pt x="4902" y="356"/>
                </a:lnTo>
                <a:lnTo>
                  <a:pt x="4898" y="356"/>
                </a:lnTo>
                <a:close/>
                <a:moveTo>
                  <a:pt x="4665" y="356"/>
                </a:moveTo>
                <a:lnTo>
                  <a:pt x="4665" y="374"/>
                </a:lnTo>
                <a:lnTo>
                  <a:pt x="4671" y="374"/>
                </a:lnTo>
                <a:lnTo>
                  <a:pt x="4671" y="356"/>
                </a:lnTo>
                <a:lnTo>
                  <a:pt x="4665" y="356"/>
                </a:lnTo>
                <a:close/>
                <a:moveTo>
                  <a:pt x="2251" y="356"/>
                </a:moveTo>
                <a:lnTo>
                  <a:pt x="2251" y="380"/>
                </a:lnTo>
                <a:lnTo>
                  <a:pt x="2254" y="380"/>
                </a:lnTo>
                <a:lnTo>
                  <a:pt x="2254" y="356"/>
                </a:lnTo>
                <a:lnTo>
                  <a:pt x="2251" y="356"/>
                </a:lnTo>
                <a:close/>
                <a:moveTo>
                  <a:pt x="1178" y="356"/>
                </a:moveTo>
                <a:lnTo>
                  <a:pt x="1178" y="383"/>
                </a:lnTo>
                <a:lnTo>
                  <a:pt x="1182" y="383"/>
                </a:lnTo>
                <a:lnTo>
                  <a:pt x="1182" y="356"/>
                </a:lnTo>
                <a:lnTo>
                  <a:pt x="1178" y="356"/>
                </a:lnTo>
                <a:close/>
                <a:moveTo>
                  <a:pt x="945" y="356"/>
                </a:moveTo>
                <a:lnTo>
                  <a:pt x="945" y="374"/>
                </a:lnTo>
                <a:lnTo>
                  <a:pt x="951" y="374"/>
                </a:lnTo>
                <a:lnTo>
                  <a:pt x="951" y="356"/>
                </a:lnTo>
                <a:lnTo>
                  <a:pt x="945" y="356"/>
                </a:lnTo>
                <a:close/>
                <a:moveTo>
                  <a:pt x="5771" y="347"/>
                </a:moveTo>
                <a:lnTo>
                  <a:pt x="5769" y="361"/>
                </a:lnTo>
                <a:lnTo>
                  <a:pt x="5769" y="381"/>
                </a:lnTo>
                <a:lnTo>
                  <a:pt x="5769" y="403"/>
                </a:lnTo>
                <a:lnTo>
                  <a:pt x="5771" y="421"/>
                </a:lnTo>
                <a:lnTo>
                  <a:pt x="5774" y="431"/>
                </a:lnTo>
                <a:lnTo>
                  <a:pt x="5774" y="416"/>
                </a:lnTo>
                <a:lnTo>
                  <a:pt x="5774" y="396"/>
                </a:lnTo>
                <a:lnTo>
                  <a:pt x="5774" y="376"/>
                </a:lnTo>
                <a:lnTo>
                  <a:pt x="5774" y="358"/>
                </a:lnTo>
                <a:lnTo>
                  <a:pt x="5771" y="347"/>
                </a:lnTo>
                <a:close/>
                <a:moveTo>
                  <a:pt x="4778" y="347"/>
                </a:moveTo>
                <a:lnTo>
                  <a:pt x="4782" y="354"/>
                </a:lnTo>
                <a:lnTo>
                  <a:pt x="4783" y="361"/>
                </a:lnTo>
                <a:lnTo>
                  <a:pt x="4787" y="369"/>
                </a:lnTo>
                <a:lnTo>
                  <a:pt x="4791" y="374"/>
                </a:lnTo>
                <a:lnTo>
                  <a:pt x="4791" y="391"/>
                </a:lnTo>
                <a:lnTo>
                  <a:pt x="4794" y="391"/>
                </a:lnTo>
                <a:lnTo>
                  <a:pt x="4796" y="403"/>
                </a:lnTo>
                <a:lnTo>
                  <a:pt x="4798" y="414"/>
                </a:lnTo>
                <a:lnTo>
                  <a:pt x="4802" y="423"/>
                </a:lnTo>
                <a:lnTo>
                  <a:pt x="4803" y="420"/>
                </a:lnTo>
                <a:lnTo>
                  <a:pt x="4807" y="416"/>
                </a:lnTo>
                <a:lnTo>
                  <a:pt x="4807" y="414"/>
                </a:lnTo>
                <a:lnTo>
                  <a:pt x="4809" y="409"/>
                </a:lnTo>
                <a:lnTo>
                  <a:pt x="4811" y="403"/>
                </a:lnTo>
                <a:lnTo>
                  <a:pt x="4805" y="403"/>
                </a:lnTo>
                <a:lnTo>
                  <a:pt x="4802" y="383"/>
                </a:lnTo>
                <a:lnTo>
                  <a:pt x="4798" y="383"/>
                </a:lnTo>
                <a:lnTo>
                  <a:pt x="4798" y="367"/>
                </a:lnTo>
                <a:lnTo>
                  <a:pt x="4791" y="363"/>
                </a:lnTo>
                <a:lnTo>
                  <a:pt x="4791" y="356"/>
                </a:lnTo>
                <a:lnTo>
                  <a:pt x="4778" y="347"/>
                </a:lnTo>
                <a:close/>
                <a:moveTo>
                  <a:pt x="2051" y="347"/>
                </a:moveTo>
                <a:lnTo>
                  <a:pt x="2049" y="361"/>
                </a:lnTo>
                <a:lnTo>
                  <a:pt x="2049" y="381"/>
                </a:lnTo>
                <a:lnTo>
                  <a:pt x="2049" y="403"/>
                </a:lnTo>
                <a:lnTo>
                  <a:pt x="2051" y="421"/>
                </a:lnTo>
                <a:lnTo>
                  <a:pt x="2054" y="431"/>
                </a:lnTo>
                <a:lnTo>
                  <a:pt x="2054" y="416"/>
                </a:lnTo>
                <a:lnTo>
                  <a:pt x="2054" y="396"/>
                </a:lnTo>
                <a:lnTo>
                  <a:pt x="2054" y="376"/>
                </a:lnTo>
                <a:lnTo>
                  <a:pt x="2054" y="358"/>
                </a:lnTo>
                <a:lnTo>
                  <a:pt x="2051" y="347"/>
                </a:lnTo>
                <a:close/>
                <a:moveTo>
                  <a:pt x="1058" y="347"/>
                </a:moveTo>
                <a:lnTo>
                  <a:pt x="1062" y="354"/>
                </a:lnTo>
                <a:lnTo>
                  <a:pt x="1063" y="361"/>
                </a:lnTo>
                <a:lnTo>
                  <a:pt x="1067" y="369"/>
                </a:lnTo>
                <a:lnTo>
                  <a:pt x="1071" y="374"/>
                </a:lnTo>
                <a:lnTo>
                  <a:pt x="1071" y="391"/>
                </a:lnTo>
                <a:lnTo>
                  <a:pt x="1074" y="391"/>
                </a:lnTo>
                <a:lnTo>
                  <a:pt x="1076" y="403"/>
                </a:lnTo>
                <a:lnTo>
                  <a:pt x="1078" y="414"/>
                </a:lnTo>
                <a:lnTo>
                  <a:pt x="1082" y="423"/>
                </a:lnTo>
                <a:lnTo>
                  <a:pt x="1085" y="420"/>
                </a:lnTo>
                <a:lnTo>
                  <a:pt x="1087" y="416"/>
                </a:lnTo>
                <a:lnTo>
                  <a:pt x="1087" y="414"/>
                </a:lnTo>
                <a:lnTo>
                  <a:pt x="1089" y="409"/>
                </a:lnTo>
                <a:lnTo>
                  <a:pt x="1091" y="403"/>
                </a:lnTo>
                <a:lnTo>
                  <a:pt x="1085" y="403"/>
                </a:lnTo>
                <a:lnTo>
                  <a:pt x="1082" y="383"/>
                </a:lnTo>
                <a:lnTo>
                  <a:pt x="1078" y="383"/>
                </a:lnTo>
                <a:lnTo>
                  <a:pt x="1078" y="367"/>
                </a:lnTo>
                <a:lnTo>
                  <a:pt x="1071" y="363"/>
                </a:lnTo>
                <a:lnTo>
                  <a:pt x="1071" y="356"/>
                </a:lnTo>
                <a:lnTo>
                  <a:pt x="1058" y="347"/>
                </a:lnTo>
                <a:close/>
                <a:moveTo>
                  <a:pt x="5002" y="343"/>
                </a:moveTo>
                <a:lnTo>
                  <a:pt x="4998" y="356"/>
                </a:lnTo>
                <a:lnTo>
                  <a:pt x="4994" y="356"/>
                </a:lnTo>
                <a:lnTo>
                  <a:pt x="4998" y="411"/>
                </a:lnTo>
                <a:lnTo>
                  <a:pt x="5002" y="411"/>
                </a:lnTo>
                <a:lnTo>
                  <a:pt x="5002" y="440"/>
                </a:lnTo>
                <a:lnTo>
                  <a:pt x="5005" y="440"/>
                </a:lnTo>
                <a:lnTo>
                  <a:pt x="5007" y="425"/>
                </a:lnTo>
                <a:lnTo>
                  <a:pt x="5007" y="407"/>
                </a:lnTo>
                <a:lnTo>
                  <a:pt x="5007" y="387"/>
                </a:lnTo>
                <a:lnTo>
                  <a:pt x="5007" y="367"/>
                </a:lnTo>
                <a:lnTo>
                  <a:pt x="5005" y="352"/>
                </a:lnTo>
                <a:lnTo>
                  <a:pt x="5002" y="343"/>
                </a:lnTo>
                <a:close/>
                <a:moveTo>
                  <a:pt x="4958" y="343"/>
                </a:moveTo>
                <a:lnTo>
                  <a:pt x="4958" y="351"/>
                </a:lnTo>
                <a:lnTo>
                  <a:pt x="4951" y="356"/>
                </a:lnTo>
                <a:lnTo>
                  <a:pt x="4954" y="400"/>
                </a:lnTo>
                <a:lnTo>
                  <a:pt x="4958" y="400"/>
                </a:lnTo>
                <a:lnTo>
                  <a:pt x="4960" y="411"/>
                </a:lnTo>
                <a:lnTo>
                  <a:pt x="4958" y="421"/>
                </a:lnTo>
                <a:lnTo>
                  <a:pt x="4958" y="431"/>
                </a:lnTo>
                <a:lnTo>
                  <a:pt x="4962" y="440"/>
                </a:lnTo>
                <a:lnTo>
                  <a:pt x="4962" y="425"/>
                </a:lnTo>
                <a:lnTo>
                  <a:pt x="4963" y="407"/>
                </a:lnTo>
                <a:lnTo>
                  <a:pt x="4963" y="387"/>
                </a:lnTo>
                <a:lnTo>
                  <a:pt x="4963" y="367"/>
                </a:lnTo>
                <a:lnTo>
                  <a:pt x="4962" y="352"/>
                </a:lnTo>
                <a:lnTo>
                  <a:pt x="4958" y="343"/>
                </a:lnTo>
                <a:close/>
                <a:moveTo>
                  <a:pt x="3162" y="343"/>
                </a:moveTo>
                <a:lnTo>
                  <a:pt x="3154" y="380"/>
                </a:lnTo>
                <a:lnTo>
                  <a:pt x="3151" y="380"/>
                </a:lnTo>
                <a:lnTo>
                  <a:pt x="3151" y="391"/>
                </a:lnTo>
                <a:lnTo>
                  <a:pt x="3145" y="391"/>
                </a:lnTo>
                <a:lnTo>
                  <a:pt x="3145" y="396"/>
                </a:lnTo>
                <a:lnTo>
                  <a:pt x="3151" y="396"/>
                </a:lnTo>
                <a:lnTo>
                  <a:pt x="3151" y="420"/>
                </a:lnTo>
                <a:lnTo>
                  <a:pt x="3154" y="420"/>
                </a:lnTo>
                <a:lnTo>
                  <a:pt x="3154" y="463"/>
                </a:lnTo>
                <a:lnTo>
                  <a:pt x="3158" y="463"/>
                </a:lnTo>
                <a:lnTo>
                  <a:pt x="3158" y="460"/>
                </a:lnTo>
                <a:lnTo>
                  <a:pt x="3162" y="449"/>
                </a:lnTo>
                <a:lnTo>
                  <a:pt x="3163" y="436"/>
                </a:lnTo>
                <a:lnTo>
                  <a:pt x="3162" y="418"/>
                </a:lnTo>
                <a:lnTo>
                  <a:pt x="3162" y="401"/>
                </a:lnTo>
                <a:lnTo>
                  <a:pt x="3160" y="385"/>
                </a:lnTo>
                <a:lnTo>
                  <a:pt x="3162" y="371"/>
                </a:lnTo>
                <a:lnTo>
                  <a:pt x="3165" y="371"/>
                </a:lnTo>
                <a:lnTo>
                  <a:pt x="3165" y="343"/>
                </a:lnTo>
                <a:lnTo>
                  <a:pt x="3162" y="343"/>
                </a:lnTo>
                <a:close/>
                <a:moveTo>
                  <a:pt x="1282" y="343"/>
                </a:moveTo>
                <a:lnTo>
                  <a:pt x="1278" y="356"/>
                </a:lnTo>
                <a:lnTo>
                  <a:pt x="1274" y="356"/>
                </a:lnTo>
                <a:lnTo>
                  <a:pt x="1278" y="411"/>
                </a:lnTo>
                <a:lnTo>
                  <a:pt x="1282" y="411"/>
                </a:lnTo>
                <a:lnTo>
                  <a:pt x="1282" y="440"/>
                </a:lnTo>
                <a:lnTo>
                  <a:pt x="1285" y="440"/>
                </a:lnTo>
                <a:lnTo>
                  <a:pt x="1287" y="425"/>
                </a:lnTo>
                <a:lnTo>
                  <a:pt x="1287" y="407"/>
                </a:lnTo>
                <a:lnTo>
                  <a:pt x="1287" y="387"/>
                </a:lnTo>
                <a:lnTo>
                  <a:pt x="1287" y="367"/>
                </a:lnTo>
                <a:lnTo>
                  <a:pt x="1285" y="352"/>
                </a:lnTo>
                <a:lnTo>
                  <a:pt x="1282" y="343"/>
                </a:lnTo>
                <a:close/>
                <a:moveTo>
                  <a:pt x="1238" y="343"/>
                </a:moveTo>
                <a:lnTo>
                  <a:pt x="1238" y="351"/>
                </a:lnTo>
                <a:lnTo>
                  <a:pt x="1231" y="356"/>
                </a:lnTo>
                <a:lnTo>
                  <a:pt x="1234" y="400"/>
                </a:lnTo>
                <a:lnTo>
                  <a:pt x="1238" y="400"/>
                </a:lnTo>
                <a:lnTo>
                  <a:pt x="1240" y="411"/>
                </a:lnTo>
                <a:lnTo>
                  <a:pt x="1238" y="421"/>
                </a:lnTo>
                <a:lnTo>
                  <a:pt x="1238" y="431"/>
                </a:lnTo>
                <a:lnTo>
                  <a:pt x="1242" y="440"/>
                </a:lnTo>
                <a:lnTo>
                  <a:pt x="1242" y="425"/>
                </a:lnTo>
                <a:lnTo>
                  <a:pt x="1243" y="407"/>
                </a:lnTo>
                <a:lnTo>
                  <a:pt x="1243" y="387"/>
                </a:lnTo>
                <a:lnTo>
                  <a:pt x="1243" y="367"/>
                </a:lnTo>
                <a:lnTo>
                  <a:pt x="1242" y="352"/>
                </a:lnTo>
                <a:lnTo>
                  <a:pt x="1238" y="343"/>
                </a:lnTo>
                <a:close/>
                <a:moveTo>
                  <a:pt x="3911" y="340"/>
                </a:moveTo>
                <a:lnTo>
                  <a:pt x="3909" y="351"/>
                </a:lnTo>
                <a:lnTo>
                  <a:pt x="3909" y="363"/>
                </a:lnTo>
                <a:lnTo>
                  <a:pt x="3911" y="374"/>
                </a:lnTo>
                <a:lnTo>
                  <a:pt x="3914" y="383"/>
                </a:lnTo>
                <a:lnTo>
                  <a:pt x="3914" y="367"/>
                </a:lnTo>
                <a:lnTo>
                  <a:pt x="3914" y="352"/>
                </a:lnTo>
                <a:lnTo>
                  <a:pt x="3918" y="340"/>
                </a:lnTo>
                <a:lnTo>
                  <a:pt x="3911" y="340"/>
                </a:lnTo>
                <a:close/>
                <a:moveTo>
                  <a:pt x="3671" y="340"/>
                </a:moveTo>
                <a:lnTo>
                  <a:pt x="3671" y="343"/>
                </a:lnTo>
                <a:lnTo>
                  <a:pt x="3673" y="351"/>
                </a:lnTo>
                <a:lnTo>
                  <a:pt x="3673" y="361"/>
                </a:lnTo>
                <a:lnTo>
                  <a:pt x="3673" y="372"/>
                </a:lnTo>
                <a:lnTo>
                  <a:pt x="3674" y="383"/>
                </a:lnTo>
                <a:lnTo>
                  <a:pt x="3678" y="383"/>
                </a:lnTo>
                <a:lnTo>
                  <a:pt x="3678" y="451"/>
                </a:lnTo>
                <a:lnTo>
                  <a:pt x="3682" y="451"/>
                </a:lnTo>
                <a:lnTo>
                  <a:pt x="3678" y="463"/>
                </a:lnTo>
                <a:lnTo>
                  <a:pt x="3685" y="463"/>
                </a:lnTo>
                <a:lnTo>
                  <a:pt x="3694" y="340"/>
                </a:lnTo>
                <a:lnTo>
                  <a:pt x="3671" y="340"/>
                </a:lnTo>
                <a:close/>
                <a:moveTo>
                  <a:pt x="2638" y="340"/>
                </a:moveTo>
                <a:lnTo>
                  <a:pt x="2642" y="380"/>
                </a:lnTo>
                <a:lnTo>
                  <a:pt x="2645" y="380"/>
                </a:lnTo>
                <a:lnTo>
                  <a:pt x="2645" y="360"/>
                </a:lnTo>
                <a:lnTo>
                  <a:pt x="2642" y="360"/>
                </a:lnTo>
                <a:lnTo>
                  <a:pt x="2643" y="354"/>
                </a:lnTo>
                <a:lnTo>
                  <a:pt x="2645" y="351"/>
                </a:lnTo>
                <a:lnTo>
                  <a:pt x="2645" y="349"/>
                </a:lnTo>
                <a:lnTo>
                  <a:pt x="2643" y="345"/>
                </a:lnTo>
                <a:lnTo>
                  <a:pt x="2642" y="343"/>
                </a:lnTo>
                <a:lnTo>
                  <a:pt x="2638" y="340"/>
                </a:lnTo>
                <a:close/>
                <a:moveTo>
                  <a:pt x="2311" y="340"/>
                </a:moveTo>
                <a:lnTo>
                  <a:pt x="2311" y="356"/>
                </a:lnTo>
                <a:lnTo>
                  <a:pt x="2314" y="356"/>
                </a:lnTo>
                <a:lnTo>
                  <a:pt x="2314" y="340"/>
                </a:lnTo>
                <a:lnTo>
                  <a:pt x="2311" y="340"/>
                </a:lnTo>
                <a:close/>
                <a:moveTo>
                  <a:pt x="191" y="340"/>
                </a:moveTo>
                <a:lnTo>
                  <a:pt x="189" y="351"/>
                </a:lnTo>
                <a:lnTo>
                  <a:pt x="189" y="363"/>
                </a:lnTo>
                <a:lnTo>
                  <a:pt x="191" y="374"/>
                </a:lnTo>
                <a:lnTo>
                  <a:pt x="194" y="383"/>
                </a:lnTo>
                <a:lnTo>
                  <a:pt x="194" y="367"/>
                </a:lnTo>
                <a:lnTo>
                  <a:pt x="194" y="352"/>
                </a:lnTo>
                <a:lnTo>
                  <a:pt x="198" y="340"/>
                </a:lnTo>
                <a:lnTo>
                  <a:pt x="191" y="340"/>
                </a:lnTo>
                <a:close/>
                <a:moveTo>
                  <a:pt x="62" y="331"/>
                </a:moveTo>
                <a:lnTo>
                  <a:pt x="62" y="356"/>
                </a:lnTo>
                <a:lnTo>
                  <a:pt x="65" y="356"/>
                </a:lnTo>
                <a:lnTo>
                  <a:pt x="65" y="331"/>
                </a:lnTo>
                <a:lnTo>
                  <a:pt x="62" y="331"/>
                </a:lnTo>
                <a:close/>
                <a:moveTo>
                  <a:pt x="4594" y="327"/>
                </a:moveTo>
                <a:lnTo>
                  <a:pt x="4594" y="351"/>
                </a:lnTo>
                <a:lnTo>
                  <a:pt x="4598" y="351"/>
                </a:lnTo>
                <a:lnTo>
                  <a:pt x="4598" y="327"/>
                </a:lnTo>
                <a:lnTo>
                  <a:pt x="4594" y="327"/>
                </a:lnTo>
                <a:close/>
                <a:moveTo>
                  <a:pt x="4551" y="327"/>
                </a:moveTo>
                <a:lnTo>
                  <a:pt x="4551" y="338"/>
                </a:lnTo>
                <a:lnTo>
                  <a:pt x="4554" y="351"/>
                </a:lnTo>
                <a:lnTo>
                  <a:pt x="4558" y="360"/>
                </a:lnTo>
                <a:lnTo>
                  <a:pt x="4558" y="345"/>
                </a:lnTo>
                <a:lnTo>
                  <a:pt x="4556" y="334"/>
                </a:lnTo>
                <a:lnTo>
                  <a:pt x="4551" y="327"/>
                </a:lnTo>
                <a:close/>
                <a:moveTo>
                  <a:pt x="3251" y="327"/>
                </a:moveTo>
                <a:lnTo>
                  <a:pt x="3249" y="340"/>
                </a:lnTo>
                <a:lnTo>
                  <a:pt x="3249" y="356"/>
                </a:lnTo>
                <a:lnTo>
                  <a:pt x="3251" y="369"/>
                </a:lnTo>
                <a:lnTo>
                  <a:pt x="3254" y="380"/>
                </a:lnTo>
                <a:lnTo>
                  <a:pt x="3254" y="365"/>
                </a:lnTo>
                <a:lnTo>
                  <a:pt x="3254" y="351"/>
                </a:lnTo>
                <a:lnTo>
                  <a:pt x="3254" y="336"/>
                </a:lnTo>
                <a:lnTo>
                  <a:pt x="3251" y="327"/>
                </a:lnTo>
                <a:close/>
                <a:moveTo>
                  <a:pt x="874" y="327"/>
                </a:moveTo>
                <a:lnTo>
                  <a:pt x="874" y="351"/>
                </a:lnTo>
                <a:lnTo>
                  <a:pt x="878" y="351"/>
                </a:lnTo>
                <a:lnTo>
                  <a:pt x="878" y="327"/>
                </a:lnTo>
                <a:lnTo>
                  <a:pt x="874" y="327"/>
                </a:lnTo>
                <a:close/>
                <a:moveTo>
                  <a:pt x="831" y="327"/>
                </a:moveTo>
                <a:lnTo>
                  <a:pt x="831" y="338"/>
                </a:lnTo>
                <a:lnTo>
                  <a:pt x="834" y="351"/>
                </a:lnTo>
                <a:lnTo>
                  <a:pt x="838" y="360"/>
                </a:lnTo>
                <a:lnTo>
                  <a:pt x="838" y="345"/>
                </a:lnTo>
                <a:lnTo>
                  <a:pt x="836" y="334"/>
                </a:lnTo>
                <a:lnTo>
                  <a:pt x="831" y="327"/>
                </a:lnTo>
                <a:close/>
                <a:moveTo>
                  <a:pt x="5445" y="314"/>
                </a:moveTo>
                <a:lnTo>
                  <a:pt x="5445" y="327"/>
                </a:lnTo>
                <a:lnTo>
                  <a:pt x="5445" y="345"/>
                </a:lnTo>
                <a:lnTo>
                  <a:pt x="5445" y="363"/>
                </a:lnTo>
                <a:lnTo>
                  <a:pt x="5445" y="380"/>
                </a:lnTo>
                <a:lnTo>
                  <a:pt x="5447" y="394"/>
                </a:lnTo>
                <a:lnTo>
                  <a:pt x="5451" y="403"/>
                </a:lnTo>
                <a:lnTo>
                  <a:pt x="5451" y="391"/>
                </a:lnTo>
                <a:lnTo>
                  <a:pt x="5451" y="374"/>
                </a:lnTo>
                <a:lnTo>
                  <a:pt x="5451" y="356"/>
                </a:lnTo>
                <a:lnTo>
                  <a:pt x="5451" y="338"/>
                </a:lnTo>
                <a:lnTo>
                  <a:pt x="5449" y="323"/>
                </a:lnTo>
                <a:lnTo>
                  <a:pt x="5445" y="314"/>
                </a:lnTo>
                <a:close/>
                <a:moveTo>
                  <a:pt x="3914" y="314"/>
                </a:moveTo>
                <a:lnTo>
                  <a:pt x="3914" y="334"/>
                </a:lnTo>
                <a:lnTo>
                  <a:pt x="3918" y="334"/>
                </a:lnTo>
                <a:lnTo>
                  <a:pt x="3918" y="314"/>
                </a:lnTo>
                <a:lnTo>
                  <a:pt x="3914" y="314"/>
                </a:lnTo>
                <a:close/>
                <a:moveTo>
                  <a:pt x="1725" y="314"/>
                </a:moveTo>
                <a:lnTo>
                  <a:pt x="1725" y="327"/>
                </a:lnTo>
                <a:lnTo>
                  <a:pt x="1725" y="345"/>
                </a:lnTo>
                <a:lnTo>
                  <a:pt x="1725" y="363"/>
                </a:lnTo>
                <a:lnTo>
                  <a:pt x="1725" y="380"/>
                </a:lnTo>
                <a:lnTo>
                  <a:pt x="1727" y="394"/>
                </a:lnTo>
                <a:lnTo>
                  <a:pt x="1731" y="403"/>
                </a:lnTo>
                <a:lnTo>
                  <a:pt x="1731" y="391"/>
                </a:lnTo>
                <a:lnTo>
                  <a:pt x="1731" y="374"/>
                </a:lnTo>
                <a:lnTo>
                  <a:pt x="1731" y="356"/>
                </a:lnTo>
                <a:lnTo>
                  <a:pt x="1731" y="338"/>
                </a:lnTo>
                <a:lnTo>
                  <a:pt x="1729" y="323"/>
                </a:lnTo>
                <a:lnTo>
                  <a:pt x="1725" y="314"/>
                </a:lnTo>
                <a:close/>
                <a:moveTo>
                  <a:pt x="194" y="314"/>
                </a:moveTo>
                <a:lnTo>
                  <a:pt x="194" y="334"/>
                </a:lnTo>
                <a:lnTo>
                  <a:pt x="198" y="334"/>
                </a:lnTo>
                <a:lnTo>
                  <a:pt x="198" y="314"/>
                </a:lnTo>
                <a:lnTo>
                  <a:pt x="194" y="314"/>
                </a:lnTo>
                <a:close/>
                <a:moveTo>
                  <a:pt x="4598" y="311"/>
                </a:moveTo>
                <a:lnTo>
                  <a:pt x="4598" y="323"/>
                </a:lnTo>
                <a:lnTo>
                  <a:pt x="4602" y="323"/>
                </a:lnTo>
                <a:lnTo>
                  <a:pt x="4602" y="311"/>
                </a:lnTo>
                <a:lnTo>
                  <a:pt x="4598" y="311"/>
                </a:lnTo>
                <a:close/>
                <a:moveTo>
                  <a:pt x="4142" y="311"/>
                </a:moveTo>
                <a:lnTo>
                  <a:pt x="4142" y="334"/>
                </a:lnTo>
                <a:lnTo>
                  <a:pt x="4145" y="334"/>
                </a:lnTo>
                <a:lnTo>
                  <a:pt x="4145" y="311"/>
                </a:lnTo>
                <a:lnTo>
                  <a:pt x="4142" y="311"/>
                </a:lnTo>
                <a:close/>
                <a:moveTo>
                  <a:pt x="878" y="311"/>
                </a:moveTo>
                <a:lnTo>
                  <a:pt x="878" y="323"/>
                </a:lnTo>
                <a:lnTo>
                  <a:pt x="882" y="323"/>
                </a:lnTo>
                <a:lnTo>
                  <a:pt x="882" y="311"/>
                </a:lnTo>
                <a:lnTo>
                  <a:pt x="878" y="311"/>
                </a:lnTo>
                <a:close/>
                <a:moveTo>
                  <a:pt x="422" y="311"/>
                </a:moveTo>
                <a:lnTo>
                  <a:pt x="422" y="334"/>
                </a:lnTo>
                <a:lnTo>
                  <a:pt x="425" y="334"/>
                </a:lnTo>
                <a:lnTo>
                  <a:pt x="425" y="311"/>
                </a:lnTo>
                <a:lnTo>
                  <a:pt x="422" y="311"/>
                </a:lnTo>
                <a:close/>
                <a:moveTo>
                  <a:pt x="4891" y="307"/>
                </a:moveTo>
                <a:lnTo>
                  <a:pt x="4891" y="314"/>
                </a:lnTo>
                <a:lnTo>
                  <a:pt x="4894" y="314"/>
                </a:lnTo>
                <a:lnTo>
                  <a:pt x="4894" y="307"/>
                </a:lnTo>
                <a:lnTo>
                  <a:pt x="4891" y="307"/>
                </a:lnTo>
                <a:close/>
                <a:moveTo>
                  <a:pt x="4374" y="307"/>
                </a:moveTo>
                <a:lnTo>
                  <a:pt x="4374" y="320"/>
                </a:lnTo>
                <a:lnTo>
                  <a:pt x="4373" y="332"/>
                </a:lnTo>
                <a:lnTo>
                  <a:pt x="4374" y="343"/>
                </a:lnTo>
                <a:lnTo>
                  <a:pt x="4378" y="351"/>
                </a:lnTo>
                <a:lnTo>
                  <a:pt x="4378" y="340"/>
                </a:lnTo>
                <a:lnTo>
                  <a:pt x="4378" y="327"/>
                </a:lnTo>
                <a:lnTo>
                  <a:pt x="4378" y="316"/>
                </a:lnTo>
                <a:lnTo>
                  <a:pt x="4374" y="307"/>
                </a:lnTo>
                <a:close/>
                <a:moveTo>
                  <a:pt x="3491" y="307"/>
                </a:moveTo>
                <a:lnTo>
                  <a:pt x="3489" y="320"/>
                </a:lnTo>
                <a:lnTo>
                  <a:pt x="3491" y="334"/>
                </a:lnTo>
                <a:lnTo>
                  <a:pt x="3494" y="343"/>
                </a:lnTo>
                <a:lnTo>
                  <a:pt x="3494" y="331"/>
                </a:lnTo>
                <a:lnTo>
                  <a:pt x="3494" y="316"/>
                </a:lnTo>
                <a:lnTo>
                  <a:pt x="3491" y="307"/>
                </a:lnTo>
                <a:close/>
                <a:moveTo>
                  <a:pt x="3334" y="307"/>
                </a:moveTo>
                <a:lnTo>
                  <a:pt x="3333" y="334"/>
                </a:lnTo>
                <a:lnTo>
                  <a:pt x="3331" y="363"/>
                </a:lnTo>
                <a:lnTo>
                  <a:pt x="3331" y="392"/>
                </a:lnTo>
                <a:lnTo>
                  <a:pt x="3334" y="420"/>
                </a:lnTo>
                <a:lnTo>
                  <a:pt x="3334" y="432"/>
                </a:lnTo>
                <a:lnTo>
                  <a:pt x="3334" y="445"/>
                </a:lnTo>
                <a:lnTo>
                  <a:pt x="3338" y="456"/>
                </a:lnTo>
                <a:lnTo>
                  <a:pt x="3338" y="431"/>
                </a:lnTo>
                <a:lnTo>
                  <a:pt x="3342" y="431"/>
                </a:lnTo>
                <a:lnTo>
                  <a:pt x="3342" y="427"/>
                </a:lnTo>
                <a:lnTo>
                  <a:pt x="3338" y="427"/>
                </a:lnTo>
                <a:lnTo>
                  <a:pt x="3342" y="411"/>
                </a:lnTo>
                <a:lnTo>
                  <a:pt x="3338" y="411"/>
                </a:lnTo>
                <a:lnTo>
                  <a:pt x="3338" y="343"/>
                </a:lnTo>
                <a:lnTo>
                  <a:pt x="3338" y="329"/>
                </a:lnTo>
                <a:lnTo>
                  <a:pt x="3338" y="316"/>
                </a:lnTo>
                <a:lnTo>
                  <a:pt x="3334" y="307"/>
                </a:lnTo>
                <a:close/>
                <a:moveTo>
                  <a:pt x="2454" y="307"/>
                </a:moveTo>
                <a:lnTo>
                  <a:pt x="2454" y="334"/>
                </a:lnTo>
                <a:lnTo>
                  <a:pt x="2458" y="334"/>
                </a:lnTo>
                <a:lnTo>
                  <a:pt x="2458" y="307"/>
                </a:lnTo>
                <a:lnTo>
                  <a:pt x="2454" y="307"/>
                </a:lnTo>
                <a:close/>
                <a:moveTo>
                  <a:pt x="1171" y="307"/>
                </a:moveTo>
                <a:lnTo>
                  <a:pt x="1171" y="314"/>
                </a:lnTo>
                <a:lnTo>
                  <a:pt x="1174" y="314"/>
                </a:lnTo>
                <a:lnTo>
                  <a:pt x="1174" y="307"/>
                </a:lnTo>
                <a:lnTo>
                  <a:pt x="1171" y="307"/>
                </a:lnTo>
                <a:close/>
                <a:moveTo>
                  <a:pt x="654" y="307"/>
                </a:moveTo>
                <a:lnTo>
                  <a:pt x="654" y="320"/>
                </a:lnTo>
                <a:lnTo>
                  <a:pt x="653" y="332"/>
                </a:lnTo>
                <a:lnTo>
                  <a:pt x="654" y="343"/>
                </a:lnTo>
                <a:lnTo>
                  <a:pt x="658" y="351"/>
                </a:lnTo>
                <a:lnTo>
                  <a:pt x="658" y="340"/>
                </a:lnTo>
                <a:lnTo>
                  <a:pt x="658" y="327"/>
                </a:lnTo>
                <a:lnTo>
                  <a:pt x="658" y="316"/>
                </a:lnTo>
                <a:lnTo>
                  <a:pt x="654" y="307"/>
                </a:lnTo>
                <a:close/>
                <a:moveTo>
                  <a:pt x="5245" y="303"/>
                </a:moveTo>
                <a:lnTo>
                  <a:pt x="5245" y="363"/>
                </a:lnTo>
                <a:lnTo>
                  <a:pt x="5251" y="363"/>
                </a:lnTo>
                <a:lnTo>
                  <a:pt x="5251" y="367"/>
                </a:lnTo>
                <a:lnTo>
                  <a:pt x="5245" y="367"/>
                </a:lnTo>
                <a:lnTo>
                  <a:pt x="5245" y="380"/>
                </a:lnTo>
                <a:lnTo>
                  <a:pt x="5247" y="394"/>
                </a:lnTo>
                <a:lnTo>
                  <a:pt x="5251" y="403"/>
                </a:lnTo>
                <a:lnTo>
                  <a:pt x="5251" y="416"/>
                </a:lnTo>
                <a:lnTo>
                  <a:pt x="5251" y="429"/>
                </a:lnTo>
                <a:lnTo>
                  <a:pt x="5254" y="440"/>
                </a:lnTo>
                <a:lnTo>
                  <a:pt x="5254" y="414"/>
                </a:lnTo>
                <a:lnTo>
                  <a:pt x="5254" y="387"/>
                </a:lnTo>
                <a:lnTo>
                  <a:pt x="5254" y="361"/>
                </a:lnTo>
                <a:lnTo>
                  <a:pt x="5251" y="340"/>
                </a:lnTo>
                <a:lnTo>
                  <a:pt x="5249" y="325"/>
                </a:lnTo>
                <a:lnTo>
                  <a:pt x="5249" y="312"/>
                </a:lnTo>
                <a:lnTo>
                  <a:pt x="5245" y="303"/>
                </a:lnTo>
                <a:close/>
                <a:moveTo>
                  <a:pt x="1525" y="303"/>
                </a:moveTo>
                <a:lnTo>
                  <a:pt x="1525" y="363"/>
                </a:lnTo>
                <a:lnTo>
                  <a:pt x="1531" y="363"/>
                </a:lnTo>
                <a:lnTo>
                  <a:pt x="1531" y="367"/>
                </a:lnTo>
                <a:lnTo>
                  <a:pt x="1525" y="367"/>
                </a:lnTo>
                <a:lnTo>
                  <a:pt x="1525" y="380"/>
                </a:lnTo>
                <a:lnTo>
                  <a:pt x="1527" y="394"/>
                </a:lnTo>
                <a:lnTo>
                  <a:pt x="1531" y="403"/>
                </a:lnTo>
                <a:lnTo>
                  <a:pt x="1531" y="416"/>
                </a:lnTo>
                <a:lnTo>
                  <a:pt x="1531" y="429"/>
                </a:lnTo>
                <a:lnTo>
                  <a:pt x="1534" y="440"/>
                </a:lnTo>
                <a:lnTo>
                  <a:pt x="1534" y="414"/>
                </a:lnTo>
                <a:lnTo>
                  <a:pt x="1534" y="387"/>
                </a:lnTo>
                <a:lnTo>
                  <a:pt x="1534" y="361"/>
                </a:lnTo>
                <a:lnTo>
                  <a:pt x="1531" y="340"/>
                </a:lnTo>
                <a:lnTo>
                  <a:pt x="1529" y="325"/>
                </a:lnTo>
                <a:lnTo>
                  <a:pt x="1529" y="312"/>
                </a:lnTo>
                <a:lnTo>
                  <a:pt x="1525" y="303"/>
                </a:lnTo>
                <a:close/>
                <a:moveTo>
                  <a:pt x="5791" y="300"/>
                </a:moveTo>
                <a:lnTo>
                  <a:pt x="5791" y="307"/>
                </a:lnTo>
                <a:lnTo>
                  <a:pt x="5794" y="307"/>
                </a:lnTo>
                <a:lnTo>
                  <a:pt x="5794" y="300"/>
                </a:lnTo>
                <a:lnTo>
                  <a:pt x="5791" y="300"/>
                </a:lnTo>
                <a:close/>
                <a:moveTo>
                  <a:pt x="4682" y="300"/>
                </a:moveTo>
                <a:lnTo>
                  <a:pt x="4694" y="374"/>
                </a:lnTo>
                <a:lnTo>
                  <a:pt x="4694" y="389"/>
                </a:lnTo>
                <a:lnTo>
                  <a:pt x="4694" y="401"/>
                </a:lnTo>
                <a:lnTo>
                  <a:pt x="4698" y="411"/>
                </a:lnTo>
                <a:lnTo>
                  <a:pt x="4698" y="340"/>
                </a:lnTo>
                <a:lnTo>
                  <a:pt x="4691" y="334"/>
                </a:lnTo>
                <a:lnTo>
                  <a:pt x="4691" y="327"/>
                </a:lnTo>
                <a:lnTo>
                  <a:pt x="4698" y="327"/>
                </a:lnTo>
                <a:lnTo>
                  <a:pt x="4698" y="311"/>
                </a:lnTo>
                <a:lnTo>
                  <a:pt x="4694" y="311"/>
                </a:lnTo>
                <a:lnTo>
                  <a:pt x="4694" y="307"/>
                </a:lnTo>
                <a:lnTo>
                  <a:pt x="4698" y="307"/>
                </a:lnTo>
                <a:lnTo>
                  <a:pt x="4698" y="300"/>
                </a:lnTo>
                <a:lnTo>
                  <a:pt x="4682" y="300"/>
                </a:lnTo>
                <a:close/>
                <a:moveTo>
                  <a:pt x="2071" y="300"/>
                </a:moveTo>
                <a:lnTo>
                  <a:pt x="2071" y="307"/>
                </a:lnTo>
                <a:lnTo>
                  <a:pt x="2074" y="307"/>
                </a:lnTo>
                <a:lnTo>
                  <a:pt x="2074" y="300"/>
                </a:lnTo>
                <a:lnTo>
                  <a:pt x="2071" y="300"/>
                </a:lnTo>
                <a:close/>
                <a:moveTo>
                  <a:pt x="962" y="300"/>
                </a:moveTo>
                <a:lnTo>
                  <a:pt x="974" y="374"/>
                </a:lnTo>
                <a:lnTo>
                  <a:pt x="974" y="389"/>
                </a:lnTo>
                <a:lnTo>
                  <a:pt x="974" y="401"/>
                </a:lnTo>
                <a:lnTo>
                  <a:pt x="978" y="411"/>
                </a:lnTo>
                <a:lnTo>
                  <a:pt x="978" y="340"/>
                </a:lnTo>
                <a:lnTo>
                  <a:pt x="971" y="334"/>
                </a:lnTo>
                <a:lnTo>
                  <a:pt x="971" y="327"/>
                </a:lnTo>
                <a:lnTo>
                  <a:pt x="978" y="327"/>
                </a:lnTo>
                <a:lnTo>
                  <a:pt x="978" y="311"/>
                </a:lnTo>
                <a:lnTo>
                  <a:pt x="974" y="311"/>
                </a:lnTo>
                <a:lnTo>
                  <a:pt x="974" y="307"/>
                </a:lnTo>
                <a:lnTo>
                  <a:pt x="978" y="307"/>
                </a:lnTo>
                <a:lnTo>
                  <a:pt x="978" y="300"/>
                </a:lnTo>
                <a:lnTo>
                  <a:pt x="962" y="300"/>
                </a:lnTo>
                <a:close/>
                <a:moveTo>
                  <a:pt x="5378" y="296"/>
                </a:moveTo>
                <a:lnTo>
                  <a:pt x="5378" y="311"/>
                </a:lnTo>
                <a:lnTo>
                  <a:pt x="5378" y="325"/>
                </a:lnTo>
                <a:lnTo>
                  <a:pt x="5382" y="334"/>
                </a:lnTo>
                <a:lnTo>
                  <a:pt x="5383" y="320"/>
                </a:lnTo>
                <a:lnTo>
                  <a:pt x="5382" y="305"/>
                </a:lnTo>
                <a:lnTo>
                  <a:pt x="5378" y="296"/>
                </a:lnTo>
                <a:close/>
                <a:moveTo>
                  <a:pt x="3038" y="296"/>
                </a:moveTo>
                <a:lnTo>
                  <a:pt x="3022" y="298"/>
                </a:lnTo>
                <a:lnTo>
                  <a:pt x="3002" y="300"/>
                </a:lnTo>
                <a:lnTo>
                  <a:pt x="2998" y="316"/>
                </a:lnTo>
                <a:lnTo>
                  <a:pt x="2996" y="336"/>
                </a:lnTo>
                <a:lnTo>
                  <a:pt x="2996" y="358"/>
                </a:lnTo>
                <a:lnTo>
                  <a:pt x="2998" y="380"/>
                </a:lnTo>
                <a:lnTo>
                  <a:pt x="3002" y="380"/>
                </a:lnTo>
                <a:lnTo>
                  <a:pt x="3002" y="391"/>
                </a:lnTo>
                <a:lnTo>
                  <a:pt x="3005" y="391"/>
                </a:lnTo>
                <a:lnTo>
                  <a:pt x="3014" y="331"/>
                </a:lnTo>
                <a:lnTo>
                  <a:pt x="3025" y="331"/>
                </a:lnTo>
                <a:lnTo>
                  <a:pt x="3023" y="343"/>
                </a:lnTo>
                <a:lnTo>
                  <a:pt x="3022" y="358"/>
                </a:lnTo>
                <a:lnTo>
                  <a:pt x="3022" y="372"/>
                </a:lnTo>
                <a:lnTo>
                  <a:pt x="3025" y="383"/>
                </a:lnTo>
                <a:lnTo>
                  <a:pt x="3027" y="351"/>
                </a:lnTo>
                <a:lnTo>
                  <a:pt x="3033" y="321"/>
                </a:lnTo>
                <a:lnTo>
                  <a:pt x="3038" y="296"/>
                </a:lnTo>
                <a:close/>
                <a:moveTo>
                  <a:pt x="1658" y="296"/>
                </a:moveTo>
                <a:lnTo>
                  <a:pt x="1658" y="311"/>
                </a:lnTo>
                <a:lnTo>
                  <a:pt x="1658" y="325"/>
                </a:lnTo>
                <a:lnTo>
                  <a:pt x="1662" y="334"/>
                </a:lnTo>
                <a:lnTo>
                  <a:pt x="1663" y="320"/>
                </a:lnTo>
                <a:lnTo>
                  <a:pt x="1662" y="305"/>
                </a:lnTo>
                <a:lnTo>
                  <a:pt x="1658" y="296"/>
                </a:lnTo>
                <a:close/>
                <a:moveTo>
                  <a:pt x="2902" y="283"/>
                </a:moveTo>
                <a:lnTo>
                  <a:pt x="2894" y="360"/>
                </a:lnTo>
                <a:lnTo>
                  <a:pt x="2898" y="360"/>
                </a:lnTo>
                <a:lnTo>
                  <a:pt x="2898" y="356"/>
                </a:lnTo>
                <a:lnTo>
                  <a:pt x="2902" y="349"/>
                </a:lnTo>
                <a:lnTo>
                  <a:pt x="2903" y="336"/>
                </a:lnTo>
                <a:lnTo>
                  <a:pt x="2905" y="320"/>
                </a:lnTo>
                <a:lnTo>
                  <a:pt x="2905" y="303"/>
                </a:lnTo>
                <a:lnTo>
                  <a:pt x="2905" y="291"/>
                </a:lnTo>
                <a:lnTo>
                  <a:pt x="2902" y="283"/>
                </a:lnTo>
                <a:close/>
                <a:moveTo>
                  <a:pt x="5785" y="280"/>
                </a:moveTo>
                <a:lnTo>
                  <a:pt x="5785" y="287"/>
                </a:lnTo>
                <a:lnTo>
                  <a:pt x="5791" y="287"/>
                </a:lnTo>
                <a:lnTo>
                  <a:pt x="5791" y="280"/>
                </a:lnTo>
                <a:lnTo>
                  <a:pt x="5785" y="280"/>
                </a:lnTo>
                <a:close/>
                <a:moveTo>
                  <a:pt x="2065" y="280"/>
                </a:moveTo>
                <a:lnTo>
                  <a:pt x="2065" y="287"/>
                </a:lnTo>
                <a:lnTo>
                  <a:pt x="2071" y="287"/>
                </a:lnTo>
                <a:lnTo>
                  <a:pt x="2071" y="280"/>
                </a:lnTo>
                <a:lnTo>
                  <a:pt x="2065" y="280"/>
                </a:lnTo>
                <a:close/>
                <a:moveTo>
                  <a:pt x="3831" y="274"/>
                </a:moveTo>
                <a:lnTo>
                  <a:pt x="3831" y="343"/>
                </a:lnTo>
                <a:lnTo>
                  <a:pt x="3834" y="343"/>
                </a:lnTo>
                <a:lnTo>
                  <a:pt x="3834" y="356"/>
                </a:lnTo>
                <a:lnTo>
                  <a:pt x="3838" y="356"/>
                </a:lnTo>
                <a:lnTo>
                  <a:pt x="3838" y="374"/>
                </a:lnTo>
                <a:lnTo>
                  <a:pt x="3842" y="374"/>
                </a:lnTo>
                <a:lnTo>
                  <a:pt x="3842" y="400"/>
                </a:lnTo>
                <a:lnTo>
                  <a:pt x="3845" y="400"/>
                </a:lnTo>
                <a:lnTo>
                  <a:pt x="3847" y="378"/>
                </a:lnTo>
                <a:lnTo>
                  <a:pt x="3845" y="354"/>
                </a:lnTo>
                <a:lnTo>
                  <a:pt x="3845" y="329"/>
                </a:lnTo>
                <a:lnTo>
                  <a:pt x="3842" y="307"/>
                </a:lnTo>
                <a:lnTo>
                  <a:pt x="3838" y="287"/>
                </a:lnTo>
                <a:lnTo>
                  <a:pt x="3831" y="274"/>
                </a:lnTo>
                <a:close/>
                <a:moveTo>
                  <a:pt x="3342" y="274"/>
                </a:moveTo>
                <a:lnTo>
                  <a:pt x="3343" y="283"/>
                </a:lnTo>
                <a:lnTo>
                  <a:pt x="3345" y="298"/>
                </a:lnTo>
                <a:lnTo>
                  <a:pt x="3349" y="312"/>
                </a:lnTo>
                <a:lnTo>
                  <a:pt x="3351" y="325"/>
                </a:lnTo>
                <a:lnTo>
                  <a:pt x="3354" y="331"/>
                </a:lnTo>
                <a:lnTo>
                  <a:pt x="3351" y="274"/>
                </a:lnTo>
                <a:lnTo>
                  <a:pt x="3342" y="274"/>
                </a:lnTo>
                <a:close/>
                <a:moveTo>
                  <a:pt x="2905" y="271"/>
                </a:moveTo>
                <a:lnTo>
                  <a:pt x="2905" y="280"/>
                </a:lnTo>
                <a:lnTo>
                  <a:pt x="2911" y="280"/>
                </a:lnTo>
                <a:lnTo>
                  <a:pt x="2911" y="271"/>
                </a:lnTo>
                <a:lnTo>
                  <a:pt x="2905" y="271"/>
                </a:lnTo>
                <a:close/>
                <a:moveTo>
                  <a:pt x="5782" y="267"/>
                </a:moveTo>
                <a:lnTo>
                  <a:pt x="5782" y="274"/>
                </a:lnTo>
                <a:lnTo>
                  <a:pt x="5785" y="274"/>
                </a:lnTo>
                <a:lnTo>
                  <a:pt x="5785" y="267"/>
                </a:lnTo>
                <a:lnTo>
                  <a:pt x="5782" y="267"/>
                </a:lnTo>
                <a:close/>
                <a:moveTo>
                  <a:pt x="2062" y="267"/>
                </a:moveTo>
                <a:lnTo>
                  <a:pt x="2062" y="274"/>
                </a:lnTo>
                <a:lnTo>
                  <a:pt x="2065" y="274"/>
                </a:lnTo>
                <a:lnTo>
                  <a:pt x="2065" y="267"/>
                </a:lnTo>
                <a:lnTo>
                  <a:pt x="2062" y="267"/>
                </a:lnTo>
                <a:close/>
                <a:moveTo>
                  <a:pt x="5754" y="263"/>
                </a:moveTo>
                <a:lnTo>
                  <a:pt x="5754" y="271"/>
                </a:lnTo>
                <a:lnTo>
                  <a:pt x="5758" y="271"/>
                </a:lnTo>
                <a:lnTo>
                  <a:pt x="5758" y="263"/>
                </a:lnTo>
                <a:lnTo>
                  <a:pt x="5754" y="263"/>
                </a:lnTo>
                <a:close/>
                <a:moveTo>
                  <a:pt x="2334" y="263"/>
                </a:moveTo>
                <a:lnTo>
                  <a:pt x="2333" y="280"/>
                </a:lnTo>
                <a:lnTo>
                  <a:pt x="2333" y="294"/>
                </a:lnTo>
                <a:lnTo>
                  <a:pt x="2338" y="311"/>
                </a:lnTo>
                <a:lnTo>
                  <a:pt x="2338" y="327"/>
                </a:lnTo>
                <a:lnTo>
                  <a:pt x="2342" y="327"/>
                </a:lnTo>
                <a:lnTo>
                  <a:pt x="2342" y="311"/>
                </a:lnTo>
                <a:lnTo>
                  <a:pt x="2340" y="292"/>
                </a:lnTo>
                <a:lnTo>
                  <a:pt x="2338" y="274"/>
                </a:lnTo>
                <a:lnTo>
                  <a:pt x="2334" y="263"/>
                </a:lnTo>
                <a:close/>
                <a:moveTo>
                  <a:pt x="2034" y="263"/>
                </a:moveTo>
                <a:lnTo>
                  <a:pt x="2034" y="271"/>
                </a:lnTo>
                <a:lnTo>
                  <a:pt x="2038" y="271"/>
                </a:lnTo>
                <a:lnTo>
                  <a:pt x="2038" y="263"/>
                </a:lnTo>
                <a:lnTo>
                  <a:pt x="2034" y="263"/>
                </a:lnTo>
                <a:close/>
                <a:moveTo>
                  <a:pt x="3431" y="247"/>
                </a:moveTo>
                <a:lnTo>
                  <a:pt x="3429" y="280"/>
                </a:lnTo>
                <a:lnTo>
                  <a:pt x="3425" y="312"/>
                </a:lnTo>
                <a:lnTo>
                  <a:pt x="3425" y="345"/>
                </a:lnTo>
                <a:lnTo>
                  <a:pt x="3431" y="374"/>
                </a:lnTo>
                <a:lnTo>
                  <a:pt x="3431" y="407"/>
                </a:lnTo>
                <a:lnTo>
                  <a:pt x="3434" y="407"/>
                </a:lnTo>
                <a:lnTo>
                  <a:pt x="3436" y="381"/>
                </a:lnTo>
                <a:lnTo>
                  <a:pt x="3438" y="352"/>
                </a:lnTo>
                <a:lnTo>
                  <a:pt x="3440" y="323"/>
                </a:lnTo>
                <a:lnTo>
                  <a:pt x="3438" y="296"/>
                </a:lnTo>
                <a:lnTo>
                  <a:pt x="3434" y="271"/>
                </a:lnTo>
                <a:lnTo>
                  <a:pt x="3434" y="247"/>
                </a:lnTo>
                <a:lnTo>
                  <a:pt x="3431" y="247"/>
                </a:lnTo>
                <a:close/>
                <a:moveTo>
                  <a:pt x="4234" y="243"/>
                </a:moveTo>
                <a:lnTo>
                  <a:pt x="4234" y="251"/>
                </a:lnTo>
                <a:lnTo>
                  <a:pt x="4238" y="251"/>
                </a:lnTo>
                <a:lnTo>
                  <a:pt x="4238" y="243"/>
                </a:lnTo>
                <a:lnTo>
                  <a:pt x="4234" y="243"/>
                </a:lnTo>
                <a:close/>
                <a:moveTo>
                  <a:pt x="4022" y="243"/>
                </a:moveTo>
                <a:lnTo>
                  <a:pt x="4022" y="256"/>
                </a:lnTo>
                <a:lnTo>
                  <a:pt x="4020" y="271"/>
                </a:lnTo>
                <a:lnTo>
                  <a:pt x="4020" y="285"/>
                </a:lnTo>
                <a:lnTo>
                  <a:pt x="4022" y="298"/>
                </a:lnTo>
                <a:lnTo>
                  <a:pt x="4025" y="307"/>
                </a:lnTo>
                <a:lnTo>
                  <a:pt x="4027" y="294"/>
                </a:lnTo>
                <a:lnTo>
                  <a:pt x="4027" y="280"/>
                </a:lnTo>
                <a:lnTo>
                  <a:pt x="4027" y="265"/>
                </a:lnTo>
                <a:lnTo>
                  <a:pt x="4025" y="252"/>
                </a:lnTo>
                <a:lnTo>
                  <a:pt x="4022" y="243"/>
                </a:lnTo>
                <a:close/>
                <a:moveTo>
                  <a:pt x="514" y="243"/>
                </a:moveTo>
                <a:lnTo>
                  <a:pt x="514" y="251"/>
                </a:lnTo>
                <a:lnTo>
                  <a:pt x="518" y="251"/>
                </a:lnTo>
                <a:lnTo>
                  <a:pt x="518" y="243"/>
                </a:lnTo>
                <a:lnTo>
                  <a:pt x="514" y="243"/>
                </a:lnTo>
                <a:close/>
                <a:moveTo>
                  <a:pt x="302" y="243"/>
                </a:moveTo>
                <a:lnTo>
                  <a:pt x="302" y="256"/>
                </a:lnTo>
                <a:lnTo>
                  <a:pt x="300" y="271"/>
                </a:lnTo>
                <a:lnTo>
                  <a:pt x="300" y="285"/>
                </a:lnTo>
                <a:lnTo>
                  <a:pt x="302" y="298"/>
                </a:lnTo>
                <a:lnTo>
                  <a:pt x="305" y="307"/>
                </a:lnTo>
                <a:lnTo>
                  <a:pt x="307" y="294"/>
                </a:lnTo>
                <a:lnTo>
                  <a:pt x="307" y="280"/>
                </a:lnTo>
                <a:lnTo>
                  <a:pt x="307" y="265"/>
                </a:lnTo>
                <a:lnTo>
                  <a:pt x="305" y="252"/>
                </a:lnTo>
                <a:lnTo>
                  <a:pt x="302" y="243"/>
                </a:lnTo>
                <a:close/>
                <a:moveTo>
                  <a:pt x="4618" y="240"/>
                </a:moveTo>
                <a:lnTo>
                  <a:pt x="4618" y="254"/>
                </a:lnTo>
                <a:lnTo>
                  <a:pt x="4616" y="274"/>
                </a:lnTo>
                <a:lnTo>
                  <a:pt x="4616" y="294"/>
                </a:lnTo>
                <a:lnTo>
                  <a:pt x="4618" y="312"/>
                </a:lnTo>
                <a:lnTo>
                  <a:pt x="4622" y="323"/>
                </a:lnTo>
                <a:lnTo>
                  <a:pt x="4622" y="309"/>
                </a:lnTo>
                <a:lnTo>
                  <a:pt x="4623" y="289"/>
                </a:lnTo>
                <a:lnTo>
                  <a:pt x="4623" y="267"/>
                </a:lnTo>
                <a:lnTo>
                  <a:pt x="4622" y="249"/>
                </a:lnTo>
                <a:lnTo>
                  <a:pt x="4618" y="240"/>
                </a:lnTo>
                <a:close/>
                <a:moveTo>
                  <a:pt x="898" y="240"/>
                </a:moveTo>
                <a:lnTo>
                  <a:pt x="898" y="254"/>
                </a:lnTo>
                <a:lnTo>
                  <a:pt x="896" y="274"/>
                </a:lnTo>
                <a:lnTo>
                  <a:pt x="896" y="294"/>
                </a:lnTo>
                <a:lnTo>
                  <a:pt x="898" y="312"/>
                </a:lnTo>
                <a:lnTo>
                  <a:pt x="902" y="323"/>
                </a:lnTo>
                <a:lnTo>
                  <a:pt x="902" y="309"/>
                </a:lnTo>
                <a:lnTo>
                  <a:pt x="903" y="289"/>
                </a:lnTo>
                <a:lnTo>
                  <a:pt x="903" y="267"/>
                </a:lnTo>
                <a:lnTo>
                  <a:pt x="902" y="249"/>
                </a:lnTo>
                <a:lnTo>
                  <a:pt x="898" y="240"/>
                </a:lnTo>
                <a:close/>
                <a:moveTo>
                  <a:pt x="3065" y="231"/>
                </a:moveTo>
                <a:lnTo>
                  <a:pt x="3062" y="258"/>
                </a:lnTo>
                <a:lnTo>
                  <a:pt x="3054" y="283"/>
                </a:lnTo>
                <a:lnTo>
                  <a:pt x="3054" y="314"/>
                </a:lnTo>
                <a:lnTo>
                  <a:pt x="3051" y="314"/>
                </a:lnTo>
                <a:lnTo>
                  <a:pt x="3049" y="329"/>
                </a:lnTo>
                <a:lnTo>
                  <a:pt x="3047" y="349"/>
                </a:lnTo>
                <a:lnTo>
                  <a:pt x="3049" y="371"/>
                </a:lnTo>
                <a:lnTo>
                  <a:pt x="3051" y="392"/>
                </a:lnTo>
                <a:lnTo>
                  <a:pt x="3053" y="412"/>
                </a:lnTo>
                <a:lnTo>
                  <a:pt x="3054" y="423"/>
                </a:lnTo>
                <a:lnTo>
                  <a:pt x="3054" y="434"/>
                </a:lnTo>
                <a:lnTo>
                  <a:pt x="3054" y="445"/>
                </a:lnTo>
                <a:lnTo>
                  <a:pt x="3054" y="454"/>
                </a:lnTo>
                <a:lnTo>
                  <a:pt x="3058" y="463"/>
                </a:lnTo>
                <a:lnTo>
                  <a:pt x="3062" y="380"/>
                </a:lnTo>
                <a:lnTo>
                  <a:pt x="3065" y="380"/>
                </a:lnTo>
                <a:lnTo>
                  <a:pt x="3065" y="291"/>
                </a:lnTo>
                <a:lnTo>
                  <a:pt x="3067" y="278"/>
                </a:lnTo>
                <a:lnTo>
                  <a:pt x="3067" y="263"/>
                </a:lnTo>
                <a:lnTo>
                  <a:pt x="3069" y="251"/>
                </a:lnTo>
                <a:lnTo>
                  <a:pt x="3069" y="238"/>
                </a:lnTo>
                <a:lnTo>
                  <a:pt x="3065" y="231"/>
                </a:lnTo>
                <a:close/>
                <a:moveTo>
                  <a:pt x="4205" y="223"/>
                </a:moveTo>
                <a:lnTo>
                  <a:pt x="4203" y="234"/>
                </a:lnTo>
                <a:lnTo>
                  <a:pt x="4200" y="252"/>
                </a:lnTo>
                <a:lnTo>
                  <a:pt x="4198" y="272"/>
                </a:lnTo>
                <a:lnTo>
                  <a:pt x="4196" y="294"/>
                </a:lnTo>
                <a:lnTo>
                  <a:pt x="4196" y="311"/>
                </a:lnTo>
                <a:lnTo>
                  <a:pt x="4198" y="320"/>
                </a:lnTo>
                <a:lnTo>
                  <a:pt x="4202" y="298"/>
                </a:lnTo>
                <a:lnTo>
                  <a:pt x="4205" y="278"/>
                </a:lnTo>
                <a:lnTo>
                  <a:pt x="4209" y="260"/>
                </a:lnTo>
                <a:lnTo>
                  <a:pt x="4205" y="240"/>
                </a:lnTo>
                <a:lnTo>
                  <a:pt x="4205" y="234"/>
                </a:lnTo>
                <a:lnTo>
                  <a:pt x="4205" y="231"/>
                </a:lnTo>
                <a:lnTo>
                  <a:pt x="4207" y="229"/>
                </a:lnTo>
                <a:lnTo>
                  <a:pt x="4209" y="225"/>
                </a:lnTo>
                <a:lnTo>
                  <a:pt x="4211" y="223"/>
                </a:lnTo>
                <a:lnTo>
                  <a:pt x="4205" y="223"/>
                </a:lnTo>
                <a:close/>
                <a:moveTo>
                  <a:pt x="485" y="223"/>
                </a:moveTo>
                <a:lnTo>
                  <a:pt x="483" y="234"/>
                </a:lnTo>
                <a:lnTo>
                  <a:pt x="480" y="252"/>
                </a:lnTo>
                <a:lnTo>
                  <a:pt x="478" y="272"/>
                </a:lnTo>
                <a:lnTo>
                  <a:pt x="476" y="294"/>
                </a:lnTo>
                <a:lnTo>
                  <a:pt x="476" y="311"/>
                </a:lnTo>
                <a:lnTo>
                  <a:pt x="478" y="320"/>
                </a:lnTo>
                <a:lnTo>
                  <a:pt x="482" y="298"/>
                </a:lnTo>
                <a:lnTo>
                  <a:pt x="485" y="278"/>
                </a:lnTo>
                <a:lnTo>
                  <a:pt x="489" y="260"/>
                </a:lnTo>
                <a:lnTo>
                  <a:pt x="485" y="240"/>
                </a:lnTo>
                <a:lnTo>
                  <a:pt x="485" y="234"/>
                </a:lnTo>
                <a:lnTo>
                  <a:pt x="485" y="231"/>
                </a:lnTo>
                <a:lnTo>
                  <a:pt x="487" y="229"/>
                </a:lnTo>
                <a:lnTo>
                  <a:pt x="489" y="225"/>
                </a:lnTo>
                <a:lnTo>
                  <a:pt x="491" y="223"/>
                </a:lnTo>
                <a:lnTo>
                  <a:pt x="485" y="223"/>
                </a:lnTo>
                <a:close/>
                <a:moveTo>
                  <a:pt x="5758" y="220"/>
                </a:moveTo>
                <a:lnTo>
                  <a:pt x="5758" y="231"/>
                </a:lnTo>
                <a:lnTo>
                  <a:pt x="5762" y="231"/>
                </a:lnTo>
                <a:lnTo>
                  <a:pt x="5762" y="220"/>
                </a:lnTo>
                <a:lnTo>
                  <a:pt x="5758" y="220"/>
                </a:lnTo>
                <a:close/>
                <a:moveTo>
                  <a:pt x="2038" y="220"/>
                </a:moveTo>
                <a:lnTo>
                  <a:pt x="2038" y="231"/>
                </a:lnTo>
                <a:lnTo>
                  <a:pt x="2042" y="231"/>
                </a:lnTo>
                <a:lnTo>
                  <a:pt x="2042" y="220"/>
                </a:lnTo>
                <a:lnTo>
                  <a:pt x="2038" y="220"/>
                </a:lnTo>
                <a:close/>
                <a:moveTo>
                  <a:pt x="3438" y="214"/>
                </a:moveTo>
                <a:lnTo>
                  <a:pt x="3438" y="221"/>
                </a:lnTo>
                <a:lnTo>
                  <a:pt x="3438" y="229"/>
                </a:lnTo>
                <a:lnTo>
                  <a:pt x="3436" y="232"/>
                </a:lnTo>
                <a:lnTo>
                  <a:pt x="3434" y="238"/>
                </a:lnTo>
                <a:lnTo>
                  <a:pt x="3434" y="243"/>
                </a:lnTo>
                <a:lnTo>
                  <a:pt x="3442" y="243"/>
                </a:lnTo>
                <a:lnTo>
                  <a:pt x="3442" y="214"/>
                </a:lnTo>
                <a:lnTo>
                  <a:pt x="3438" y="214"/>
                </a:lnTo>
                <a:close/>
                <a:moveTo>
                  <a:pt x="2302" y="214"/>
                </a:moveTo>
                <a:lnTo>
                  <a:pt x="2302" y="231"/>
                </a:lnTo>
                <a:lnTo>
                  <a:pt x="2302" y="251"/>
                </a:lnTo>
                <a:lnTo>
                  <a:pt x="2300" y="276"/>
                </a:lnTo>
                <a:lnTo>
                  <a:pt x="2302" y="298"/>
                </a:lnTo>
                <a:lnTo>
                  <a:pt x="2303" y="316"/>
                </a:lnTo>
                <a:lnTo>
                  <a:pt x="2305" y="327"/>
                </a:lnTo>
                <a:lnTo>
                  <a:pt x="2311" y="300"/>
                </a:lnTo>
                <a:lnTo>
                  <a:pt x="2314" y="300"/>
                </a:lnTo>
                <a:lnTo>
                  <a:pt x="2316" y="283"/>
                </a:lnTo>
                <a:lnTo>
                  <a:pt x="2314" y="261"/>
                </a:lnTo>
                <a:lnTo>
                  <a:pt x="2313" y="241"/>
                </a:lnTo>
                <a:lnTo>
                  <a:pt x="2307" y="225"/>
                </a:lnTo>
                <a:lnTo>
                  <a:pt x="2302" y="214"/>
                </a:lnTo>
                <a:close/>
                <a:moveTo>
                  <a:pt x="4434" y="211"/>
                </a:moveTo>
                <a:lnTo>
                  <a:pt x="4431" y="236"/>
                </a:lnTo>
                <a:lnTo>
                  <a:pt x="4431" y="265"/>
                </a:lnTo>
                <a:lnTo>
                  <a:pt x="4431" y="296"/>
                </a:lnTo>
                <a:lnTo>
                  <a:pt x="4433" y="327"/>
                </a:lnTo>
                <a:lnTo>
                  <a:pt x="4433" y="354"/>
                </a:lnTo>
                <a:lnTo>
                  <a:pt x="4431" y="374"/>
                </a:lnTo>
                <a:lnTo>
                  <a:pt x="4431" y="385"/>
                </a:lnTo>
                <a:lnTo>
                  <a:pt x="4433" y="398"/>
                </a:lnTo>
                <a:lnTo>
                  <a:pt x="4436" y="412"/>
                </a:lnTo>
                <a:lnTo>
                  <a:pt x="4438" y="420"/>
                </a:lnTo>
                <a:lnTo>
                  <a:pt x="4440" y="383"/>
                </a:lnTo>
                <a:lnTo>
                  <a:pt x="4443" y="347"/>
                </a:lnTo>
                <a:lnTo>
                  <a:pt x="4445" y="312"/>
                </a:lnTo>
                <a:lnTo>
                  <a:pt x="4443" y="276"/>
                </a:lnTo>
                <a:lnTo>
                  <a:pt x="4438" y="243"/>
                </a:lnTo>
                <a:lnTo>
                  <a:pt x="4438" y="211"/>
                </a:lnTo>
                <a:lnTo>
                  <a:pt x="4434" y="211"/>
                </a:lnTo>
                <a:close/>
                <a:moveTo>
                  <a:pt x="714" y="211"/>
                </a:moveTo>
                <a:lnTo>
                  <a:pt x="711" y="236"/>
                </a:lnTo>
                <a:lnTo>
                  <a:pt x="711" y="265"/>
                </a:lnTo>
                <a:lnTo>
                  <a:pt x="711" y="296"/>
                </a:lnTo>
                <a:lnTo>
                  <a:pt x="713" y="327"/>
                </a:lnTo>
                <a:lnTo>
                  <a:pt x="713" y="354"/>
                </a:lnTo>
                <a:lnTo>
                  <a:pt x="711" y="374"/>
                </a:lnTo>
                <a:lnTo>
                  <a:pt x="711" y="385"/>
                </a:lnTo>
                <a:lnTo>
                  <a:pt x="713" y="398"/>
                </a:lnTo>
                <a:lnTo>
                  <a:pt x="716" y="412"/>
                </a:lnTo>
                <a:lnTo>
                  <a:pt x="718" y="420"/>
                </a:lnTo>
                <a:lnTo>
                  <a:pt x="720" y="383"/>
                </a:lnTo>
                <a:lnTo>
                  <a:pt x="723" y="347"/>
                </a:lnTo>
                <a:lnTo>
                  <a:pt x="725" y="312"/>
                </a:lnTo>
                <a:lnTo>
                  <a:pt x="723" y="276"/>
                </a:lnTo>
                <a:lnTo>
                  <a:pt x="718" y="243"/>
                </a:lnTo>
                <a:lnTo>
                  <a:pt x="718" y="211"/>
                </a:lnTo>
                <a:lnTo>
                  <a:pt x="714" y="211"/>
                </a:lnTo>
                <a:close/>
                <a:moveTo>
                  <a:pt x="5491" y="207"/>
                </a:moveTo>
                <a:lnTo>
                  <a:pt x="5494" y="278"/>
                </a:lnTo>
                <a:lnTo>
                  <a:pt x="5498" y="351"/>
                </a:lnTo>
                <a:lnTo>
                  <a:pt x="5505" y="351"/>
                </a:lnTo>
                <a:lnTo>
                  <a:pt x="5511" y="334"/>
                </a:lnTo>
                <a:lnTo>
                  <a:pt x="5514" y="334"/>
                </a:lnTo>
                <a:lnTo>
                  <a:pt x="5505" y="240"/>
                </a:lnTo>
                <a:lnTo>
                  <a:pt x="5502" y="240"/>
                </a:lnTo>
                <a:lnTo>
                  <a:pt x="5502" y="231"/>
                </a:lnTo>
                <a:lnTo>
                  <a:pt x="5498" y="231"/>
                </a:lnTo>
                <a:lnTo>
                  <a:pt x="5494" y="207"/>
                </a:lnTo>
                <a:lnTo>
                  <a:pt x="5491" y="207"/>
                </a:lnTo>
                <a:close/>
                <a:moveTo>
                  <a:pt x="1771" y="207"/>
                </a:moveTo>
                <a:lnTo>
                  <a:pt x="1774" y="278"/>
                </a:lnTo>
                <a:lnTo>
                  <a:pt x="1778" y="351"/>
                </a:lnTo>
                <a:lnTo>
                  <a:pt x="1785" y="351"/>
                </a:lnTo>
                <a:lnTo>
                  <a:pt x="1791" y="334"/>
                </a:lnTo>
                <a:lnTo>
                  <a:pt x="1794" y="334"/>
                </a:lnTo>
                <a:lnTo>
                  <a:pt x="1785" y="240"/>
                </a:lnTo>
                <a:lnTo>
                  <a:pt x="1782" y="240"/>
                </a:lnTo>
                <a:lnTo>
                  <a:pt x="1782" y="231"/>
                </a:lnTo>
                <a:lnTo>
                  <a:pt x="1778" y="231"/>
                </a:lnTo>
                <a:lnTo>
                  <a:pt x="1774" y="207"/>
                </a:lnTo>
                <a:lnTo>
                  <a:pt x="1771" y="207"/>
                </a:lnTo>
                <a:close/>
                <a:moveTo>
                  <a:pt x="5938" y="203"/>
                </a:moveTo>
                <a:lnTo>
                  <a:pt x="5938" y="214"/>
                </a:lnTo>
                <a:lnTo>
                  <a:pt x="5942" y="214"/>
                </a:lnTo>
                <a:lnTo>
                  <a:pt x="5942" y="203"/>
                </a:lnTo>
                <a:lnTo>
                  <a:pt x="5938" y="203"/>
                </a:lnTo>
                <a:close/>
                <a:moveTo>
                  <a:pt x="2218" y="203"/>
                </a:moveTo>
                <a:lnTo>
                  <a:pt x="2218" y="214"/>
                </a:lnTo>
                <a:lnTo>
                  <a:pt x="2222" y="214"/>
                </a:lnTo>
                <a:lnTo>
                  <a:pt x="2222" y="203"/>
                </a:lnTo>
                <a:lnTo>
                  <a:pt x="2218" y="203"/>
                </a:lnTo>
                <a:close/>
                <a:moveTo>
                  <a:pt x="2405" y="196"/>
                </a:moveTo>
                <a:lnTo>
                  <a:pt x="2400" y="232"/>
                </a:lnTo>
                <a:lnTo>
                  <a:pt x="2391" y="267"/>
                </a:lnTo>
                <a:lnTo>
                  <a:pt x="2387" y="285"/>
                </a:lnTo>
                <a:lnTo>
                  <a:pt x="2387" y="309"/>
                </a:lnTo>
                <a:lnTo>
                  <a:pt x="2391" y="332"/>
                </a:lnTo>
                <a:lnTo>
                  <a:pt x="2393" y="354"/>
                </a:lnTo>
                <a:lnTo>
                  <a:pt x="2394" y="371"/>
                </a:lnTo>
                <a:lnTo>
                  <a:pt x="2394" y="387"/>
                </a:lnTo>
                <a:lnTo>
                  <a:pt x="2394" y="405"/>
                </a:lnTo>
                <a:lnTo>
                  <a:pt x="2396" y="425"/>
                </a:lnTo>
                <a:lnTo>
                  <a:pt x="2398" y="441"/>
                </a:lnTo>
                <a:lnTo>
                  <a:pt x="2402" y="451"/>
                </a:lnTo>
                <a:lnTo>
                  <a:pt x="2403" y="405"/>
                </a:lnTo>
                <a:lnTo>
                  <a:pt x="2409" y="363"/>
                </a:lnTo>
                <a:lnTo>
                  <a:pt x="2413" y="318"/>
                </a:lnTo>
                <a:lnTo>
                  <a:pt x="2414" y="271"/>
                </a:lnTo>
                <a:lnTo>
                  <a:pt x="2414" y="254"/>
                </a:lnTo>
                <a:lnTo>
                  <a:pt x="2414" y="238"/>
                </a:lnTo>
                <a:lnTo>
                  <a:pt x="2414" y="220"/>
                </a:lnTo>
                <a:lnTo>
                  <a:pt x="2413" y="205"/>
                </a:lnTo>
                <a:lnTo>
                  <a:pt x="2405" y="196"/>
                </a:lnTo>
                <a:close/>
                <a:moveTo>
                  <a:pt x="5725" y="180"/>
                </a:moveTo>
                <a:lnTo>
                  <a:pt x="5718" y="271"/>
                </a:lnTo>
                <a:lnTo>
                  <a:pt x="5722" y="271"/>
                </a:lnTo>
                <a:lnTo>
                  <a:pt x="5722" y="269"/>
                </a:lnTo>
                <a:lnTo>
                  <a:pt x="5723" y="265"/>
                </a:lnTo>
                <a:lnTo>
                  <a:pt x="5723" y="263"/>
                </a:lnTo>
                <a:lnTo>
                  <a:pt x="5725" y="260"/>
                </a:lnTo>
                <a:lnTo>
                  <a:pt x="5727" y="258"/>
                </a:lnTo>
                <a:lnTo>
                  <a:pt x="5731" y="260"/>
                </a:lnTo>
                <a:lnTo>
                  <a:pt x="5731" y="263"/>
                </a:lnTo>
                <a:lnTo>
                  <a:pt x="5734" y="263"/>
                </a:lnTo>
                <a:lnTo>
                  <a:pt x="5725" y="296"/>
                </a:lnTo>
                <a:lnTo>
                  <a:pt x="5720" y="334"/>
                </a:lnTo>
                <a:lnTo>
                  <a:pt x="5718" y="374"/>
                </a:lnTo>
                <a:lnTo>
                  <a:pt x="5718" y="387"/>
                </a:lnTo>
                <a:lnTo>
                  <a:pt x="5718" y="400"/>
                </a:lnTo>
                <a:lnTo>
                  <a:pt x="5718" y="411"/>
                </a:lnTo>
                <a:lnTo>
                  <a:pt x="5722" y="420"/>
                </a:lnTo>
                <a:lnTo>
                  <a:pt x="5722" y="387"/>
                </a:lnTo>
                <a:lnTo>
                  <a:pt x="5725" y="387"/>
                </a:lnTo>
                <a:lnTo>
                  <a:pt x="5734" y="334"/>
                </a:lnTo>
                <a:lnTo>
                  <a:pt x="5742" y="331"/>
                </a:lnTo>
                <a:lnTo>
                  <a:pt x="5742" y="274"/>
                </a:lnTo>
                <a:lnTo>
                  <a:pt x="5745" y="274"/>
                </a:lnTo>
                <a:lnTo>
                  <a:pt x="5745" y="240"/>
                </a:lnTo>
                <a:lnTo>
                  <a:pt x="5747" y="238"/>
                </a:lnTo>
                <a:lnTo>
                  <a:pt x="5747" y="238"/>
                </a:lnTo>
                <a:lnTo>
                  <a:pt x="5749" y="236"/>
                </a:lnTo>
                <a:lnTo>
                  <a:pt x="5751" y="234"/>
                </a:lnTo>
                <a:lnTo>
                  <a:pt x="5751" y="231"/>
                </a:lnTo>
                <a:lnTo>
                  <a:pt x="5745" y="231"/>
                </a:lnTo>
                <a:lnTo>
                  <a:pt x="5742" y="212"/>
                </a:lnTo>
                <a:lnTo>
                  <a:pt x="5736" y="194"/>
                </a:lnTo>
                <a:lnTo>
                  <a:pt x="5725" y="180"/>
                </a:lnTo>
                <a:close/>
                <a:moveTo>
                  <a:pt x="2005" y="180"/>
                </a:moveTo>
                <a:lnTo>
                  <a:pt x="1998" y="271"/>
                </a:lnTo>
                <a:lnTo>
                  <a:pt x="2002" y="271"/>
                </a:lnTo>
                <a:lnTo>
                  <a:pt x="2002" y="269"/>
                </a:lnTo>
                <a:lnTo>
                  <a:pt x="2003" y="265"/>
                </a:lnTo>
                <a:lnTo>
                  <a:pt x="2003" y="263"/>
                </a:lnTo>
                <a:lnTo>
                  <a:pt x="2005" y="260"/>
                </a:lnTo>
                <a:lnTo>
                  <a:pt x="2007" y="258"/>
                </a:lnTo>
                <a:lnTo>
                  <a:pt x="2011" y="260"/>
                </a:lnTo>
                <a:lnTo>
                  <a:pt x="2011" y="263"/>
                </a:lnTo>
                <a:lnTo>
                  <a:pt x="2014" y="263"/>
                </a:lnTo>
                <a:lnTo>
                  <a:pt x="2005" y="296"/>
                </a:lnTo>
                <a:lnTo>
                  <a:pt x="2000" y="334"/>
                </a:lnTo>
                <a:lnTo>
                  <a:pt x="1998" y="374"/>
                </a:lnTo>
                <a:lnTo>
                  <a:pt x="1998" y="387"/>
                </a:lnTo>
                <a:lnTo>
                  <a:pt x="1998" y="400"/>
                </a:lnTo>
                <a:lnTo>
                  <a:pt x="1998" y="411"/>
                </a:lnTo>
                <a:lnTo>
                  <a:pt x="2002" y="420"/>
                </a:lnTo>
                <a:lnTo>
                  <a:pt x="2002" y="387"/>
                </a:lnTo>
                <a:lnTo>
                  <a:pt x="2005" y="387"/>
                </a:lnTo>
                <a:lnTo>
                  <a:pt x="2014" y="334"/>
                </a:lnTo>
                <a:lnTo>
                  <a:pt x="2022" y="331"/>
                </a:lnTo>
                <a:lnTo>
                  <a:pt x="2022" y="274"/>
                </a:lnTo>
                <a:lnTo>
                  <a:pt x="2025" y="274"/>
                </a:lnTo>
                <a:lnTo>
                  <a:pt x="2025" y="240"/>
                </a:lnTo>
                <a:lnTo>
                  <a:pt x="2027" y="238"/>
                </a:lnTo>
                <a:lnTo>
                  <a:pt x="2027" y="238"/>
                </a:lnTo>
                <a:lnTo>
                  <a:pt x="2029" y="236"/>
                </a:lnTo>
                <a:lnTo>
                  <a:pt x="2031" y="234"/>
                </a:lnTo>
                <a:lnTo>
                  <a:pt x="2031" y="231"/>
                </a:lnTo>
                <a:lnTo>
                  <a:pt x="2025" y="231"/>
                </a:lnTo>
                <a:lnTo>
                  <a:pt x="2022" y="212"/>
                </a:lnTo>
                <a:lnTo>
                  <a:pt x="2016" y="194"/>
                </a:lnTo>
                <a:lnTo>
                  <a:pt x="2005" y="180"/>
                </a:lnTo>
                <a:close/>
                <a:moveTo>
                  <a:pt x="5322" y="167"/>
                </a:moveTo>
                <a:lnTo>
                  <a:pt x="5322" y="220"/>
                </a:lnTo>
                <a:lnTo>
                  <a:pt x="5325" y="220"/>
                </a:lnTo>
                <a:lnTo>
                  <a:pt x="5322" y="231"/>
                </a:lnTo>
                <a:lnTo>
                  <a:pt x="5325" y="231"/>
                </a:lnTo>
                <a:lnTo>
                  <a:pt x="5325" y="300"/>
                </a:lnTo>
                <a:lnTo>
                  <a:pt x="5331" y="300"/>
                </a:lnTo>
                <a:lnTo>
                  <a:pt x="5331" y="314"/>
                </a:lnTo>
                <a:lnTo>
                  <a:pt x="5334" y="314"/>
                </a:lnTo>
                <a:lnTo>
                  <a:pt x="5334" y="331"/>
                </a:lnTo>
                <a:lnTo>
                  <a:pt x="5338" y="331"/>
                </a:lnTo>
                <a:lnTo>
                  <a:pt x="5338" y="360"/>
                </a:lnTo>
                <a:lnTo>
                  <a:pt x="5342" y="360"/>
                </a:lnTo>
                <a:lnTo>
                  <a:pt x="5342" y="334"/>
                </a:lnTo>
                <a:lnTo>
                  <a:pt x="5345" y="334"/>
                </a:lnTo>
                <a:lnTo>
                  <a:pt x="5347" y="334"/>
                </a:lnTo>
                <a:lnTo>
                  <a:pt x="5349" y="332"/>
                </a:lnTo>
                <a:lnTo>
                  <a:pt x="5349" y="332"/>
                </a:lnTo>
                <a:lnTo>
                  <a:pt x="5349" y="332"/>
                </a:lnTo>
                <a:lnTo>
                  <a:pt x="5351" y="332"/>
                </a:lnTo>
                <a:lnTo>
                  <a:pt x="5354" y="331"/>
                </a:lnTo>
                <a:lnTo>
                  <a:pt x="5351" y="354"/>
                </a:lnTo>
                <a:lnTo>
                  <a:pt x="5347" y="376"/>
                </a:lnTo>
                <a:lnTo>
                  <a:pt x="5345" y="403"/>
                </a:lnTo>
                <a:lnTo>
                  <a:pt x="5351" y="403"/>
                </a:lnTo>
                <a:lnTo>
                  <a:pt x="5351" y="372"/>
                </a:lnTo>
                <a:lnTo>
                  <a:pt x="5356" y="347"/>
                </a:lnTo>
                <a:lnTo>
                  <a:pt x="5362" y="323"/>
                </a:lnTo>
                <a:lnTo>
                  <a:pt x="5363" y="300"/>
                </a:lnTo>
                <a:lnTo>
                  <a:pt x="5358" y="278"/>
                </a:lnTo>
                <a:lnTo>
                  <a:pt x="5354" y="260"/>
                </a:lnTo>
                <a:lnTo>
                  <a:pt x="5362" y="260"/>
                </a:lnTo>
                <a:lnTo>
                  <a:pt x="5365" y="271"/>
                </a:lnTo>
                <a:lnTo>
                  <a:pt x="5371" y="271"/>
                </a:lnTo>
                <a:lnTo>
                  <a:pt x="5371" y="243"/>
                </a:lnTo>
                <a:lnTo>
                  <a:pt x="5373" y="241"/>
                </a:lnTo>
                <a:lnTo>
                  <a:pt x="5373" y="241"/>
                </a:lnTo>
                <a:lnTo>
                  <a:pt x="5373" y="240"/>
                </a:lnTo>
                <a:lnTo>
                  <a:pt x="5373" y="240"/>
                </a:lnTo>
                <a:lnTo>
                  <a:pt x="5373" y="238"/>
                </a:lnTo>
                <a:lnTo>
                  <a:pt x="5374" y="236"/>
                </a:lnTo>
                <a:lnTo>
                  <a:pt x="5365" y="225"/>
                </a:lnTo>
                <a:lnTo>
                  <a:pt x="5360" y="214"/>
                </a:lnTo>
                <a:lnTo>
                  <a:pt x="5354" y="203"/>
                </a:lnTo>
                <a:lnTo>
                  <a:pt x="5345" y="200"/>
                </a:lnTo>
                <a:lnTo>
                  <a:pt x="5345" y="191"/>
                </a:lnTo>
                <a:lnTo>
                  <a:pt x="5338" y="187"/>
                </a:lnTo>
                <a:lnTo>
                  <a:pt x="5325" y="167"/>
                </a:lnTo>
                <a:lnTo>
                  <a:pt x="5322" y="167"/>
                </a:lnTo>
                <a:close/>
                <a:moveTo>
                  <a:pt x="3725" y="167"/>
                </a:moveTo>
                <a:lnTo>
                  <a:pt x="3725" y="271"/>
                </a:lnTo>
                <a:lnTo>
                  <a:pt x="3731" y="271"/>
                </a:lnTo>
                <a:lnTo>
                  <a:pt x="3734" y="307"/>
                </a:lnTo>
                <a:lnTo>
                  <a:pt x="3742" y="307"/>
                </a:lnTo>
                <a:lnTo>
                  <a:pt x="3742" y="278"/>
                </a:lnTo>
                <a:lnTo>
                  <a:pt x="3740" y="249"/>
                </a:lnTo>
                <a:lnTo>
                  <a:pt x="3734" y="223"/>
                </a:lnTo>
                <a:lnTo>
                  <a:pt x="3733" y="209"/>
                </a:lnTo>
                <a:lnTo>
                  <a:pt x="3733" y="192"/>
                </a:lnTo>
                <a:lnTo>
                  <a:pt x="3731" y="178"/>
                </a:lnTo>
                <a:lnTo>
                  <a:pt x="3725" y="167"/>
                </a:lnTo>
                <a:close/>
                <a:moveTo>
                  <a:pt x="1602" y="167"/>
                </a:moveTo>
                <a:lnTo>
                  <a:pt x="1602" y="220"/>
                </a:lnTo>
                <a:lnTo>
                  <a:pt x="1605" y="220"/>
                </a:lnTo>
                <a:lnTo>
                  <a:pt x="1602" y="231"/>
                </a:lnTo>
                <a:lnTo>
                  <a:pt x="1605" y="231"/>
                </a:lnTo>
                <a:lnTo>
                  <a:pt x="1605" y="300"/>
                </a:lnTo>
                <a:lnTo>
                  <a:pt x="1611" y="300"/>
                </a:lnTo>
                <a:lnTo>
                  <a:pt x="1611" y="314"/>
                </a:lnTo>
                <a:lnTo>
                  <a:pt x="1614" y="314"/>
                </a:lnTo>
                <a:lnTo>
                  <a:pt x="1614" y="331"/>
                </a:lnTo>
                <a:lnTo>
                  <a:pt x="1618" y="331"/>
                </a:lnTo>
                <a:lnTo>
                  <a:pt x="1618" y="360"/>
                </a:lnTo>
                <a:lnTo>
                  <a:pt x="1622" y="360"/>
                </a:lnTo>
                <a:lnTo>
                  <a:pt x="1622" y="334"/>
                </a:lnTo>
                <a:lnTo>
                  <a:pt x="1625" y="334"/>
                </a:lnTo>
                <a:lnTo>
                  <a:pt x="1627" y="334"/>
                </a:lnTo>
                <a:lnTo>
                  <a:pt x="1629" y="332"/>
                </a:lnTo>
                <a:lnTo>
                  <a:pt x="1629" y="332"/>
                </a:lnTo>
                <a:lnTo>
                  <a:pt x="1629" y="332"/>
                </a:lnTo>
                <a:lnTo>
                  <a:pt x="1631" y="332"/>
                </a:lnTo>
                <a:lnTo>
                  <a:pt x="1634" y="331"/>
                </a:lnTo>
                <a:lnTo>
                  <a:pt x="1631" y="354"/>
                </a:lnTo>
                <a:lnTo>
                  <a:pt x="1627" y="376"/>
                </a:lnTo>
                <a:lnTo>
                  <a:pt x="1625" y="403"/>
                </a:lnTo>
                <a:lnTo>
                  <a:pt x="1631" y="403"/>
                </a:lnTo>
                <a:lnTo>
                  <a:pt x="1631" y="372"/>
                </a:lnTo>
                <a:lnTo>
                  <a:pt x="1636" y="347"/>
                </a:lnTo>
                <a:lnTo>
                  <a:pt x="1642" y="323"/>
                </a:lnTo>
                <a:lnTo>
                  <a:pt x="1643" y="300"/>
                </a:lnTo>
                <a:lnTo>
                  <a:pt x="1638" y="278"/>
                </a:lnTo>
                <a:lnTo>
                  <a:pt x="1634" y="260"/>
                </a:lnTo>
                <a:lnTo>
                  <a:pt x="1642" y="260"/>
                </a:lnTo>
                <a:lnTo>
                  <a:pt x="1645" y="271"/>
                </a:lnTo>
                <a:lnTo>
                  <a:pt x="1651" y="271"/>
                </a:lnTo>
                <a:lnTo>
                  <a:pt x="1651" y="243"/>
                </a:lnTo>
                <a:lnTo>
                  <a:pt x="1653" y="241"/>
                </a:lnTo>
                <a:lnTo>
                  <a:pt x="1653" y="241"/>
                </a:lnTo>
                <a:lnTo>
                  <a:pt x="1653" y="240"/>
                </a:lnTo>
                <a:lnTo>
                  <a:pt x="1653" y="240"/>
                </a:lnTo>
                <a:lnTo>
                  <a:pt x="1653" y="238"/>
                </a:lnTo>
                <a:lnTo>
                  <a:pt x="1654" y="236"/>
                </a:lnTo>
                <a:lnTo>
                  <a:pt x="1645" y="225"/>
                </a:lnTo>
                <a:lnTo>
                  <a:pt x="1640" y="214"/>
                </a:lnTo>
                <a:lnTo>
                  <a:pt x="1634" y="203"/>
                </a:lnTo>
                <a:lnTo>
                  <a:pt x="1625" y="200"/>
                </a:lnTo>
                <a:lnTo>
                  <a:pt x="1625" y="191"/>
                </a:lnTo>
                <a:lnTo>
                  <a:pt x="1618" y="187"/>
                </a:lnTo>
                <a:lnTo>
                  <a:pt x="1605" y="167"/>
                </a:lnTo>
                <a:lnTo>
                  <a:pt x="1602" y="167"/>
                </a:lnTo>
                <a:close/>
                <a:moveTo>
                  <a:pt x="2398" y="154"/>
                </a:moveTo>
                <a:lnTo>
                  <a:pt x="2398" y="160"/>
                </a:lnTo>
                <a:lnTo>
                  <a:pt x="2385" y="171"/>
                </a:lnTo>
                <a:lnTo>
                  <a:pt x="2373" y="189"/>
                </a:lnTo>
                <a:lnTo>
                  <a:pt x="2360" y="211"/>
                </a:lnTo>
                <a:lnTo>
                  <a:pt x="2351" y="234"/>
                </a:lnTo>
                <a:lnTo>
                  <a:pt x="2345" y="254"/>
                </a:lnTo>
                <a:lnTo>
                  <a:pt x="2351" y="254"/>
                </a:lnTo>
                <a:lnTo>
                  <a:pt x="2351" y="267"/>
                </a:lnTo>
                <a:lnTo>
                  <a:pt x="2354" y="267"/>
                </a:lnTo>
                <a:lnTo>
                  <a:pt x="2354" y="263"/>
                </a:lnTo>
                <a:lnTo>
                  <a:pt x="2356" y="260"/>
                </a:lnTo>
                <a:lnTo>
                  <a:pt x="2356" y="258"/>
                </a:lnTo>
                <a:lnTo>
                  <a:pt x="2358" y="258"/>
                </a:lnTo>
                <a:lnTo>
                  <a:pt x="2362" y="256"/>
                </a:lnTo>
                <a:lnTo>
                  <a:pt x="2365" y="254"/>
                </a:lnTo>
                <a:lnTo>
                  <a:pt x="2362" y="274"/>
                </a:lnTo>
                <a:lnTo>
                  <a:pt x="2358" y="274"/>
                </a:lnTo>
                <a:lnTo>
                  <a:pt x="2358" y="285"/>
                </a:lnTo>
                <a:lnTo>
                  <a:pt x="2360" y="296"/>
                </a:lnTo>
                <a:lnTo>
                  <a:pt x="2363" y="311"/>
                </a:lnTo>
                <a:lnTo>
                  <a:pt x="2367" y="321"/>
                </a:lnTo>
                <a:lnTo>
                  <a:pt x="2371" y="327"/>
                </a:lnTo>
                <a:lnTo>
                  <a:pt x="2373" y="291"/>
                </a:lnTo>
                <a:lnTo>
                  <a:pt x="2380" y="256"/>
                </a:lnTo>
                <a:lnTo>
                  <a:pt x="2389" y="223"/>
                </a:lnTo>
                <a:lnTo>
                  <a:pt x="2398" y="191"/>
                </a:lnTo>
                <a:lnTo>
                  <a:pt x="2411" y="187"/>
                </a:lnTo>
                <a:lnTo>
                  <a:pt x="2407" y="171"/>
                </a:lnTo>
                <a:lnTo>
                  <a:pt x="2402" y="154"/>
                </a:lnTo>
                <a:lnTo>
                  <a:pt x="2398" y="154"/>
                </a:lnTo>
                <a:close/>
                <a:moveTo>
                  <a:pt x="5705" y="151"/>
                </a:moveTo>
                <a:lnTo>
                  <a:pt x="5702" y="176"/>
                </a:lnTo>
                <a:lnTo>
                  <a:pt x="5698" y="176"/>
                </a:lnTo>
                <a:lnTo>
                  <a:pt x="5694" y="267"/>
                </a:lnTo>
                <a:lnTo>
                  <a:pt x="5698" y="267"/>
                </a:lnTo>
                <a:lnTo>
                  <a:pt x="5700" y="278"/>
                </a:lnTo>
                <a:lnTo>
                  <a:pt x="5698" y="289"/>
                </a:lnTo>
                <a:lnTo>
                  <a:pt x="5698" y="300"/>
                </a:lnTo>
                <a:lnTo>
                  <a:pt x="5702" y="307"/>
                </a:lnTo>
                <a:lnTo>
                  <a:pt x="5703" y="283"/>
                </a:lnTo>
                <a:lnTo>
                  <a:pt x="5705" y="261"/>
                </a:lnTo>
                <a:lnTo>
                  <a:pt x="5711" y="243"/>
                </a:lnTo>
                <a:lnTo>
                  <a:pt x="5711" y="207"/>
                </a:lnTo>
                <a:lnTo>
                  <a:pt x="5714" y="207"/>
                </a:lnTo>
                <a:lnTo>
                  <a:pt x="5714" y="176"/>
                </a:lnTo>
                <a:lnTo>
                  <a:pt x="5718" y="176"/>
                </a:lnTo>
                <a:lnTo>
                  <a:pt x="5718" y="171"/>
                </a:lnTo>
                <a:lnTo>
                  <a:pt x="5714" y="171"/>
                </a:lnTo>
                <a:lnTo>
                  <a:pt x="5714" y="169"/>
                </a:lnTo>
                <a:lnTo>
                  <a:pt x="5714" y="167"/>
                </a:lnTo>
                <a:lnTo>
                  <a:pt x="5714" y="165"/>
                </a:lnTo>
                <a:lnTo>
                  <a:pt x="5716" y="165"/>
                </a:lnTo>
                <a:lnTo>
                  <a:pt x="5716" y="163"/>
                </a:lnTo>
                <a:lnTo>
                  <a:pt x="5718" y="163"/>
                </a:lnTo>
                <a:lnTo>
                  <a:pt x="5714" y="151"/>
                </a:lnTo>
                <a:lnTo>
                  <a:pt x="5705" y="151"/>
                </a:lnTo>
                <a:close/>
                <a:moveTo>
                  <a:pt x="1985" y="151"/>
                </a:moveTo>
                <a:lnTo>
                  <a:pt x="1982" y="176"/>
                </a:lnTo>
                <a:lnTo>
                  <a:pt x="1978" y="176"/>
                </a:lnTo>
                <a:lnTo>
                  <a:pt x="1974" y="267"/>
                </a:lnTo>
                <a:lnTo>
                  <a:pt x="1978" y="267"/>
                </a:lnTo>
                <a:lnTo>
                  <a:pt x="1980" y="278"/>
                </a:lnTo>
                <a:lnTo>
                  <a:pt x="1978" y="289"/>
                </a:lnTo>
                <a:lnTo>
                  <a:pt x="1978" y="300"/>
                </a:lnTo>
                <a:lnTo>
                  <a:pt x="1982" y="307"/>
                </a:lnTo>
                <a:lnTo>
                  <a:pt x="1983" y="283"/>
                </a:lnTo>
                <a:lnTo>
                  <a:pt x="1985" y="261"/>
                </a:lnTo>
                <a:lnTo>
                  <a:pt x="1991" y="243"/>
                </a:lnTo>
                <a:lnTo>
                  <a:pt x="1991" y="207"/>
                </a:lnTo>
                <a:lnTo>
                  <a:pt x="1994" y="207"/>
                </a:lnTo>
                <a:lnTo>
                  <a:pt x="1994" y="176"/>
                </a:lnTo>
                <a:lnTo>
                  <a:pt x="1998" y="176"/>
                </a:lnTo>
                <a:lnTo>
                  <a:pt x="1998" y="171"/>
                </a:lnTo>
                <a:lnTo>
                  <a:pt x="1994" y="171"/>
                </a:lnTo>
                <a:lnTo>
                  <a:pt x="1994" y="169"/>
                </a:lnTo>
                <a:lnTo>
                  <a:pt x="1994" y="167"/>
                </a:lnTo>
                <a:lnTo>
                  <a:pt x="1994" y="165"/>
                </a:lnTo>
                <a:lnTo>
                  <a:pt x="1996" y="165"/>
                </a:lnTo>
                <a:lnTo>
                  <a:pt x="1996" y="163"/>
                </a:lnTo>
                <a:lnTo>
                  <a:pt x="1998" y="163"/>
                </a:lnTo>
                <a:lnTo>
                  <a:pt x="1994" y="151"/>
                </a:lnTo>
                <a:lnTo>
                  <a:pt x="1985" y="151"/>
                </a:lnTo>
                <a:close/>
                <a:moveTo>
                  <a:pt x="5774" y="127"/>
                </a:moveTo>
                <a:lnTo>
                  <a:pt x="5773" y="140"/>
                </a:lnTo>
                <a:lnTo>
                  <a:pt x="5769" y="156"/>
                </a:lnTo>
                <a:lnTo>
                  <a:pt x="5765" y="174"/>
                </a:lnTo>
                <a:lnTo>
                  <a:pt x="5763" y="191"/>
                </a:lnTo>
                <a:lnTo>
                  <a:pt x="5763" y="205"/>
                </a:lnTo>
                <a:lnTo>
                  <a:pt x="5765" y="214"/>
                </a:lnTo>
                <a:lnTo>
                  <a:pt x="5767" y="201"/>
                </a:lnTo>
                <a:lnTo>
                  <a:pt x="5769" y="183"/>
                </a:lnTo>
                <a:lnTo>
                  <a:pt x="5773" y="165"/>
                </a:lnTo>
                <a:lnTo>
                  <a:pt x="5774" y="149"/>
                </a:lnTo>
                <a:lnTo>
                  <a:pt x="5776" y="134"/>
                </a:lnTo>
                <a:lnTo>
                  <a:pt x="5774" y="127"/>
                </a:lnTo>
                <a:close/>
                <a:moveTo>
                  <a:pt x="2054" y="127"/>
                </a:moveTo>
                <a:lnTo>
                  <a:pt x="2053" y="140"/>
                </a:lnTo>
                <a:lnTo>
                  <a:pt x="2049" y="156"/>
                </a:lnTo>
                <a:lnTo>
                  <a:pt x="2045" y="174"/>
                </a:lnTo>
                <a:lnTo>
                  <a:pt x="2043" y="191"/>
                </a:lnTo>
                <a:lnTo>
                  <a:pt x="2043" y="205"/>
                </a:lnTo>
                <a:lnTo>
                  <a:pt x="2045" y="214"/>
                </a:lnTo>
                <a:lnTo>
                  <a:pt x="2047" y="201"/>
                </a:lnTo>
                <a:lnTo>
                  <a:pt x="2049" y="183"/>
                </a:lnTo>
                <a:lnTo>
                  <a:pt x="2053" y="165"/>
                </a:lnTo>
                <a:lnTo>
                  <a:pt x="2054" y="149"/>
                </a:lnTo>
                <a:lnTo>
                  <a:pt x="2056" y="134"/>
                </a:lnTo>
                <a:lnTo>
                  <a:pt x="2054" y="127"/>
                </a:lnTo>
                <a:close/>
                <a:moveTo>
                  <a:pt x="5722" y="123"/>
                </a:moveTo>
                <a:lnTo>
                  <a:pt x="5718" y="131"/>
                </a:lnTo>
                <a:lnTo>
                  <a:pt x="5720" y="131"/>
                </a:lnTo>
                <a:lnTo>
                  <a:pt x="5722" y="129"/>
                </a:lnTo>
                <a:lnTo>
                  <a:pt x="5723" y="127"/>
                </a:lnTo>
                <a:lnTo>
                  <a:pt x="5725" y="125"/>
                </a:lnTo>
                <a:lnTo>
                  <a:pt x="5727" y="125"/>
                </a:lnTo>
                <a:lnTo>
                  <a:pt x="5725" y="123"/>
                </a:lnTo>
                <a:lnTo>
                  <a:pt x="5722" y="123"/>
                </a:lnTo>
                <a:close/>
                <a:moveTo>
                  <a:pt x="2002" y="123"/>
                </a:moveTo>
                <a:lnTo>
                  <a:pt x="1998" y="131"/>
                </a:lnTo>
                <a:lnTo>
                  <a:pt x="2000" y="131"/>
                </a:lnTo>
                <a:lnTo>
                  <a:pt x="2002" y="129"/>
                </a:lnTo>
                <a:lnTo>
                  <a:pt x="2003" y="127"/>
                </a:lnTo>
                <a:lnTo>
                  <a:pt x="2005" y="125"/>
                </a:lnTo>
                <a:lnTo>
                  <a:pt x="2007" y="125"/>
                </a:lnTo>
                <a:lnTo>
                  <a:pt x="2005" y="123"/>
                </a:lnTo>
                <a:lnTo>
                  <a:pt x="2002" y="123"/>
                </a:lnTo>
                <a:close/>
                <a:moveTo>
                  <a:pt x="5682" y="120"/>
                </a:moveTo>
                <a:lnTo>
                  <a:pt x="5682" y="131"/>
                </a:lnTo>
                <a:lnTo>
                  <a:pt x="5683" y="145"/>
                </a:lnTo>
                <a:lnTo>
                  <a:pt x="5685" y="160"/>
                </a:lnTo>
                <a:lnTo>
                  <a:pt x="5691" y="167"/>
                </a:lnTo>
                <a:lnTo>
                  <a:pt x="5698" y="131"/>
                </a:lnTo>
                <a:lnTo>
                  <a:pt x="5691" y="127"/>
                </a:lnTo>
                <a:lnTo>
                  <a:pt x="5691" y="120"/>
                </a:lnTo>
                <a:lnTo>
                  <a:pt x="5682" y="120"/>
                </a:lnTo>
                <a:close/>
                <a:moveTo>
                  <a:pt x="1962" y="120"/>
                </a:moveTo>
                <a:lnTo>
                  <a:pt x="1962" y="131"/>
                </a:lnTo>
                <a:lnTo>
                  <a:pt x="1963" y="145"/>
                </a:lnTo>
                <a:lnTo>
                  <a:pt x="1965" y="160"/>
                </a:lnTo>
                <a:lnTo>
                  <a:pt x="1971" y="167"/>
                </a:lnTo>
                <a:lnTo>
                  <a:pt x="1978" y="131"/>
                </a:lnTo>
                <a:lnTo>
                  <a:pt x="1971" y="127"/>
                </a:lnTo>
                <a:lnTo>
                  <a:pt x="1971" y="120"/>
                </a:lnTo>
                <a:lnTo>
                  <a:pt x="1962" y="120"/>
                </a:lnTo>
                <a:close/>
                <a:moveTo>
                  <a:pt x="2551" y="76"/>
                </a:moveTo>
                <a:lnTo>
                  <a:pt x="2551" y="80"/>
                </a:lnTo>
                <a:lnTo>
                  <a:pt x="2545" y="89"/>
                </a:lnTo>
                <a:lnTo>
                  <a:pt x="2543" y="100"/>
                </a:lnTo>
                <a:lnTo>
                  <a:pt x="2543" y="111"/>
                </a:lnTo>
                <a:lnTo>
                  <a:pt x="2542" y="123"/>
                </a:lnTo>
                <a:lnTo>
                  <a:pt x="2538" y="123"/>
                </a:lnTo>
                <a:lnTo>
                  <a:pt x="2534" y="171"/>
                </a:lnTo>
                <a:lnTo>
                  <a:pt x="2531" y="171"/>
                </a:lnTo>
                <a:lnTo>
                  <a:pt x="2531" y="207"/>
                </a:lnTo>
                <a:lnTo>
                  <a:pt x="2525" y="207"/>
                </a:lnTo>
                <a:lnTo>
                  <a:pt x="2525" y="251"/>
                </a:lnTo>
                <a:lnTo>
                  <a:pt x="2522" y="251"/>
                </a:lnTo>
                <a:lnTo>
                  <a:pt x="2520" y="265"/>
                </a:lnTo>
                <a:lnTo>
                  <a:pt x="2520" y="283"/>
                </a:lnTo>
                <a:lnTo>
                  <a:pt x="2522" y="301"/>
                </a:lnTo>
                <a:lnTo>
                  <a:pt x="2525" y="311"/>
                </a:lnTo>
                <a:lnTo>
                  <a:pt x="2527" y="292"/>
                </a:lnTo>
                <a:lnTo>
                  <a:pt x="2533" y="276"/>
                </a:lnTo>
                <a:lnTo>
                  <a:pt x="2538" y="263"/>
                </a:lnTo>
                <a:lnTo>
                  <a:pt x="2542" y="247"/>
                </a:lnTo>
                <a:lnTo>
                  <a:pt x="2551" y="247"/>
                </a:lnTo>
                <a:lnTo>
                  <a:pt x="2547" y="261"/>
                </a:lnTo>
                <a:lnTo>
                  <a:pt x="2543" y="272"/>
                </a:lnTo>
                <a:lnTo>
                  <a:pt x="2538" y="283"/>
                </a:lnTo>
                <a:lnTo>
                  <a:pt x="2538" y="296"/>
                </a:lnTo>
                <a:lnTo>
                  <a:pt x="2534" y="296"/>
                </a:lnTo>
                <a:lnTo>
                  <a:pt x="2538" y="303"/>
                </a:lnTo>
                <a:lnTo>
                  <a:pt x="2534" y="303"/>
                </a:lnTo>
                <a:lnTo>
                  <a:pt x="2531" y="334"/>
                </a:lnTo>
                <a:lnTo>
                  <a:pt x="2525" y="334"/>
                </a:lnTo>
                <a:lnTo>
                  <a:pt x="2525" y="347"/>
                </a:lnTo>
                <a:lnTo>
                  <a:pt x="2525" y="360"/>
                </a:lnTo>
                <a:lnTo>
                  <a:pt x="2527" y="372"/>
                </a:lnTo>
                <a:lnTo>
                  <a:pt x="2531" y="380"/>
                </a:lnTo>
                <a:lnTo>
                  <a:pt x="2533" y="343"/>
                </a:lnTo>
                <a:lnTo>
                  <a:pt x="2540" y="309"/>
                </a:lnTo>
                <a:lnTo>
                  <a:pt x="2551" y="280"/>
                </a:lnTo>
                <a:lnTo>
                  <a:pt x="2554" y="251"/>
                </a:lnTo>
                <a:lnTo>
                  <a:pt x="2558" y="251"/>
                </a:lnTo>
                <a:lnTo>
                  <a:pt x="2560" y="249"/>
                </a:lnTo>
                <a:lnTo>
                  <a:pt x="2560" y="249"/>
                </a:lnTo>
                <a:lnTo>
                  <a:pt x="2560" y="249"/>
                </a:lnTo>
                <a:lnTo>
                  <a:pt x="2562" y="249"/>
                </a:lnTo>
                <a:lnTo>
                  <a:pt x="2563" y="249"/>
                </a:lnTo>
                <a:lnTo>
                  <a:pt x="2565" y="247"/>
                </a:lnTo>
                <a:lnTo>
                  <a:pt x="2562" y="269"/>
                </a:lnTo>
                <a:lnTo>
                  <a:pt x="2554" y="287"/>
                </a:lnTo>
                <a:lnTo>
                  <a:pt x="2554" y="307"/>
                </a:lnTo>
                <a:lnTo>
                  <a:pt x="2551" y="307"/>
                </a:lnTo>
                <a:lnTo>
                  <a:pt x="2551" y="407"/>
                </a:lnTo>
                <a:lnTo>
                  <a:pt x="2554" y="407"/>
                </a:lnTo>
                <a:lnTo>
                  <a:pt x="2554" y="403"/>
                </a:lnTo>
                <a:lnTo>
                  <a:pt x="2558" y="392"/>
                </a:lnTo>
                <a:lnTo>
                  <a:pt x="2560" y="380"/>
                </a:lnTo>
                <a:lnTo>
                  <a:pt x="2560" y="365"/>
                </a:lnTo>
                <a:lnTo>
                  <a:pt x="2562" y="351"/>
                </a:lnTo>
                <a:lnTo>
                  <a:pt x="2565" y="351"/>
                </a:lnTo>
                <a:lnTo>
                  <a:pt x="2565" y="334"/>
                </a:lnTo>
                <a:lnTo>
                  <a:pt x="2571" y="334"/>
                </a:lnTo>
                <a:lnTo>
                  <a:pt x="2574" y="300"/>
                </a:lnTo>
                <a:lnTo>
                  <a:pt x="2578" y="300"/>
                </a:lnTo>
                <a:lnTo>
                  <a:pt x="2578" y="247"/>
                </a:lnTo>
                <a:lnTo>
                  <a:pt x="2578" y="212"/>
                </a:lnTo>
                <a:lnTo>
                  <a:pt x="2576" y="180"/>
                </a:lnTo>
                <a:lnTo>
                  <a:pt x="2571" y="151"/>
                </a:lnTo>
                <a:lnTo>
                  <a:pt x="2571" y="131"/>
                </a:lnTo>
                <a:lnTo>
                  <a:pt x="2565" y="131"/>
                </a:lnTo>
                <a:lnTo>
                  <a:pt x="2565" y="120"/>
                </a:lnTo>
                <a:lnTo>
                  <a:pt x="2562" y="120"/>
                </a:lnTo>
                <a:lnTo>
                  <a:pt x="2562" y="103"/>
                </a:lnTo>
                <a:lnTo>
                  <a:pt x="2558" y="103"/>
                </a:lnTo>
                <a:lnTo>
                  <a:pt x="2554" y="76"/>
                </a:lnTo>
                <a:lnTo>
                  <a:pt x="2551" y="76"/>
                </a:lnTo>
                <a:close/>
                <a:moveTo>
                  <a:pt x="3725" y="0"/>
                </a:moveTo>
                <a:lnTo>
                  <a:pt x="3738" y="0"/>
                </a:lnTo>
                <a:lnTo>
                  <a:pt x="3738" y="3"/>
                </a:lnTo>
                <a:lnTo>
                  <a:pt x="3734" y="12"/>
                </a:lnTo>
                <a:lnTo>
                  <a:pt x="3734" y="25"/>
                </a:lnTo>
                <a:lnTo>
                  <a:pt x="3734" y="40"/>
                </a:lnTo>
                <a:lnTo>
                  <a:pt x="3731" y="40"/>
                </a:lnTo>
                <a:lnTo>
                  <a:pt x="3731" y="123"/>
                </a:lnTo>
                <a:lnTo>
                  <a:pt x="3725" y="123"/>
                </a:lnTo>
                <a:lnTo>
                  <a:pt x="3725" y="127"/>
                </a:lnTo>
                <a:lnTo>
                  <a:pt x="3731" y="127"/>
                </a:lnTo>
                <a:lnTo>
                  <a:pt x="3731" y="140"/>
                </a:lnTo>
                <a:lnTo>
                  <a:pt x="3725" y="140"/>
                </a:lnTo>
                <a:lnTo>
                  <a:pt x="3725" y="143"/>
                </a:lnTo>
                <a:lnTo>
                  <a:pt x="3734" y="147"/>
                </a:lnTo>
                <a:lnTo>
                  <a:pt x="3734" y="167"/>
                </a:lnTo>
                <a:lnTo>
                  <a:pt x="3738" y="167"/>
                </a:lnTo>
                <a:lnTo>
                  <a:pt x="3738" y="183"/>
                </a:lnTo>
                <a:lnTo>
                  <a:pt x="3742" y="183"/>
                </a:lnTo>
                <a:lnTo>
                  <a:pt x="3742" y="203"/>
                </a:lnTo>
                <a:lnTo>
                  <a:pt x="3745" y="203"/>
                </a:lnTo>
                <a:lnTo>
                  <a:pt x="3751" y="247"/>
                </a:lnTo>
                <a:lnTo>
                  <a:pt x="3754" y="247"/>
                </a:lnTo>
                <a:lnTo>
                  <a:pt x="3754" y="254"/>
                </a:lnTo>
                <a:lnTo>
                  <a:pt x="3762" y="260"/>
                </a:lnTo>
                <a:lnTo>
                  <a:pt x="3762" y="274"/>
                </a:lnTo>
                <a:lnTo>
                  <a:pt x="3765" y="274"/>
                </a:lnTo>
                <a:lnTo>
                  <a:pt x="3758" y="180"/>
                </a:lnTo>
                <a:lnTo>
                  <a:pt x="3753" y="165"/>
                </a:lnTo>
                <a:lnTo>
                  <a:pt x="3751" y="147"/>
                </a:lnTo>
                <a:lnTo>
                  <a:pt x="3754" y="147"/>
                </a:lnTo>
                <a:lnTo>
                  <a:pt x="3754" y="151"/>
                </a:lnTo>
                <a:lnTo>
                  <a:pt x="3765" y="147"/>
                </a:lnTo>
                <a:lnTo>
                  <a:pt x="3765" y="151"/>
                </a:lnTo>
                <a:lnTo>
                  <a:pt x="3771" y="151"/>
                </a:lnTo>
                <a:lnTo>
                  <a:pt x="3771" y="163"/>
                </a:lnTo>
                <a:lnTo>
                  <a:pt x="3774" y="163"/>
                </a:lnTo>
                <a:lnTo>
                  <a:pt x="3771" y="123"/>
                </a:lnTo>
                <a:lnTo>
                  <a:pt x="3782" y="123"/>
                </a:lnTo>
                <a:lnTo>
                  <a:pt x="3785" y="147"/>
                </a:lnTo>
                <a:lnTo>
                  <a:pt x="3791" y="167"/>
                </a:lnTo>
                <a:lnTo>
                  <a:pt x="3791" y="203"/>
                </a:lnTo>
                <a:lnTo>
                  <a:pt x="3794" y="203"/>
                </a:lnTo>
                <a:lnTo>
                  <a:pt x="3794" y="231"/>
                </a:lnTo>
                <a:lnTo>
                  <a:pt x="3798" y="231"/>
                </a:lnTo>
                <a:lnTo>
                  <a:pt x="3798" y="240"/>
                </a:lnTo>
                <a:lnTo>
                  <a:pt x="3802" y="240"/>
                </a:lnTo>
                <a:lnTo>
                  <a:pt x="3805" y="263"/>
                </a:lnTo>
                <a:lnTo>
                  <a:pt x="3811" y="263"/>
                </a:lnTo>
                <a:lnTo>
                  <a:pt x="3811" y="231"/>
                </a:lnTo>
                <a:lnTo>
                  <a:pt x="3813" y="201"/>
                </a:lnTo>
                <a:lnTo>
                  <a:pt x="3818" y="176"/>
                </a:lnTo>
                <a:lnTo>
                  <a:pt x="3822" y="176"/>
                </a:lnTo>
                <a:lnTo>
                  <a:pt x="3822" y="180"/>
                </a:lnTo>
                <a:lnTo>
                  <a:pt x="3825" y="180"/>
                </a:lnTo>
                <a:lnTo>
                  <a:pt x="3825" y="183"/>
                </a:lnTo>
                <a:lnTo>
                  <a:pt x="3822" y="191"/>
                </a:lnTo>
                <a:lnTo>
                  <a:pt x="3831" y="187"/>
                </a:lnTo>
                <a:lnTo>
                  <a:pt x="3831" y="254"/>
                </a:lnTo>
                <a:lnTo>
                  <a:pt x="3838" y="265"/>
                </a:lnTo>
                <a:lnTo>
                  <a:pt x="3845" y="281"/>
                </a:lnTo>
                <a:lnTo>
                  <a:pt x="3851" y="300"/>
                </a:lnTo>
                <a:lnTo>
                  <a:pt x="3854" y="320"/>
                </a:lnTo>
                <a:lnTo>
                  <a:pt x="3858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0" y="334"/>
                </a:lnTo>
                <a:lnTo>
                  <a:pt x="3862" y="332"/>
                </a:lnTo>
                <a:lnTo>
                  <a:pt x="3862" y="331"/>
                </a:lnTo>
                <a:lnTo>
                  <a:pt x="3865" y="331"/>
                </a:lnTo>
                <a:lnTo>
                  <a:pt x="3862" y="314"/>
                </a:lnTo>
                <a:lnTo>
                  <a:pt x="3863" y="294"/>
                </a:lnTo>
                <a:lnTo>
                  <a:pt x="3863" y="269"/>
                </a:lnTo>
                <a:lnTo>
                  <a:pt x="3863" y="245"/>
                </a:lnTo>
                <a:lnTo>
                  <a:pt x="3865" y="223"/>
                </a:lnTo>
                <a:lnTo>
                  <a:pt x="3871" y="223"/>
                </a:lnTo>
                <a:lnTo>
                  <a:pt x="3865" y="214"/>
                </a:lnTo>
                <a:lnTo>
                  <a:pt x="3871" y="214"/>
                </a:lnTo>
                <a:lnTo>
                  <a:pt x="3871" y="180"/>
                </a:lnTo>
                <a:lnTo>
                  <a:pt x="3874" y="180"/>
                </a:lnTo>
                <a:lnTo>
                  <a:pt x="3874" y="154"/>
                </a:lnTo>
                <a:lnTo>
                  <a:pt x="3882" y="132"/>
                </a:lnTo>
                <a:lnTo>
                  <a:pt x="3885" y="107"/>
                </a:lnTo>
                <a:lnTo>
                  <a:pt x="3894" y="107"/>
                </a:lnTo>
                <a:lnTo>
                  <a:pt x="3885" y="167"/>
                </a:lnTo>
                <a:lnTo>
                  <a:pt x="3882" y="167"/>
                </a:lnTo>
                <a:lnTo>
                  <a:pt x="3882" y="203"/>
                </a:lnTo>
                <a:lnTo>
                  <a:pt x="3878" y="203"/>
                </a:lnTo>
                <a:lnTo>
                  <a:pt x="3882" y="211"/>
                </a:lnTo>
                <a:lnTo>
                  <a:pt x="3882" y="214"/>
                </a:lnTo>
                <a:lnTo>
                  <a:pt x="3880" y="218"/>
                </a:lnTo>
                <a:lnTo>
                  <a:pt x="3878" y="218"/>
                </a:lnTo>
                <a:lnTo>
                  <a:pt x="3878" y="220"/>
                </a:lnTo>
                <a:lnTo>
                  <a:pt x="3882" y="260"/>
                </a:lnTo>
                <a:lnTo>
                  <a:pt x="3882" y="323"/>
                </a:lnTo>
                <a:lnTo>
                  <a:pt x="3885" y="323"/>
                </a:lnTo>
                <a:lnTo>
                  <a:pt x="3887" y="336"/>
                </a:lnTo>
                <a:lnTo>
                  <a:pt x="3887" y="349"/>
                </a:lnTo>
                <a:lnTo>
                  <a:pt x="3891" y="360"/>
                </a:lnTo>
                <a:lnTo>
                  <a:pt x="3894" y="327"/>
                </a:lnTo>
                <a:lnTo>
                  <a:pt x="3898" y="327"/>
                </a:lnTo>
                <a:lnTo>
                  <a:pt x="3898" y="320"/>
                </a:lnTo>
                <a:lnTo>
                  <a:pt x="3902" y="320"/>
                </a:lnTo>
                <a:lnTo>
                  <a:pt x="3905" y="300"/>
                </a:lnTo>
                <a:lnTo>
                  <a:pt x="3922" y="287"/>
                </a:lnTo>
                <a:lnTo>
                  <a:pt x="3923" y="256"/>
                </a:lnTo>
                <a:lnTo>
                  <a:pt x="3925" y="221"/>
                </a:lnTo>
                <a:lnTo>
                  <a:pt x="3931" y="185"/>
                </a:lnTo>
                <a:lnTo>
                  <a:pt x="3938" y="154"/>
                </a:lnTo>
                <a:lnTo>
                  <a:pt x="3940" y="143"/>
                </a:lnTo>
                <a:lnTo>
                  <a:pt x="3940" y="132"/>
                </a:lnTo>
                <a:lnTo>
                  <a:pt x="3943" y="123"/>
                </a:lnTo>
                <a:lnTo>
                  <a:pt x="3951" y="114"/>
                </a:lnTo>
                <a:lnTo>
                  <a:pt x="3951" y="111"/>
                </a:lnTo>
                <a:lnTo>
                  <a:pt x="3954" y="111"/>
                </a:lnTo>
                <a:lnTo>
                  <a:pt x="3954" y="131"/>
                </a:lnTo>
                <a:lnTo>
                  <a:pt x="3951" y="131"/>
                </a:lnTo>
                <a:lnTo>
                  <a:pt x="3942" y="191"/>
                </a:lnTo>
                <a:lnTo>
                  <a:pt x="3938" y="211"/>
                </a:lnTo>
                <a:lnTo>
                  <a:pt x="3936" y="238"/>
                </a:lnTo>
                <a:lnTo>
                  <a:pt x="3936" y="271"/>
                </a:lnTo>
                <a:lnTo>
                  <a:pt x="3936" y="305"/>
                </a:lnTo>
                <a:lnTo>
                  <a:pt x="3936" y="338"/>
                </a:lnTo>
                <a:lnTo>
                  <a:pt x="3938" y="365"/>
                </a:lnTo>
                <a:lnTo>
                  <a:pt x="3942" y="383"/>
                </a:lnTo>
                <a:lnTo>
                  <a:pt x="3943" y="394"/>
                </a:lnTo>
                <a:lnTo>
                  <a:pt x="3942" y="407"/>
                </a:lnTo>
                <a:lnTo>
                  <a:pt x="3942" y="418"/>
                </a:lnTo>
                <a:lnTo>
                  <a:pt x="3945" y="427"/>
                </a:lnTo>
                <a:lnTo>
                  <a:pt x="3945" y="283"/>
                </a:lnTo>
                <a:lnTo>
                  <a:pt x="3942" y="283"/>
                </a:lnTo>
                <a:lnTo>
                  <a:pt x="3942" y="251"/>
                </a:lnTo>
                <a:lnTo>
                  <a:pt x="3954" y="254"/>
                </a:lnTo>
                <a:lnTo>
                  <a:pt x="3958" y="283"/>
                </a:lnTo>
                <a:lnTo>
                  <a:pt x="3962" y="283"/>
                </a:lnTo>
                <a:lnTo>
                  <a:pt x="3971" y="207"/>
                </a:lnTo>
                <a:lnTo>
                  <a:pt x="3974" y="207"/>
                </a:lnTo>
                <a:lnTo>
                  <a:pt x="3974" y="196"/>
                </a:lnTo>
                <a:lnTo>
                  <a:pt x="3978" y="196"/>
                </a:lnTo>
                <a:lnTo>
                  <a:pt x="3978" y="180"/>
                </a:lnTo>
                <a:lnTo>
                  <a:pt x="3982" y="180"/>
                </a:lnTo>
                <a:lnTo>
                  <a:pt x="3982" y="169"/>
                </a:lnTo>
                <a:lnTo>
                  <a:pt x="3978" y="156"/>
                </a:lnTo>
                <a:lnTo>
                  <a:pt x="3973" y="143"/>
                </a:lnTo>
                <a:lnTo>
                  <a:pt x="3971" y="131"/>
                </a:lnTo>
                <a:lnTo>
                  <a:pt x="3974" y="132"/>
                </a:lnTo>
                <a:lnTo>
                  <a:pt x="3978" y="132"/>
                </a:lnTo>
                <a:lnTo>
                  <a:pt x="3980" y="134"/>
                </a:lnTo>
                <a:lnTo>
                  <a:pt x="3980" y="136"/>
                </a:lnTo>
                <a:lnTo>
                  <a:pt x="3982" y="138"/>
                </a:lnTo>
                <a:lnTo>
                  <a:pt x="3982" y="143"/>
                </a:lnTo>
                <a:lnTo>
                  <a:pt x="3989" y="154"/>
                </a:lnTo>
                <a:lnTo>
                  <a:pt x="3993" y="171"/>
                </a:lnTo>
                <a:lnTo>
                  <a:pt x="3994" y="185"/>
                </a:lnTo>
                <a:lnTo>
                  <a:pt x="3996" y="200"/>
                </a:lnTo>
                <a:lnTo>
                  <a:pt x="4002" y="211"/>
                </a:lnTo>
                <a:lnTo>
                  <a:pt x="4002" y="203"/>
                </a:lnTo>
                <a:lnTo>
                  <a:pt x="4005" y="192"/>
                </a:lnTo>
                <a:lnTo>
                  <a:pt x="4005" y="180"/>
                </a:lnTo>
                <a:lnTo>
                  <a:pt x="4002" y="167"/>
                </a:lnTo>
                <a:lnTo>
                  <a:pt x="4014" y="167"/>
                </a:lnTo>
                <a:lnTo>
                  <a:pt x="4014" y="151"/>
                </a:lnTo>
                <a:lnTo>
                  <a:pt x="4025" y="151"/>
                </a:lnTo>
                <a:lnTo>
                  <a:pt x="4022" y="200"/>
                </a:lnTo>
                <a:lnTo>
                  <a:pt x="4031" y="203"/>
                </a:lnTo>
                <a:lnTo>
                  <a:pt x="4031" y="220"/>
                </a:lnTo>
                <a:lnTo>
                  <a:pt x="4034" y="220"/>
                </a:lnTo>
                <a:lnTo>
                  <a:pt x="4038" y="236"/>
                </a:lnTo>
                <a:lnTo>
                  <a:pt x="4042" y="236"/>
                </a:lnTo>
                <a:lnTo>
                  <a:pt x="4051" y="271"/>
                </a:lnTo>
                <a:lnTo>
                  <a:pt x="4058" y="271"/>
                </a:lnTo>
                <a:lnTo>
                  <a:pt x="4062" y="307"/>
                </a:lnTo>
                <a:lnTo>
                  <a:pt x="4065" y="307"/>
                </a:lnTo>
                <a:lnTo>
                  <a:pt x="4065" y="303"/>
                </a:lnTo>
                <a:lnTo>
                  <a:pt x="4074" y="289"/>
                </a:lnTo>
                <a:lnTo>
                  <a:pt x="4076" y="269"/>
                </a:lnTo>
                <a:lnTo>
                  <a:pt x="4076" y="245"/>
                </a:lnTo>
                <a:lnTo>
                  <a:pt x="4074" y="221"/>
                </a:lnTo>
                <a:lnTo>
                  <a:pt x="4073" y="198"/>
                </a:lnTo>
                <a:lnTo>
                  <a:pt x="4071" y="180"/>
                </a:lnTo>
                <a:lnTo>
                  <a:pt x="4074" y="180"/>
                </a:lnTo>
                <a:lnTo>
                  <a:pt x="4074" y="183"/>
                </a:lnTo>
                <a:lnTo>
                  <a:pt x="4076" y="185"/>
                </a:lnTo>
                <a:lnTo>
                  <a:pt x="4076" y="185"/>
                </a:lnTo>
                <a:lnTo>
                  <a:pt x="4076" y="183"/>
                </a:lnTo>
                <a:lnTo>
                  <a:pt x="4078" y="181"/>
                </a:lnTo>
                <a:lnTo>
                  <a:pt x="4078" y="178"/>
                </a:lnTo>
                <a:lnTo>
                  <a:pt x="4078" y="176"/>
                </a:lnTo>
                <a:lnTo>
                  <a:pt x="4078" y="176"/>
                </a:lnTo>
                <a:lnTo>
                  <a:pt x="4074" y="176"/>
                </a:lnTo>
                <a:lnTo>
                  <a:pt x="4065" y="123"/>
                </a:lnTo>
                <a:lnTo>
                  <a:pt x="4062" y="123"/>
                </a:lnTo>
                <a:lnTo>
                  <a:pt x="4062" y="100"/>
                </a:lnTo>
                <a:lnTo>
                  <a:pt x="4058" y="100"/>
                </a:lnTo>
                <a:lnTo>
                  <a:pt x="4054" y="80"/>
                </a:lnTo>
                <a:lnTo>
                  <a:pt x="4065" y="80"/>
                </a:lnTo>
                <a:lnTo>
                  <a:pt x="4071" y="112"/>
                </a:lnTo>
                <a:lnTo>
                  <a:pt x="4080" y="145"/>
                </a:lnTo>
                <a:lnTo>
                  <a:pt x="4091" y="176"/>
                </a:lnTo>
                <a:lnTo>
                  <a:pt x="4098" y="240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0" y="238"/>
                </a:lnTo>
                <a:lnTo>
                  <a:pt x="4102" y="236"/>
                </a:lnTo>
                <a:lnTo>
                  <a:pt x="4102" y="236"/>
                </a:lnTo>
                <a:lnTo>
                  <a:pt x="4109" y="227"/>
                </a:lnTo>
                <a:lnTo>
                  <a:pt x="4111" y="218"/>
                </a:lnTo>
                <a:lnTo>
                  <a:pt x="4111" y="207"/>
                </a:lnTo>
                <a:lnTo>
                  <a:pt x="4114" y="196"/>
                </a:lnTo>
                <a:lnTo>
                  <a:pt x="4125" y="156"/>
                </a:lnTo>
                <a:lnTo>
                  <a:pt x="4134" y="114"/>
                </a:lnTo>
                <a:lnTo>
                  <a:pt x="4142" y="114"/>
                </a:lnTo>
                <a:lnTo>
                  <a:pt x="4140" y="143"/>
                </a:lnTo>
                <a:lnTo>
                  <a:pt x="4133" y="169"/>
                </a:lnTo>
                <a:lnTo>
                  <a:pt x="4127" y="194"/>
                </a:lnTo>
                <a:lnTo>
                  <a:pt x="4122" y="220"/>
                </a:lnTo>
                <a:lnTo>
                  <a:pt x="4125" y="220"/>
                </a:lnTo>
                <a:lnTo>
                  <a:pt x="4125" y="211"/>
                </a:lnTo>
                <a:lnTo>
                  <a:pt x="4133" y="198"/>
                </a:lnTo>
                <a:lnTo>
                  <a:pt x="4140" y="178"/>
                </a:lnTo>
                <a:lnTo>
                  <a:pt x="4143" y="154"/>
                </a:lnTo>
                <a:lnTo>
                  <a:pt x="4149" y="132"/>
                </a:lnTo>
                <a:lnTo>
                  <a:pt x="4154" y="114"/>
                </a:lnTo>
                <a:lnTo>
                  <a:pt x="4158" y="114"/>
                </a:lnTo>
                <a:lnTo>
                  <a:pt x="4158" y="140"/>
                </a:lnTo>
                <a:lnTo>
                  <a:pt x="4154" y="140"/>
                </a:lnTo>
                <a:lnTo>
                  <a:pt x="4154" y="160"/>
                </a:lnTo>
                <a:lnTo>
                  <a:pt x="4151" y="160"/>
                </a:lnTo>
                <a:lnTo>
                  <a:pt x="4143" y="189"/>
                </a:lnTo>
                <a:lnTo>
                  <a:pt x="4143" y="220"/>
                </a:lnTo>
                <a:lnTo>
                  <a:pt x="4145" y="252"/>
                </a:lnTo>
                <a:lnTo>
                  <a:pt x="4145" y="287"/>
                </a:lnTo>
                <a:lnTo>
                  <a:pt x="4154" y="287"/>
                </a:lnTo>
                <a:lnTo>
                  <a:pt x="4154" y="311"/>
                </a:lnTo>
                <a:lnTo>
                  <a:pt x="4158" y="311"/>
                </a:lnTo>
                <a:lnTo>
                  <a:pt x="4158" y="307"/>
                </a:lnTo>
                <a:lnTo>
                  <a:pt x="4162" y="307"/>
                </a:lnTo>
                <a:lnTo>
                  <a:pt x="4171" y="260"/>
                </a:lnTo>
                <a:lnTo>
                  <a:pt x="4174" y="260"/>
                </a:lnTo>
                <a:lnTo>
                  <a:pt x="4174" y="243"/>
                </a:lnTo>
                <a:lnTo>
                  <a:pt x="4178" y="243"/>
                </a:lnTo>
                <a:lnTo>
                  <a:pt x="4178" y="223"/>
                </a:lnTo>
                <a:lnTo>
                  <a:pt x="4182" y="223"/>
                </a:lnTo>
                <a:lnTo>
                  <a:pt x="4182" y="211"/>
                </a:lnTo>
                <a:lnTo>
                  <a:pt x="4185" y="211"/>
                </a:lnTo>
                <a:lnTo>
                  <a:pt x="4185" y="196"/>
                </a:lnTo>
                <a:lnTo>
                  <a:pt x="4191" y="196"/>
                </a:lnTo>
                <a:lnTo>
                  <a:pt x="4191" y="176"/>
                </a:lnTo>
                <a:lnTo>
                  <a:pt x="4196" y="156"/>
                </a:lnTo>
                <a:lnTo>
                  <a:pt x="4200" y="138"/>
                </a:lnTo>
                <a:lnTo>
                  <a:pt x="4202" y="114"/>
                </a:lnTo>
                <a:lnTo>
                  <a:pt x="4214" y="114"/>
                </a:lnTo>
                <a:lnTo>
                  <a:pt x="4214" y="120"/>
                </a:lnTo>
                <a:lnTo>
                  <a:pt x="4211" y="120"/>
                </a:lnTo>
                <a:lnTo>
                  <a:pt x="4211" y="143"/>
                </a:lnTo>
                <a:lnTo>
                  <a:pt x="4205" y="143"/>
                </a:lnTo>
                <a:lnTo>
                  <a:pt x="4194" y="211"/>
                </a:lnTo>
                <a:lnTo>
                  <a:pt x="4198" y="211"/>
                </a:lnTo>
                <a:lnTo>
                  <a:pt x="4214" y="154"/>
                </a:lnTo>
                <a:lnTo>
                  <a:pt x="4222" y="154"/>
                </a:lnTo>
                <a:lnTo>
                  <a:pt x="4218" y="176"/>
                </a:lnTo>
                <a:lnTo>
                  <a:pt x="4211" y="194"/>
                </a:lnTo>
                <a:lnTo>
                  <a:pt x="4205" y="214"/>
                </a:lnTo>
                <a:lnTo>
                  <a:pt x="4214" y="214"/>
                </a:lnTo>
                <a:lnTo>
                  <a:pt x="4214" y="231"/>
                </a:lnTo>
                <a:lnTo>
                  <a:pt x="4218" y="231"/>
                </a:lnTo>
                <a:lnTo>
                  <a:pt x="4220" y="216"/>
                </a:lnTo>
                <a:lnTo>
                  <a:pt x="4225" y="203"/>
                </a:lnTo>
                <a:lnTo>
                  <a:pt x="4231" y="191"/>
                </a:lnTo>
                <a:lnTo>
                  <a:pt x="4231" y="171"/>
                </a:lnTo>
                <a:lnTo>
                  <a:pt x="4234" y="171"/>
                </a:lnTo>
                <a:lnTo>
                  <a:pt x="4236" y="169"/>
                </a:lnTo>
                <a:lnTo>
                  <a:pt x="4236" y="169"/>
                </a:lnTo>
                <a:lnTo>
                  <a:pt x="4236" y="169"/>
                </a:lnTo>
                <a:lnTo>
                  <a:pt x="4238" y="169"/>
                </a:lnTo>
                <a:lnTo>
                  <a:pt x="4240" y="169"/>
                </a:lnTo>
                <a:lnTo>
                  <a:pt x="4242" y="167"/>
                </a:lnTo>
                <a:lnTo>
                  <a:pt x="4242" y="180"/>
                </a:lnTo>
                <a:lnTo>
                  <a:pt x="4238" y="196"/>
                </a:lnTo>
                <a:lnTo>
                  <a:pt x="4238" y="211"/>
                </a:lnTo>
                <a:lnTo>
                  <a:pt x="4238" y="225"/>
                </a:lnTo>
                <a:lnTo>
                  <a:pt x="4242" y="236"/>
                </a:lnTo>
                <a:lnTo>
                  <a:pt x="4243" y="212"/>
                </a:lnTo>
                <a:lnTo>
                  <a:pt x="4249" y="192"/>
                </a:lnTo>
                <a:lnTo>
                  <a:pt x="4254" y="172"/>
                </a:lnTo>
                <a:lnTo>
                  <a:pt x="4258" y="151"/>
                </a:lnTo>
                <a:lnTo>
                  <a:pt x="4271" y="151"/>
                </a:lnTo>
                <a:lnTo>
                  <a:pt x="4265" y="189"/>
                </a:lnTo>
                <a:lnTo>
                  <a:pt x="4262" y="229"/>
                </a:lnTo>
                <a:lnTo>
                  <a:pt x="4258" y="271"/>
                </a:lnTo>
                <a:lnTo>
                  <a:pt x="4260" y="311"/>
                </a:lnTo>
                <a:lnTo>
                  <a:pt x="4265" y="347"/>
                </a:lnTo>
                <a:lnTo>
                  <a:pt x="4267" y="360"/>
                </a:lnTo>
                <a:lnTo>
                  <a:pt x="4269" y="374"/>
                </a:lnTo>
                <a:lnTo>
                  <a:pt x="4269" y="389"/>
                </a:lnTo>
                <a:lnTo>
                  <a:pt x="4269" y="401"/>
                </a:lnTo>
                <a:lnTo>
                  <a:pt x="4274" y="411"/>
                </a:lnTo>
                <a:lnTo>
                  <a:pt x="4274" y="311"/>
                </a:lnTo>
                <a:lnTo>
                  <a:pt x="4278" y="311"/>
                </a:lnTo>
                <a:lnTo>
                  <a:pt x="4280" y="294"/>
                </a:lnTo>
                <a:lnTo>
                  <a:pt x="4280" y="276"/>
                </a:lnTo>
                <a:lnTo>
                  <a:pt x="4278" y="263"/>
                </a:lnTo>
                <a:lnTo>
                  <a:pt x="4285" y="263"/>
                </a:lnTo>
                <a:lnTo>
                  <a:pt x="4285" y="247"/>
                </a:lnTo>
                <a:lnTo>
                  <a:pt x="4298" y="247"/>
                </a:lnTo>
                <a:lnTo>
                  <a:pt x="4294" y="271"/>
                </a:lnTo>
                <a:lnTo>
                  <a:pt x="4291" y="271"/>
                </a:lnTo>
                <a:lnTo>
                  <a:pt x="4291" y="281"/>
                </a:lnTo>
                <a:lnTo>
                  <a:pt x="4293" y="296"/>
                </a:lnTo>
                <a:lnTo>
                  <a:pt x="4296" y="314"/>
                </a:lnTo>
                <a:lnTo>
                  <a:pt x="4300" y="331"/>
                </a:lnTo>
                <a:lnTo>
                  <a:pt x="4303" y="345"/>
                </a:lnTo>
                <a:lnTo>
                  <a:pt x="4305" y="351"/>
                </a:lnTo>
                <a:lnTo>
                  <a:pt x="4309" y="311"/>
                </a:lnTo>
                <a:lnTo>
                  <a:pt x="4313" y="271"/>
                </a:lnTo>
                <a:lnTo>
                  <a:pt x="4314" y="227"/>
                </a:lnTo>
                <a:lnTo>
                  <a:pt x="4314" y="191"/>
                </a:lnTo>
                <a:lnTo>
                  <a:pt x="4311" y="191"/>
                </a:lnTo>
                <a:lnTo>
                  <a:pt x="4311" y="163"/>
                </a:lnTo>
                <a:lnTo>
                  <a:pt x="4305" y="163"/>
                </a:lnTo>
                <a:lnTo>
                  <a:pt x="4305" y="136"/>
                </a:lnTo>
                <a:lnTo>
                  <a:pt x="4298" y="103"/>
                </a:lnTo>
                <a:lnTo>
                  <a:pt x="4291" y="71"/>
                </a:lnTo>
                <a:lnTo>
                  <a:pt x="4302" y="76"/>
                </a:lnTo>
                <a:lnTo>
                  <a:pt x="4325" y="207"/>
                </a:lnTo>
                <a:lnTo>
                  <a:pt x="4327" y="221"/>
                </a:lnTo>
                <a:lnTo>
                  <a:pt x="4325" y="238"/>
                </a:lnTo>
                <a:lnTo>
                  <a:pt x="4325" y="252"/>
                </a:lnTo>
                <a:lnTo>
                  <a:pt x="4331" y="263"/>
                </a:lnTo>
                <a:lnTo>
                  <a:pt x="4358" y="103"/>
                </a:lnTo>
                <a:lnTo>
                  <a:pt x="4365" y="103"/>
                </a:lnTo>
                <a:lnTo>
                  <a:pt x="4351" y="211"/>
                </a:lnTo>
                <a:lnTo>
                  <a:pt x="4354" y="211"/>
                </a:lnTo>
                <a:lnTo>
                  <a:pt x="4358" y="183"/>
                </a:lnTo>
                <a:lnTo>
                  <a:pt x="4371" y="183"/>
                </a:lnTo>
                <a:lnTo>
                  <a:pt x="4371" y="214"/>
                </a:lnTo>
                <a:lnTo>
                  <a:pt x="4373" y="245"/>
                </a:lnTo>
                <a:lnTo>
                  <a:pt x="4378" y="271"/>
                </a:lnTo>
                <a:lnTo>
                  <a:pt x="4374" y="283"/>
                </a:lnTo>
                <a:lnTo>
                  <a:pt x="4382" y="283"/>
                </a:lnTo>
                <a:lnTo>
                  <a:pt x="4385" y="311"/>
                </a:lnTo>
                <a:lnTo>
                  <a:pt x="4391" y="311"/>
                </a:lnTo>
                <a:lnTo>
                  <a:pt x="4391" y="307"/>
                </a:lnTo>
                <a:lnTo>
                  <a:pt x="4425" y="200"/>
                </a:lnTo>
                <a:lnTo>
                  <a:pt x="4425" y="183"/>
                </a:lnTo>
                <a:lnTo>
                  <a:pt x="4431" y="183"/>
                </a:lnTo>
                <a:lnTo>
                  <a:pt x="4434" y="154"/>
                </a:lnTo>
                <a:lnTo>
                  <a:pt x="4438" y="154"/>
                </a:lnTo>
                <a:lnTo>
                  <a:pt x="4440" y="154"/>
                </a:lnTo>
                <a:lnTo>
                  <a:pt x="4440" y="152"/>
                </a:lnTo>
                <a:lnTo>
                  <a:pt x="4440" y="152"/>
                </a:lnTo>
                <a:lnTo>
                  <a:pt x="4442" y="152"/>
                </a:lnTo>
                <a:lnTo>
                  <a:pt x="4443" y="152"/>
                </a:lnTo>
                <a:lnTo>
                  <a:pt x="4445" y="151"/>
                </a:lnTo>
                <a:lnTo>
                  <a:pt x="4434" y="207"/>
                </a:lnTo>
                <a:lnTo>
                  <a:pt x="4442" y="207"/>
                </a:lnTo>
                <a:lnTo>
                  <a:pt x="4443" y="223"/>
                </a:lnTo>
                <a:lnTo>
                  <a:pt x="4449" y="236"/>
                </a:lnTo>
                <a:lnTo>
                  <a:pt x="4454" y="247"/>
                </a:lnTo>
                <a:lnTo>
                  <a:pt x="4454" y="267"/>
                </a:lnTo>
                <a:lnTo>
                  <a:pt x="4458" y="267"/>
                </a:lnTo>
                <a:lnTo>
                  <a:pt x="4458" y="280"/>
                </a:lnTo>
                <a:lnTo>
                  <a:pt x="4462" y="280"/>
                </a:lnTo>
                <a:lnTo>
                  <a:pt x="4465" y="323"/>
                </a:lnTo>
                <a:lnTo>
                  <a:pt x="4471" y="323"/>
                </a:lnTo>
                <a:lnTo>
                  <a:pt x="4473" y="338"/>
                </a:lnTo>
                <a:lnTo>
                  <a:pt x="4473" y="352"/>
                </a:lnTo>
                <a:lnTo>
                  <a:pt x="4473" y="365"/>
                </a:lnTo>
                <a:lnTo>
                  <a:pt x="4478" y="374"/>
                </a:lnTo>
                <a:lnTo>
                  <a:pt x="4478" y="367"/>
                </a:lnTo>
                <a:lnTo>
                  <a:pt x="4485" y="358"/>
                </a:lnTo>
                <a:lnTo>
                  <a:pt x="4487" y="343"/>
                </a:lnTo>
                <a:lnTo>
                  <a:pt x="4485" y="327"/>
                </a:lnTo>
                <a:lnTo>
                  <a:pt x="4482" y="327"/>
                </a:lnTo>
                <a:lnTo>
                  <a:pt x="4482" y="300"/>
                </a:lnTo>
                <a:lnTo>
                  <a:pt x="4478" y="300"/>
                </a:lnTo>
                <a:lnTo>
                  <a:pt x="4478" y="280"/>
                </a:lnTo>
                <a:lnTo>
                  <a:pt x="4474" y="280"/>
                </a:lnTo>
                <a:lnTo>
                  <a:pt x="4474" y="271"/>
                </a:lnTo>
                <a:lnTo>
                  <a:pt x="4471" y="271"/>
                </a:lnTo>
                <a:lnTo>
                  <a:pt x="4471" y="267"/>
                </a:lnTo>
                <a:lnTo>
                  <a:pt x="4474" y="267"/>
                </a:lnTo>
                <a:lnTo>
                  <a:pt x="4476" y="265"/>
                </a:lnTo>
                <a:lnTo>
                  <a:pt x="4476" y="265"/>
                </a:lnTo>
                <a:lnTo>
                  <a:pt x="4476" y="265"/>
                </a:lnTo>
                <a:lnTo>
                  <a:pt x="4478" y="265"/>
                </a:lnTo>
                <a:lnTo>
                  <a:pt x="4480" y="263"/>
                </a:lnTo>
                <a:lnTo>
                  <a:pt x="4482" y="263"/>
                </a:lnTo>
                <a:lnTo>
                  <a:pt x="4482" y="274"/>
                </a:lnTo>
                <a:lnTo>
                  <a:pt x="4485" y="274"/>
                </a:lnTo>
                <a:lnTo>
                  <a:pt x="4485" y="260"/>
                </a:lnTo>
                <a:lnTo>
                  <a:pt x="4498" y="260"/>
                </a:lnTo>
                <a:lnTo>
                  <a:pt x="4500" y="280"/>
                </a:lnTo>
                <a:lnTo>
                  <a:pt x="4505" y="298"/>
                </a:lnTo>
                <a:lnTo>
                  <a:pt x="4511" y="314"/>
                </a:lnTo>
                <a:lnTo>
                  <a:pt x="4511" y="347"/>
                </a:lnTo>
                <a:lnTo>
                  <a:pt x="4516" y="385"/>
                </a:lnTo>
                <a:lnTo>
                  <a:pt x="4518" y="431"/>
                </a:lnTo>
                <a:lnTo>
                  <a:pt x="4518" y="441"/>
                </a:lnTo>
                <a:lnTo>
                  <a:pt x="4520" y="449"/>
                </a:lnTo>
                <a:lnTo>
                  <a:pt x="4520" y="454"/>
                </a:lnTo>
                <a:lnTo>
                  <a:pt x="4518" y="463"/>
                </a:lnTo>
                <a:lnTo>
                  <a:pt x="4531" y="463"/>
                </a:lnTo>
                <a:lnTo>
                  <a:pt x="4534" y="314"/>
                </a:lnTo>
                <a:lnTo>
                  <a:pt x="4529" y="300"/>
                </a:lnTo>
                <a:lnTo>
                  <a:pt x="4523" y="283"/>
                </a:lnTo>
                <a:lnTo>
                  <a:pt x="4522" y="263"/>
                </a:lnTo>
                <a:lnTo>
                  <a:pt x="4525" y="263"/>
                </a:lnTo>
                <a:lnTo>
                  <a:pt x="4527" y="267"/>
                </a:lnTo>
                <a:lnTo>
                  <a:pt x="4527" y="267"/>
                </a:lnTo>
                <a:lnTo>
                  <a:pt x="4527" y="269"/>
                </a:lnTo>
                <a:lnTo>
                  <a:pt x="4527" y="269"/>
                </a:lnTo>
                <a:lnTo>
                  <a:pt x="4529" y="269"/>
                </a:lnTo>
                <a:lnTo>
                  <a:pt x="4531" y="271"/>
                </a:lnTo>
                <a:lnTo>
                  <a:pt x="4531" y="260"/>
                </a:lnTo>
                <a:lnTo>
                  <a:pt x="4525" y="247"/>
                </a:lnTo>
                <a:lnTo>
                  <a:pt x="4523" y="232"/>
                </a:lnTo>
                <a:lnTo>
                  <a:pt x="4522" y="220"/>
                </a:lnTo>
                <a:lnTo>
                  <a:pt x="4502" y="163"/>
                </a:lnTo>
                <a:lnTo>
                  <a:pt x="4503" y="161"/>
                </a:lnTo>
                <a:lnTo>
                  <a:pt x="4503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1"/>
                </a:lnTo>
                <a:lnTo>
                  <a:pt x="4505" y="160"/>
                </a:lnTo>
                <a:lnTo>
                  <a:pt x="4507" y="160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09" y="161"/>
                </a:lnTo>
                <a:lnTo>
                  <a:pt x="4511" y="163"/>
                </a:lnTo>
                <a:lnTo>
                  <a:pt x="4516" y="174"/>
                </a:lnTo>
                <a:lnTo>
                  <a:pt x="4520" y="185"/>
                </a:lnTo>
                <a:lnTo>
                  <a:pt x="4522" y="200"/>
                </a:lnTo>
                <a:lnTo>
                  <a:pt x="4525" y="200"/>
                </a:lnTo>
                <a:lnTo>
                  <a:pt x="4525" y="220"/>
                </a:lnTo>
                <a:lnTo>
                  <a:pt x="4531" y="220"/>
                </a:lnTo>
                <a:lnTo>
                  <a:pt x="4531" y="231"/>
                </a:lnTo>
                <a:lnTo>
                  <a:pt x="4534" y="231"/>
                </a:lnTo>
                <a:lnTo>
                  <a:pt x="4534" y="254"/>
                </a:lnTo>
                <a:lnTo>
                  <a:pt x="4538" y="254"/>
                </a:lnTo>
                <a:lnTo>
                  <a:pt x="4538" y="271"/>
                </a:lnTo>
                <a:lnTo>
                  <a:pt x="4543" y="291"/>
                </a:lnTo>
                <a:lnTo>
                  <a:pt x="4551" y="311"/>
                </a:lnTo>
                <a:lnTo>
                  <a:pt x="4554" y="311"/>
                </a:lnTo>
                <a:lnTo>
                  <a:pt x="4554" y="267"/>
                </a:lnTo>
                <a:lnTo>
                  <a:pt x="4551" y="267"/>
                </a:lnTo>
                <a:lnTo>
                  <a:pt x="4551" y="243"/>
                </a:lnTo>
                <a:lnTo>
                  <a:pt x="4545" y="243"/>
                </a:lnTo>
                <a:lnTo>
                  <a:pt x="4542" y="220"/>
                </a:lnTo>
                <a:lnTo>
                  <a:pt x="4534" y="214"/>
                </a:lnTo>
                <a:lnTo>
                  <a:pt x="4531" y="200"/>
                </a:lnTo>
                <a:lnTo>
                  <a:pt x="4538" y="203"/>
                </a:lnTo>
                <a:lnTo>
                  <a:pt x="4525" y="163"/>
                </a:lnTo>
                <a:lnTo>
                  <a:pt x="4534" y="163"/>
                </a:lnTo>
                <a:lnTo>
                  <a:pt x="4585" y="314"/>
                </a:lnTo>
                <a:lnTo>
                  <a:pt x="4585" y="311"/>
                </a:lnTo>
                <a:lnTo>
                  <a:pt x="4589" y="309"/>
                </a:lnTo>
                <a:lnTo>
                  <a:pt x="4589" y="307"/>
                </a:lnTo>
                <a:lnTo>
                  <a:pt x="4589" y="305"/>
                </a:lnTo>
                <a:lnTo>
                  <a:pt x="4589" y="305"/>
                </a:lnTo>
                <a:lnTo>
                  <a:pt x="4589" y="303"/>
                </a:lnTo>
                <a:lnTo>
                  <a:pt x="4589" y="301"/>
                </a:lnTo>
                <a:lnTo>
                  <a:pt x="4591" y="300"/>
                </a:lnTo>
                <a:lnTo>
                  <a:pt x="4594" y="300"/>
                </a:lnTo>
                <a:lnTo>
                  <a:pt x="4594" y="303"/>
                </a:lnTo>
                <a:lnTo>
                  <a:pt x="4596" y="301"/>
                </a:lnTo>
                <a:lnTo>
                  <a:pt x="4596" y="301"/>
                </a:lnTo>
                <a:lnTo>
                  <a:pt x="4596" y="300"/>
                </a:lnTo>
                <a:lnTo>
                  <a:pt x="4596" y="300"/>
                </a:lnTo>
                <a:lnTo>
                  <a:pt x="4598" y="298"/>
                </a:lnTo>
                <a:lnTo>
                  <a:pt x="4598" y="296"/>
                </a:lnTo>
                <a:lnTo>
                  <a:pt x="4591" y="296"/>
                </a:lnTo>
                <a:lnTo>
                  <a:pt x="4585" y="263"/>
                </a:lnTo>
                <a:lnTo>
                  <a:pt x="4594" y="263"/>
                </a:lnTo>
                <a:lnTo>
                  <a:pt x="4594" y="254"/>
                </a:lnTo>
                <a:lnTo>
                  <a:pt x="4602" y="254"/>
                </a:lnTo>
                <a:lnTo>
                  <a:pt x="4602" y="271"/>
                </a:lnTo>
                <a:lnTo>
                  <a:pt x="4600" y="281"/>
                </a:lnTo>
                <a:lnTo>
                  <a:pt x="4602" y="291"/>
                </a:lnTo>
                <a:lnTo>
                  <a:pt x="4605" y="291"/>
                </a:lnTo>
                <a:lnTo>
                  <a:pt x="4611" y="236"/>
                </a:lnTo>
                <a:lnTo>
                  <a:pt x="4618" y="231"/>
                </a:lnTo>
                <a:lnTo>
                  <a:pt x="4618" y="220"/>
                </a:lnTo>
                <a:lnTo>
                  <a:pt x="4622" y="220"/>
                </a:lnTo>
                <a:lnTo>
                  <a:pt x="4622" y="214"/>
                </a:lnTo>
                <a:lnTo>
                  <a:pt x="4618" y="214"/>
                </a:lnTo>
                <a:lnTo>
                  <a:pt x="4618" y="163"/>
                </a:lnTo>
                <a:lnTo>
                  <a:pt x="4614" y="163"/>
                </a:lnTo>
                <a:lnTo>
                  <a:pt x="4614" y="160"/>
                </a:lnTo>
                <a:lnTo>
                  <a:pt x="4618" y="160"/>
                </a:lnTo>
                <a:lnTo>
                  <a:pt x="4618" y="154"/>
                </a:lnTo>
                <a:lnTo>
                  <a:pt x="4614" y="154"/>
                </a:lnTo>
                <a:lnTo>
                  <a:pt x="4614" y="152"/>
                </a:lnTo>
                <a:lnTo>
                  <a:pt x="4616" y="149"/>
                </a:lnTo>
                <a:lnTo>
                  <a:pt x="4618" y="147"/>
                </a:lnTo>
                <a:lnTo>
                  <a:pt x="4618" y="147"/>
                </a:lnTo>
                <a:lnTo>
                  <a:pt x="4614" y="140"/>
                </a:lnTo>
                <a:lnTo>
                  <a:pt x="4614" y="136"/>
                </a:lnTo>
                <a:lnTo>
                  <a:pt x="4618" y="136"/>
                </a:lnTo>
                <a:lnTo>
                  <a:pt x="4618" y="131"/>
                </a:lnTo>
                <a:lnTo>
                  <a:pt x="4614" y="131"/>
                </a:lnTo>
                <a:lnTo>
                  <a:pt x="4618" y="107"/>
                </a:lnTo>
                <a:lnTo>
                  <a:pt x="4625" y="107"/>
                </a:lnTo>
                <a:lnTo>
                  <a:pt x="4625" y="167"/>
                </a:lnTo>
                <a:lnTo>
                  <a:pt x="4634" y="167"/>
                </a:lnTo>
                <a:lnTo>
                  <a:pt x="4642" y="311"/>
                </a:lnTo>
                <a:lnTo>
                  <a:pt x="4645" y="311"/>
                </a:lnTo>
                <a:lnTo>
                  <a:pt x="4647" y="325"/>
                </a:lnTo>
                <a:lnTo>
                  <a:pt x="4647" y="341"/>
                </a:lnTo>
                <a:lnTo>
                  <a:pt x="4649" y="356"/>
                </a:lnTo>
                <a:lnTo>
                  <a:pt x="4654" y="367"/>
                </a:lnTo>
                <a:lnTo>
                  <a:pt x="4651" y="323"/>
                </a:lnTo>
                <a:lnTo>
                  <a:pt x="4654" y="323"/>
                </a:lnTo>
                <a:lnTo>
                  <a:pt x="4658" y="329"/>
                </a:lnTo>
                <a:lnTo>
                  <a:pt x="4662" y="332"/>
                </a:lnTo>
                <a:lnTo>
                  <a:pt x="4665" y="334"/>
                </a:lnTo>
                <a:lnTo>
                  <a:pt x="4665" y="296"/>
                </a:lnTo>
                <a:lnTo>
                  <a:pt x="4658" y="296"/>
                </a:lnTo>
                <a:lnTo>
                  <a:pt x="4658" y="287"/>
                </a:lnTo>
                <a:lnTo>
                  <a:pt x="4665" y="287"/>
                </a:lnTo>
                <a:lnTo>
                  <a:pt x="4662" y="107"/>
                </a:lnTo>
                <a:lnTo>
                  <a:pt x="4674" y="107"/>
                </a:lnTo>
                <a:lnTo>
                  <a:pt x="4674" y="111"/>
                </a:lnTo>
                <a:lnTo>
                  <a:pt x="4671" y="121"/>
                </a:lnTo>
                <a:lnTo>
                  <a:pt x="4669" y="138"/>
                </a:lnTo>
                <a:lnTo>
                  <a:pt x="4669" y="156"/>
                </a:lnTo>
                <a:lnTo>
                  <a:pt x="4671" y="171"/>
                </a:lnTo>
                <a:lnTo>
                  <a:pt x="4682" y="287"/>
                </a:lnTo>
                <a:lnTo>
                  <a:pt x="4687" y="287"/>
                </a:lnTo>
                <a:lnTo>
                  <a:pt x="4691" y="289"/>
                </a:lnTo>
                <a:lnTo>
                  <a:pt x="4694" y="289"/>
                </a:lnTo>
                <a:lnTo>
                  <a:pt x="4698" y="291"/>
                </a:lnTo>
                <a:lnTo>
                  <a:pt x="4698" y="236"/>
                </a:lnTo>
                <a:lnTo>
                  <a:pt x="4711" y="236"/>
                </a:lnTo>
                <a:lnTo>
                  <a:pt x="4713" y="269"/>
                </a:lnTo>
                <a:lnTo>
                  <a:pt x="4722" y="300"/>
                </a:lnTo>
                <a:lnTo>
                  <a:pt x="4725" y="300"/>
                </a:lnTo>
                <a:lnTo>
                  <a:pt x="4725" y="143"/>
                </a:lnTo>
                <a:lnTo>
                  <a:pt x="4738" y="147"/>
                </a:lnTo>
                <a:lnTo>
                  <a:pt x="4742" y="189"/>
                </a:lnTo>
                <a:lnTo>
                  <a:pt x="4751" y="223"/>
                </a:lnTo>
                <a:lnTo>
                  <a:pt x="4751" y="254"/>
                </a:lnTo>
                <a:lnTo>
                  <a:pt x="4754" y="254"/>
                </a:lnTo>
                <a:lnTo>
                  <a:pt x="4758" y="300"/>
                </a:lnTo>
                <a:lnTo>
                  <a:pt x="4765" y="303"/>
                </a:lnTo>
                <a:lnTo>
                  <a:pt x="4765" y="314"/>
                </a:lnTo>
                <a:lnTo>
                  <a:pt x="4769" y="323"/>
                </a:lnTo>
                <a:lnTo>
                  <a:pt x="4774" y="329"/>
                </a:lnTo>
                <a:lnTo>
                  <a:pt x="4780" y="336"/>
                </a:lnTo>
                <a:lnTo>
                  <a:pt x="4785" y="340"/>
                </a:lnTo>
                <a:lnTo>
                  <a:pt x="4794" y="343"/>
                </a:lnTo>
                <a:lnTo>
                  <a:pt x="4794" y="347"/>
                </a:lnTo>
                <a:lnTo>
                  <a:pt x="4796" y="349"/>
                </a:lnTo>
                <a:lnTo>
                  <a:pt x="4796" y="351"/>
                </a:lnTo>
                <a:lnTo>
                  <a:pt x="4798" y="352"/>
                </a:lnTo>
                <a:lnTo>
                  <a:pt x="4800" y="354"/>
                </a:lnTo>
                <a:lnTo>
                  <a:pt x="4802" y="356"/>
                </a:lnTo>
                <a:lnTo>
                  <a:pt x="4803" y="356"/>
                </a:lnTo>
                <a:lnTo>
                  <a:pt x="4803" y="358"/>
                </a:lnTo>
                <a:lnTo>
                  <a:pt x="4803" y="358"/>
                </a:lnTo>
                <a:lnTo>
                  <a:pt x="4803" y="358"/>
                </a:lnTo>
                <a:lnTo>
                  <a:pt x="4805" y="358"/>
                </a:lnTo>
                <a:lnTo>
                  <a:pt x="4805" y="360"/>
                </a:lnTo>
                <a:lnTo>
                  <a:pt x="4805" y="351"/>
                </a:lnTo>
                <a:lnTo>
                  <a:pt x="4802" y="351"/>
                </a:lnTo>
                <a:lnTo>
                  <a:pt x="4802" y="323"/>
                </a:lnTo>
                <a:lnTo>
                  <a:pt x="4798" y="323"/>
                </a:lnTo>
                <a:lnTo>
                  <a:pt x="4791" y="287"/>
                </a:lnTo>
                <a:lnTo>
                  <a:pt x="4785" y="287"/>
                </a:lnTo>
                <a:lnTo>
                  <a:pt x="4785" y="274"/>
                </a:lnTo>
                <a:lnTo>
                  <a:pt x="4782" y="274"/>
                </a:lnTo>
                <a:lnTo>
                  <a:pt x="4780" y="272"/>
                </a:lnTo>
                <a:lnTo>
                  <a:pt x="4780" y="269"/>
                </a:lnTo>
                <a:lnTo>
                  <a:pt x="4780" y="267"/>
                </a:lnTo>
                <a:lnTo>
                  <a:pt x="4778" y="263"/>
                </a:lnTo>
                <a:lnTo>
                  <a:pt x="4778" y="260"/>
                </a:lnTo>
                <a:lnTo>
                  <a:pt x="4782" y="260"/>
                </a:lnTo>
                <a:lnTo>
                  <a:pt x="4789" y="269"/>
                </a:lnTo>
                <a:lnTo>
                  <a:pt x="4794" y="280"/>
                </a:lnTo>
                <a:lnTo>
                  <a:pt x="4798" y="291"/>
                </a:lnTo>
                <a:lnTo>
                  <a:pt x="4802" y="291"/>
                </a:lnTo>
                <a:lnTo>
                  <a:pt x="4794" y="267"/>
                </a:lnTo>
                <a:lnTo>
                  <a:pt x="4783" y="243"/>
                </a:lnTo>
                <a:lnTo>
                  <a:pt x="4774" y="220"/>
                </a:lnTo>
                <a:lnTo>
                  <a:pt x="4778" y="220"/>
                </a:lnTo>
                <a:lnTo>
                  <a:pt x="4782" y="221"/>
                </a:lnTo>
                <a:lnTo>
                  <a:pt x="4783" y="221"/>
                </a:lnTo>
                <a:lnTo>
                  <a:pt x="4783" y="223"/>
                </a:lnTo>
                <a:lnTo>
                  <a:pt x="4785" y="227"/>
                </a:lnTo>
                <a:lnTo>
                  <a:pt x="4785" y="231"/>
                </a:lnTo>
                <a:lnTo>
                  <a:pt x="4796" y="245"/>
                </a:lnTo>
                <a:lnTo>
                  <a:pt x="4803" y="263"/>
                </a:lnTo>
                <a:lnTo>
                  <a:pt x="4809" y="283"/>
                </a:lnTo>
                <a:lnTo>
                  <a:pt x="4814" y="303"/>
                </a:lnTo>
                <a:lnTo>
                  <a:pt x="4818" y="303"/>
                </a:lnTo>
                <a:lnTo>
                  <a:pt x="4818" y="323"/>
                </a:lnTo>
                <a:lnTo>
                  <a:pt x="4822" y="323"/>
                </a:lnTo>
                <a:lnTo>
                  <a:pt x="4814" y="240"/>
                </a:lnTo>
                <a:lnTo>
                  <a:pt x="4811" y="240"/>
                </a:lnTo>
                <a:lnTo>
                  <a:pt x="4811" y="223"/>
                </a:lnTo>
                <a:lnTo>
                  <a:pt x="4805" y="223"/>
                </a:lnTo>
                <a:lnTo>
                  <a:pt x="4802" y="191"/>
                </a:lnTo>
                <a:lnTo>
                  <a:pt x="4798" y="191"/>
                </a:lnTo>
                <a:lnTo>
                  <a:pt x="4798" y="183"/>
                </a:lnTo>
                <a:lnTo>
                  <a:pt x="4794" y="183"/>
                </a:lnTo>
                <a:lnTo>
                  <a:pt x="4794" y="171"/>
                </a:lnTo>
                <a:lnTo>
                  <a:pt x="4791" y="171"/>
                </a:lnTo>
                <a:lnTo>
                  <a:pt x="4785" y="154"/>
                </a:lnTo>
                <a:lnTo>
                  <a:pt x="4782" y="154"/>
                </a:lnTo>
                <a:lnTo>
                  <a:pt x="4782" y="143"/>
                </a:lnTo>
                <a:lnTo>
                  <a:pt x="4778" y="143"/>
                </a:lnTo>
                <a:lnTo>
                  <a:pt x="4771" y="120"/>
                </a:lnTo>
                <a:lnTo>
                  <a:pt x="4765" y="120"/>
                </a:lnTo>
                <a:lnTo>
                  <a:pt x="4765" y="111"/>
                </a:lnTo>
                <a:lnTo>
                  <a:pt x="4758" y="98"/>
                </a:lnTo>
                <a:lnTo>
                  <a:pt x="4751" y="85"/>
                </a:lnTo>
                <a:lnTo>
                  <a:pt x="4745" y="67"/>
                </a:lnTo>
                <a:lnTo>
                  <a:pt x="4758" y="71"/>
                </a:lnTo>
                <a:lnTo>
                  <a:pt x="4762" y="89"/>
                </a:lnTo>
                <a:lnTo>
                  <a:pt x="4771" y="101"/>
                </a:lnTo>
                <a:lnTo>
                  <a:pt x="4778" y="114"/>
                </a:lnTo>
                <a:lnTo>
                  <a:pt x="4778" y="123"/>
                </a:lnTo>
                <a:lnTo>
                  <a:pt x="4782" y="123"/>
                </a:lnTo>
                <a:lnTo>
                  <a:pt x="4782" y="131"/>
                </a:lnTo>
                <a:lnTo>
                  <a:pt x="4785" y="131"/>
                </a:lnTo>
                <a:lnTo>
                  <a:pt x="4785" y="140"/>
                </a:lnTo>
                <a:lnTo>
                  <a:pt x="4791" y="140"/>
                </a:lnTo>
                <a:lnTo>
                  <a:pt x="4791" y="147"/>
                </a:lnTo>
                <a:lnTo>
                  <a:pt x="4794" y="147"/>
                </a:lnTo>
                <a:lnTo>
                  <a:pt x="4802" y="171"/>
                </a:lnTo>
                <a:lnTo>
                  <a:pt x="4805" y="171"/>
                </a:lnTo>
                <a:lnTo>
                  <a:pt x="4805" y="183"/>
                </a:lnTo>
                <a:lnTo>
                  <a:pt x="4811" y="183"/>
                </a:lnTo>
                <a:lnTo>
                  <a:pt x="4811" y="191"/>
                </a:lnTo>
                <a:lnTo>
                  <a:pt x="4814" y="191"/>
                </a:lnTo>
                <a:lnTo>
                  <a:pt x="4822" y="227"/>
                </a:lnTo>
                <a:lnTo>
                  <a:pt x="4825" y="227"/>
                </a:lnTo>
                <a:lnTo>
                  <a:pt x="4825" y="236"/>
                </a:lnTo>
                <a:lnTo>
                  <a:pt x="4831" y="236"/>
                </a:lnTo>
                <a:lnTo>
                  <a:pt x="4831" y="254"/>
                </a:lnTo>
                <a:lnTo>
                  <a:pt x="4834" y="254"/>
                </a:lnTo>
                <a:lnTo>
                  <a:pt x="4836" y="218"/>
                </a:lnTo>
                <a:lnTo>
                  <a:pt x="4838" y="178"/>
                </a:lnTo>
                <a:lnTo>
                  <a:pt x="4834" y="140"/>
                </a:lnTo>
                <a:lnTo>
                  <a:pt x="4825" y="103"/>
                </a:lnTo>
                <a:lnTo>
                  <a:pt x="4838" y="103"/>
                </a:lnTo>
                <a:lnTo>
                  <a:pt x="4843" y="134"/>
                </a:lnTo>
                <a:lnTo>
                  <a:pt x="4851" y="163"/>
                </a:lnTo>
                <a:lnTo>
                  <a:pt x="4851" y="178"/>
                </a:lnTo>
                <a:lnTo>
                  <a:pt x="4851" y="194"/>
                </a:lnTo>
                <a:lnTo>
                  <a:pt x="4849" y="209"/>
                </a:lnTo>
                <a:lnTo>
                  <a:pt x="4854" y="220"/>
                </a:lnTo>
                <a:lnTo>
                  <a:pt x="4858" y="180"/>
                </a:lnTo>
                <a:lnTo>
                  <a:pt x="4865" y="180"/>
                </a:lnTo>
                <a:lnTo>
                  <a:pt x="4871" y="196"/>
                </a:lnTo>
                <a:lnTo>
                  <a:pt x="4874" y="196"/>
                </a:lnTo>
                <a:lnTo>
                  <a:pt x="4874" y="211"/>
                </a:lnTo>
                <a:lnTo>
                  <a:pt x="4878" y="211"/>
                </a:lnTo>
                <a:lnTo>
                  <a:pt x="4882" y="247"/>
                </a:lnTo>
                <a:lnTo>
                  <a:pt x="4885" y="247"/>
                </a:lnTo>
                <a:lnTo>
                  <a:pt x="4885" y="271"/>
                </a:lnTo>
                <a:lnTo>
                  <a:pt x="4894" y="274"/>
                </a:lnTo>
                <a:lnTo>
                  <a:pt x="4894" y="283"/>
                </a:lnTo>
                <a:lnTo>
                  <a:pt x="4898" y="283"/>
                </a:lnTo>
                <a:lnTo>
                  <a:pt x="4898" y="296"/>
                </a:lnTo>
                <a:lnTo>
                  <a:pt x="4902" y="296"/>
                </a:lnTo>
                <a:lnTo>
                  <a:pt x="4905" y="320"/>
                </a:lnTo>
                <a:lnTo>
                  <a:pt x="4911" y="320"/>
                </a:lnTo>
                <a:lnTo>
                  <a:pt x="4913" y="291"/>
                </a:lnTo>
                <a:lnTo>
                  <a:pt x="4918" y="265"/>
                </a:lnTo>
                <a:lnTo>
                  <a:pt x="4927" y="240"/>
                </a:lnTo>
                <a:lnTo>
                  <a:pt x="4934" y="214"/>
                </a:lnTo>
                <a:lnTo>
                  <a:pt x="4931" y="154"/>
                </a:lnTo>
                <a:lnTo>
                  <a:pt x="4942" y="154"/>
                </a:lnTo>
                <a:lnTo>
                  <a:pt x="4945" y="214"/>
                </a:lnTo>
                <a:lnTo>
                  <a:pt x="4954" y="214"/>
                </a:lnTo>
                <a:lnTo>
                  <a:pt x="4958" y="231"/>
                </a:lnTo>
                <a:lnTo>
                  <a:pt x="4951" y="231"/>
                </a:lnTo>
                <a:lnTo>
                  <a:pt x="4951" y="223"/>
                </a:lnTo>
                <a:lnTo>
                  <a:pt x="4945" y="223"/>
                </a:lnTo>
                <a:lnTo>
                  <a:pt x="4945" y="327"/>
                </a:lnTo>
                <a:lnTo>
                  <a:pt x="4951" y="327"/>
                </a:lnTo>
                <a:lnTo>
                  <a:pt x="4951" y="340"/>
                </a:lnTo>
                <a:lnTo>
                  <a:pt x="4954" y="340"/>
                </a:lnTo>
                <a:lnTo>
                  <a:pt x="4956" y="338"/>
                </a:lnTo>
                <a:lnTo>
                  <a:pt x="4956" y="336"/>
                </a:lnTo>
                <a:lnTo>
                  <a:pt x="4956" y="336"/>
                </a:lnTo>
                <a:lnTo>
                  <a:pt x="4956" y="336"/>
                </a:lnTo>
                <a:lnTo>
                  <a:pt x="4958" y="334"/>
                </a:lnTo>
                <a:lnTo>
                  <a:pt x="4965" y="340"/>
                </a:lnTo>
                <a:lnTo>
                  <a:pt x="4965" y="303"/>
                </a:lnTo>
                <a:lnTo>
                  <a:pt x="4962" y="303"/>
                </a:lnTo>
                <a:lnTo>
                  <a:pt x="4962" y="271"/>
                </a:lnTo>
                <a:lnTo>
                  <a:pt x="4951" y="236"/>
                </a:lnTo>
                <a:lnTo>
                  <a:pt x="4962" y="236"/>
                </a:lnTo>
                <a:lnTo>
                  <a:pt x="4965" y="254"/>
                </a:lnTo>
                <a:lnTo>
                  <a:pt x="4971" y="254"/>
                </a:lnTo>
                <a:lnTo>
                  <a:pt x="4971" y="274"/>
                </a:lnTo>
                <a:lnTo>
                  <a:pt x="4974" y="274"/>
                </a:lnTo>
                <a:lnTo>
                  <a:pt x="4974" y="283"/>
                </a:lnTo>
                <a:lnTo>
                  <a:pt x="4978" y="283"/>
                </a:lnTo>
                <a:lnTo>
                  <a:pt x="4978" y="300"/>
                </a:lnTo>
                <a:lnTo>
                  <a:pt x="4982" y="300"/>
                </a:lnTo>
                <a:lnTo>
                  <a:pt x="4982" y="314"/>
                </a:lnTo>
                <a:lnTo>
                  <a:pt x="4985" y="314"/>
                </a:lnTo>
                <a:lnTo>
                  <a:pt x="4991" y="343"/>
                </a:lnTo>
                <a:lnTo>
                  <a:pt x="4994" y="343"/>
                </a:lnTo>
                <a:lnTo>
                  <a:pt x="4998" y="334"/>
                </a:lnTo>
                <a:lnTo>
                  <a:pt x="5002" y="325"/>
                </a:lnTo>
                <a:lnTo>
                  <a:pt x="5002" y="311"/>
                </a:lnTo>
                <a:lnTo>
                  <a:pt x="4991" y="274"/>
                </a:lnTo>
                <a:lnTo>
                  <a:pt x="5002" y="280"/>
                </a:lnTo>
                <a:lnTo>
                  <a:pt x="5003" y="287"/>
                </a:lnTo>
                <a:lnTo>
                  <a:pt x="5007" y="301"/>
                </a:lnTo>
                <a:lnTo>
                  <a:pt x="5011" y="318"/>
                </a:lnTo>
                <a:lnTo>
                  <a:pt x="5014" y="332"/>
                </a:lnTo>
                <a:lnTo>
                  <a:pt x="5020" y="345"/>
                </a:lnTo>
                <a:lnTo>
                  <a:pt x="5022" y="351"/>
                </a:lnTo>
                <a:lnTo>
                  <a:pt x="5023" y="332"/>
                </a:lnTo>
                <a:lnTo>
                  <a:pt x="5025" y="316"/>
                </a:lnTo>
                <a:lnTo>
                  <a:pt x="5025" y="296"/>
                </a:lnTo>
                <a:lnTo>
                  <a:pt x="5022" y="271"/>
                </a:lnTo>
                <a:lnTo>
                  <a:pt x="5034" y="271"/>
                </a:lnTo>
                <a:lnTo>
                  <a:pt x="5036" y="294"/>
                </a:lnTo>
                <a:lnTo>
                  <a:pt x="5043" y="316"/>
                </a:lnTo>
                <a:lnTo>
                  <a:pt x="5051" y="334"/>
                </a:lnTo>
                <a:lnTo>
                  <a:pt x="5051" y="356"/>
                </a:lnTo>
                <a:lnTo>
                  <a:pt x="5054" y="356"/>
                </a:lnTo>
                <a:lnTo>
                  <a:pt x="5042" y="223"/>
                </a:lnTo>
                <a:lnTo>
                  <a:pt x="5038" y="223"/>
                </a:lnTo>
                <a:lnTo>
                  <a:pt x="5034" y="200"/>
                </a:lnTo>
                <a:lnTo>
                  <a:pt x="5031" y="194"/>
                </a:lnTo>
                <a:lnTo>
                  <a:pt x="5029" y="191"/>
                </a:lnTo>
                <a:lnTo>
                  <a:pt x="5025" y="187"/>
                </a:lnTo>
                <a:lnTo>
                  <a:pt x="5023" y="183"/>
                </a:lnTo>
                <a:lnTo>
                  <a:pt x="5020" y="178"/>
                </a:lnTo>
                <a:lnTo>
                  <a:pt x="5018" y="171"/>
                </a:lnTo>
                <a:lnTo>
                  <a:pt x="5031" y="180"/>
                </a:lnTo>
                <a:lnTo>
                  <a:pt x="5042" y="194"/>
                </a:lnTo>
                <a:lnTo>
                  <a:pt x="5051" y="212"/>
                </a:lnTo>
                <a:lnTo>
                  <a:pt x="5058" y="234"/>
                </a:lnTo>
                <a:lnTo>
                  <a:pt x="5065" y="254"/>
                </a:lnTo>
                <a:lnTo>
                  <a:pt x="5071" y="271"/>
                </a:lnTo>
                <a:lnTo>
                  <a:pt x="5071" y="296"/>
                </a:lnTo>
                <a:lnTo>
                  <a:pt x="5078" y="300"/>
                </a:lnTo>
                <a:lnTo>
                  <a:pt x="5074" y="307"/>
                </a:lnTo>
                <a:lnTo>
                  <a:pt x="5082" y="311"/>
                </a:lnTo>
                <a:lnTo>
                  <a:pt x="5082" y="327"/>
                </a:lnTo>
                <a:lnTo>
                  <a:pt x="5085" y="327"/>
                </a:lnTo>
                <a:lnTo>
                  <a:pt x="5085" y="340"/>
                </a:lnTo>
                <a:lnTo>
                  <a:pt x="5091" y="340"/>
                </a:lnTo>
                <a:lnTo>
                  <a:pt x="5093" y="352"/>
                </a:lnTo>
                <a:lnTo>
                  <a:pt x="5093" y="365"/>
                </a:lnTo>
                <a:lnTo>
                  <a:pt x="5098" y="374"/>
                </a:lnTo>
                <a:lnTo>
                  <a:pt x="5100" y="347"/>
                </a:lnTo>
                <a:lnTo>
                  <a:pt x="5102" y="321"/>
                </a:lnTo>
                <a:lnTo>
                  <a:pt x="5098" y="300"/>
                </a:lnTo>
                <a:lnTo>
                  <a:pt x="5098" y="267"/>
                </a:lnTo>
                <a:lnTo>
                  <a:pt x="5094" y="267"/>
                </a:lnTo>
                <a:lnTo>
                  <a:pt x="5091" y="240"/>
                </a:lnTo>
                <a:lnTo>
                  <a:pt x="5085" y="240"/>
                </a:lnTo>
                <a:lnTo>
                  <a:pt x="5083" y="234"/>
                </a:lnTo>
                <a:lnTo>
                  <a:pt x="5080" y="232"/>
                </a:lnTo>
                <a:lnTo>
                  <a:pt x="5078" y="229"/>
                </a:lnTo>
                <a:lnTo>
                  <a:pt x="5076" y="227"/>
                </a:lnTo>
                <a:lnTo>
                  <a:pt x="5074" y="221"/>
                </a:lnTo>
                <a:lnTo>
                  <a:pt x="5074" y="214"/>
                </a:lnTo>
                <a:lnTo>
                  <a:pt x="5082" y="220"/>
                </a:lnTo>
                <a:lnTo>
                  <a:pt x="5058" y="176"/>
                </a:lnTo>
                <a:lnTo>
                  <a:pt x="5065" y="176"/>
                </a:lnTo>
                <a:lnTo>
                  <a:pt x="5102" y="231"/>
                </a:lnTo>
                <a:lnTo>
                  <a:pt x="5102" y="240"/>
                </a:lnTo>
                <a:lnTo>
                  <a:pt x="5105" y="240"/>
                </a:lnTo>
                <a:lnTo>
                  <a:pt x="5105" y="247"/>
                </a:lnTo>
                <a:lnTo>
                  <a:pt x="5111" y="247"/>
                </a:lnTo>
                <a:lnTo>
                  <a:pt x="5114" y="271"/>
                </a:lnTo>
                <a:lnTo>
                  <a:pt x="5118" y="271"/>
                </a:lnTo>
                <a:lnTo>
                  <a:pt x="5118" y="280"/>
                </a:lnTo>
                <a:lnTo>
                  <a:pt x="5122" y="280"/>
                </a:lnTo>
                <a:lnTo>
                  <a:pt x="5122" y="296"/>
                </a:lnTo>
                <a:lnTo>
                  <a:pt x="5125" y="296"/>
                </a:lnTo>
                <a:lnTo>
                  <a:pt x="5131" y="323"/>
                </a:lnTo>
                <a:lnTo>
                  <a:pt x="5134" y="323"/>
                </a:lnTo>
                <a:lnTo>
                  <a:pt x="5136" y="289"/>
                </a:lnTo>
                <a:lnTo>
                  <a:pt x="5138" y="254"/>
                </a:lnTo>
                <a:lnTo>
                  <a:pt x="5140" y="218"/>
                </a:lnTo>
                <a:lnTo>
                  <a:pt x="5140" y="183"/>
                </a:lnTo>
                <a:lnTo>
                  <a:pt x="5134" y="151"/>
                </a:lnTo>
                <a:lnTo>
                  <a:pt x="5134" y="120"/>
                </a:lnTo>
                <a:lnTo>
                  <a:pt x="5131" y="120"/>
                </a:lnTo>
                <a:lnTo>
                  <a:pt x="5127" y="105"/>
                </a:lnTo>
                <a:lnTo>
                  <a:pt x="5127" y="92"/>
                </a:lnTo>
                <a:lnTo>
                  <a:pt x="5129" y="81"/>
                </a:lnTo>
                <a:lnTo>
                  <a:pt x="5129" y="72"/>
                </a:lnTo>
                <a:lnTo>
                  <a:pt x="5125" y="67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7" y="65"/>
                </a:lnTo>
                <a:lnTo>
                  <a:pt x="5129" y="65"/>
                </a:lnTo>
                <a:lnTo>
                  <a:pt x="5131" y="63"/>
                </a:lnTo>
                <a:lnTo>
                  <a:pt x="5131" y="60"/>
                </a:lnTo>
                <a:lnTo>
                  <a:pt x="5133" y="60"/>
                </a:lnTo>
                <a:lnTo>
                  <a:pt x="5134" y="60"/>
                </a:lnTo>
                <a:lnTo>
                  <a:pt x="5136" y="60"/>
                </a:lnTo>
                <a:lnTo>
                  <a:pt x="5136" y="61"/>
                </a:lnTo>
                <a:lnTo>
                  <a:pt x="5136" y="61"/>
                </a:lnTo>
                <a:lnTo>
                  <a:pt x="5138" y="63"/>
                </a:lnTo>
                <a:lnTo>
                  <a:pt x="5142" y="72"/>
                </a:lnTo>
                <a:lnTo>
                  <a:pt x="5142" y="85"/>
                </a:lnTo>
                <a:lnTo>
                  <a:pt x="5140" y="98"/>
                </a:lnTo>
                <a:lnTo>
                  <a:pt x="5142" y="111"/>
                </a:lnTo>
                <a:lnTo>
                  <a:pt x="5151" y="145"/>
                </a:lnTo>
                <a:lnTo>
                  <a:pt x="5158" y="181"/>
                </a:lnTo>
                <a:lnTo>
                  <a:pt x="5165" y="214"/>
                </a:lnTo>
                <a:lnTo>
                  <a:pt x="5165" y="243"/>
                </a:lnTo>
                <a:lnTo>
                  <a:pt x="5171" y="243"/>
                </a:lnTo>
                <a:lnTo>
                  <a:pt x="5173" y="258"/>
                </a:lnTo>
                <a:lnTo>
                  <a:pt x="5173" y="276"/>
                </a:lnTo>
                <a:lnTo>
                  <a:pt x="5171" y="292"/>
                </a:lnTo>
                <a:lnTo>
                  <a:pt x="5173" y="309"/>
                </a:lnTo>
                <a:lnTo>
                  <a:pt x="5178" y="320"/>
                </a:lnTo>
                <a:lnTo>
                  <a:pt x="5185" y="220"/>
                </a:lnTo>
                <a:lnTo>
                  <a:pt x="5191" y="220"/>
                </a:lnTo>
                <a:lnTo>
                  <a:pt x="5193" y="203"/>
                </a:lnTo>
                <a:lnTo>
                  <a:pt x="5193" y="181"/>
                </a:lnTo>
                <a:lnTo>
                  <a:pt x="5191" y="158"/>
                </a:lnTo>
                <a:lnTo>
                  <a:pt x="5191" y="132"/>
                </a:lnTo>
                <a:lnTo>
                  <a:pt x="5191" y="111"/>
                </a:lnTo>
                <a:lnTo>
                  <a:pt x="5202" y="114"/>
                </a:lnTo>
                <a:lnTo>
                  <a:pt x="5194" y="327"/>
                </a:lnTo>
                <a:lnTo>
                  <a:pt x="5194" y="340"/>
                </a:lnTo>
                <a:lnTo>
                  <a:pt x="5193" y="356"/>
                </a:lnTo>
                <a:lnTo>
                  <a:pt x="5193" y="374"/>
                </a:lnTo>
                <a:lnTo>
                  <a:pt x="5193" y="392"/>
                </a:lnTo>
                <a:lnTo>
                  <a:pt x="5194" y="407"/>
                </a:lnTo>
                <a:lnTo>
                  <a:pt x="5198" y="416"/>
                </a:lnTo>
                <a:lnTo>
                  <a:pt x="5200" y="403"/>
                </a:lnTo>
                <a:lnTo>
                  <a:pt x="5202" y="385"/>
                </a:lnTo>
                <a:lnTo>
                  <a:pt x="5207" y="365"/>
                </a:lnTo>
                <a:lnTo>
                  <a:pt x="5211" y="349"/>
                </a:lnTo>
                <a:lnTo>
                  <a:pt x="5214" y="340"/>
                </a:lnTo>
                <a:lnTo>
                  <a:pt x="5216" y="338"/>
                </a:lnTo>
                <a:lnTo>
                  <a:pt x="5216" y="336"/>
                </a:lnTo>
                <a:lnTo>
                  <a:pt x="5216" y="336"/>
                </a:lnTo>
                <a:lnTo>
                  <a:pt x="5218" y="336"/>
                </a:lnTo>
                <a:lnTo>
                  <a:pt x="5220" y="336"/>
                </a:lnTo>
                <a:lnTo>
                  <a:pt x="5222" y="334"/>
                </a:lnTo>
                <a:lnTo>
                  <a:pt x="5222" y="356"/>
                </a:lnTo>
                <a:lnTo>
                  <a:pt x="5225" y="356"/>
                </a:lnTo>
                <a:lnTo>
                  <a:pt x="5231" y="291"/>
                </a:lnTo>
                <a:lnTo>
                  <a:pt x="5233" y="285"/>
                </a:lnTo>
                <a:lnTo>
                  <a:pt x="5236" y="276"/>
                </a:lnTo>
                <a:lnTo>
                  <a:pt x="5240" y="265"/>
                </a:lnTo>
                <a:lnTo>
                  <a:pt x="5238" y="254"/>
                </a:lnTo>
                <a:lnTo>
                  <a:pt x="5231" y="251"/>
                </a:lnTo>
                <a:lnTo>
                  <a:pt x="5231" y="243"/>
                </a:lnTo>
                <a:lnTo>
                  <a:pt x="5238" y="243"/>
                </a:lnTo>
                <a:lnTo>
                  <a:pt x="5251" y="103"/>
                </a:lnTo>
                <a:lnTo>
                  <a:pt x="5258" y="103"/>
                </a:lnTo>
                <a:lnTo>
                  <a:pt x="5251" y="280"/>
                </a:lnTo>
                <a:lnTo>
                  <a:pt x="5254" y="280"/>
                </a:lnTo>
                <a:lnTo>
                  <a:pt x="5254" y="291"/>
                </a:lnTo>
                <a:lnTo>
                  <a:pt x="5258" y="291"/>
                </a:lnTo>
                <a:lnTo>
                  <a:pt x="5260" y="301"/>
                </a:lnTo>
                <a:lnTo>
                  <a:pt x="5262" y="314"/>
                </a:lnTo>
                <a:lnTo>
                  <a:pt x="5262" y="327"/>
                </a:lnTo>
                <a:lnTo>
                  <a:pt x="5265" y="334"/>
                </a:lnTo>
                <a:lnTo>
                  <a:pt x="5285" y="154"/>
                </a:lnTo>
                <a:lnTo>
                  <a:pt x="5294" y="154"/>
                </a:lnTo>
                <a:lnTo>
                  <a:pt x="5298" y="176"/>
                </a:lnTo>
                <a:lnTo>
                  <a:pt x="5298" y="178"/>
                </a:lnTo>
                <a:lnTo>
                  <a:pt x="5296" y="178"/>
                </a:lnTo>
                <a:lnTo>
                  <a:pt x="5296" y="178"/>
                </a:lnTo>
                <a:lnTo>
                  <a:pt x="5294" y="176"/>
                </a:lnTo>
                <a:lnTo>
                  <a:pt x="5294" y="178"/>
                </a:lnTo>
                <a:lnTo>
                  <a:pt x="5294" y="180"/>
                </a:lnTo>
                <a:lnTo>
                  <a:pt x="5298" y="180"/>
                </a:lnTo>
                <a:lnTo>
                  <a:pt x="5298" y="231"/>
                </a:lnTo>
                <a:lnTo>
                  <a:pt x="5302" y="231"/>
                </a:lnTo>
                <a:lnTo>
                  <a:pt x="5311" y="154"/>
                </a:lnTo>
                <a:lnTo>
                  <a:pt x="5298" y="151"/>
                </a:lnTo>
                <a:lnTo>
                  <a:pt x="5298" y="143"/>
                </a:lnTo>
                <a:lnTo>
                  <a:pt x="5303" y="141"/>
                </a:lnTo>
                <a:lnTo>
                  <a:pt x="5307" y="141"/>
                </a:lnTo>
                <a:lnTo>
                  <a:pt x="5311" y="140"/>
                </a:lnTo>
                <a:lnTo>
                  <a:pt x="5314" y="138"/>
                </a:lnTo>
                <a:lnTo>
                  <a:pt x="5318" y="136"/>
                </a:lnTo>
                <a:lnTo>
                  <a:pt x="5322" y="136"/>
                </a:lnTo>
                <a:lnTo>
                  <a:pt x="5322" y="154"/>
                </a:lnTo>
                <a:lnTo>
                  <a:pt x="5333" y="163"/>
                </a:lnTo>
                <a:lnTo>
                  <a:pt x="5345" y="178"/>
                </a:lnTo>
                <a:lnTo>
                  <a:pt x="5358" y="194"/>
                </a:lnTo>
                <a:lnTo>
                  <a:pt x="5369" y="211"/>
                </a:lnTo>
                <a:lnTo>
                  <a:pt x="5374" y="223"/>
                </a:lnTo>
                <a:lnTo>
                  <a:pt x="5378" y="223"/>
                </a:lnTo>
                <a:lnTo>
                  <a:pt x="5367" y="172"/>
                </a:lnTo>
                <a:lnTo>
                  <a:pt x="5354" y="127"/>
                </a:lnTo>
                <a:lnTo>
                  <a:pt x="5351" y="94"/>
                </a:lnTo>
                <a:lnTo>
                  <a:pt x="5343" y="76"/>
                </a:lnTo>
                <a:lnTo>
                  <a:pt x="5338" y="54"/>
                </a:lnTo>
                <a:lnTo>
                  <a:pt x="5345" y="54"/>
                </a:lnTo>
                <a:lnTo>
                  <a:pt x="5371" y="136"/>
                </a:lnTo>
                <a:lnTo>
                  <a:pt x="5371" y="151"/>
                </a:lnTo>
                <a:lnTo>
                  <a:pt x="5374" y="151"/>
                </a:lnTo>
                <a:lnTo>
                  <a:pt x="5378" y="180"/>
                </a:lnTo>
                <a:lnTo>
                  <a:pt x="5382" y="180"/>
                </a:lnTo>
                <a:lnTo>
                  <a:pt x="5382" y="176"/>
                </a:lnTo>
                <a:lnTo>
                  <a:pt x="5385" y="176"/>
                </a:lnTo>
                <a:lnTo>
                  <a:pt x="5394" y="180"/>
                </a:lnTo>
                <a:lnTo>
                  <a:pt x="5393" y="196"/>
                </a:lnTo>
                <a:lnTo>
                  <a:pt x="5391" y="214"/>
                </a:lnTo>
                <a:lnTo>
                  <a:pt x="5385" y="214"/>
                </a:lnTo>
                <a:lnTo>
                  <a:pt x="5385" y="218"/>
                </a:lnTo>
                <a:lnTo>
                  <a:pt x="5387" y="218"/>
                </a:lnTo>
                <a:lnTo>
                  <a:pt x="5387" y="218"/>
                </a:lnTo>
                <a:lnTo>
                  <a:pt x="5389" y="216"/>
                </a:lnTo>
                <a:lnTo>
                  <a:pt x="5389" y="218"/>
                </a:lnTo>
                <a:lnTo>
                  <a:pt x="5391" y="220"/>
                </a:lnTo>
                <a:lnTo>
                  <a:pt x="5391" y="243"/>
                </a:lnTo>
                <a:lnTo>
                  <a:pt x="5398" y="243"/>
                </a:lnTo>
                <a:lnTo>
                  <a:pt x="5396" y="232"/>
                </a:lnTo>
                <a:lnTo>
                  <a:pt x="5398" y="220"/>
                </a:lnTo>
                <a:lnTo>
                  <a:pt x="5398" y="203"/>
                </a:lnTo>
                <a:lnTo>
                  <a:pt x="5398" y="83"/>
                </a:lnTo>
                <a:lnTo>
                  <a:pt x="5405" y="83"/>
                </a:lnTo>
                <a:lnTo>
                  <a:pt x="5405" y="136"/>
                </a:lnTo>
                <a:lnTo>
                  <a:pt x="5411" y="136"/>
                </a:lnTo>
                <a:lnTo>
                  <a:pt x="5405" y="143"/>
                </a:lnTo>
                <a:lnTo>
                  <a:pt x="5411" y="154"/>
                </a:lnTo>
                <a:lnTo>
                  <a:pt x="5409" y="156"/>
                </a:lnTo>
                <a:lnTo>
                  <a:pt x="5407" y="156"/>
                </a:lnTo>
                <a:lnTo>
                  <a:pt x="5405" y="156"/>
                </a:lnTo>
                <a:lnTo>
                  <a:pt x="5405" y="158"/>
                </a:lnTo>
                <a:lnTo>
                  <a:pt x="5405" y="160"/>
                </a:lnTo>
                <a:lnTo>
                  <a:pt x="5411" y="160"/>
                </a:lnTo>
                <a:lnTo>
                  <a:pt x="5411" y="191"/>
                </a:lnTo>
                <a:lnTo>
                  <a:pt x="5414" y="191"/>
                </a:lnTo>
                <a:lnTo>
                  <a:pt x="5414" y="163"/>
                </a:lnTo>
                <a:lnTo>
                  <a:pt x="5422" y="163"/>
                </a:lnTo>
                <a:lnTo>
                  <a:pt x="5425" y="191"/>
                </a:lnTo>
                <a:lnTo>
                  <a:pt x="5433" y="218"/>
                </a:lnTo>
                <a:lnTo>
                  <a:pt x="5438" y="245"/>
                </a:lnTo>
                <a:lnTo>
                  <a:pt x="5442" y="274"/>
                </a:lnTo>
                <a:lnTo>
                  <a:pt x="5451" y="274"/>
                </a:lnTo>
                <a:lnTo>
                  <a:pt x="5453" y="289"/>
                </a:lnTo>
                <a:lnTo>
                  <a:pt x="5456" y="305"/>
                </a:lnTo>
                <a:lnTo>
                  <a:pt x="5462" y="314"/>
                </a:lnTo>
                <a:lnTo>
                  <a:pt x="5463" y="294"/>
                </a:lnTo>
                <a:lnTo>
                  <a:pt x="5465" y="276"/>
                </a:lnTo>
                <a:lnTo>
                  <a:pt x="5471" y="260"/>
                </a:lnTo>
                <a:lnTo>
                  <a:pt x="5471" y="227"/>
                </a:lnTo>
                <a:lnTo>
                  <a:pt x="5474" y="227"/>
                </a:lnTo>
                <a:lnTo>
                  <a:pt x="5474" y="191"/>
                </a:lnTo>
                <a:lnTo>
                  <a:pt x="5478" y="191"/>
                </a:lnTo>
                <a:lnTo>
                  <a:pt x="5480" y="174"/>
                </a:lnTo>
                <a:lnTo>
                  <a:pt x="5480" y="156"/>
                </a:lnTo>
                <a:lnTo>
                  <a:pt x="5480" y="138"/>
                </a:lnTo>
                <a:lnTo>
                  <a:pt x="5482" y="123"/>
                </a:lnTo>
                <a:lnTo>
                  <a:pt x="5485" y="123"/>
                </a:lnTo>
                <a:lnTo>
                  <a:pt x="5485" y="187"/>
                </a:lnTo>
                <a:lnTo>
                  <a:pt x="5494" y="187"/>
                </a:lnTo>
                <a:lnTo>
                  <a:pt x="5493" y="192"/>
                </a:lnTo>
                <a:lnTo>
                  <a:pt x="5493" y="196"/>
                </a:lnTo>
                <a:lnTo>
                  <a:pt x="5491" y="200"/>
                </a:lnTo>
                <a:lnTo>
                  <a:pt x="5491" y="203"/>
                </a:lnTo>
                <a:lnTo>
                  <a:pt x="5502" y="200"/>
                </a:lnTo>
                <a:lnTo>
                  <a:pt x="5498" y="207"/>
                </a:lnTo>
                <a:lnTo>
                  <a:pt x="5505" y="211"/>
                </a:lnTo>
                <a:lnTo>
                  <a:pt x="5505" y="223"/>
                </a:lnTo>
                <a:lnTo>
                  <a:pt x="5511" y="223"/>
                </a:lnTo>
                <a:lnTo>
                  <a:pt x="5511" y="231"/>
                </a:lnTo>
                <a:lnTo>
                  <a:pt x="5514" y="231"/>
                </a:lnTo>
                <a:lnTo>
                  <a:pt x="5514" y="243"/>
                </a:lnTo>
                <a:lnTo>
                  <a:pt x="5518" y="243"/>
                </a:lnTo>
                <a:lnTo>
                  <a:pt x="5518" y="254"/>
                </a:lnTo>
                <a:lnTo>
                  <a:pt x="5522" y="254"/>
                </a:lnTo>
                <a:lnTo>
                  <a:pt x="5522" y="267"/>
                </a:lnTo>
                <a:lnTo>
                  <a:pt x="5525" y="267"/>
                </a:lnTo>
                <a:lnTo>
                  <a:pt x="5525" y="283"/>
                </a:lnTo>
                <a:lnTo>
                  <a:pt x="5531" y="283"/>
                </a:lnTo>
                <a:lnTo>
                  <a:pt x="5534" y="320"/>
                </a:lnTo>
                <a:lnTo>
                  <a:pt x="5538" y="320"/>
                </a:lnTo>
                <a:lnTo>
                  <a:pt x="5540" y="331"/>
                </a:lnTo>
                <a:lnTo>
                  <a:pt x="5540" y="345"/>
                </a:lnTo>
                <a:lnTo>
                  <a:pt x="5540" y="361"/>
                </a:lnTo>
                <a:lnTo>
                  <a:pt x="5542" y="374"/>
                </a:lnTo>
                <a:lnTo>
                  <a:pt x="5545" y="383"/>
                </a:lnTo>
                <a:lnTo>
                  <a:pt x="5545" y="361"/>
                </a:lnTo>
                <a:lnTo>
                  <a:pt x="5545" y="338"/>
                </a:lnTo>
                <a:lnTo>
                  <a:pt x="5545" y="318"/>
                </a:lnTo>
                <a:lnTo>
                  <a:pt x="5545" y="303"/>
                </a:lnTo>
                <a:lnTo>
                  <a:pt x="5547" y="303"/>
                </a:lnTo>
                <a:lnTo>
                  <a:pt x="5547" y="301"/>
                </a:lnTo>
                <a:lnTo>
                  <a:pt x="5549" y="300"/>
                </a:lnTo>
                <a:lnTo>
                  <a:pt x="5551" y="296"/>
                </a:lnTo>
                <a:lnTo>
                  <a:pt x="5551" y="291"/>
                </a:lnTo>
                <a:lnTo>
                  <a:pt x="5545" y="291"/>
                </a:lnTo>
                <a:lnTo>
                  <a:pt x="5545" y="271"/>
                </a:lnTo>
                <a:lnTo>
                  <a:pt x="5542" y="271"/>
                </a:lnTo>
                <a:lnTo>
                  <a:pt x="5540" y="269"/>
                </a:lnTo>
                <a:lnTo>
                  <a:pt x="5540" y="265"/>
                </a:lnTo>
                <a:lnTo>
                  <a:pt x="5540" y="263"/>
                </a:lnTo>
                <a:lnTo>
                  <a:pt x="5538" y="260"/>
                </a:lnTo>
                <a:lnTo>
                  <a:pt x="5538" y="254"/>
                </a:lnTo>
                <a:lnTo>
                  <a:pt x="5545" y="260"/>
                </a:lnTo>
                <a:lnTo>
                  <a:pt x="5545" y="247"/>
                </a:lnTo>
                <a:lnTo>
                  <a:pt x="5558" y="251"/>
                </a:lnTo>
                <a:lnTo>
                  <a:pt x="5560" y="263"/>
                </a:lnTo>
                <a:lnTo>
                  <a:pt x="5563" y="274"/>
                </a:lnTo>
                <a:lnTo>
                  <a:pt x="5565" y="283"/>
                </a:lnTo>
                <a:lnTo>
                  <a:pt x="5565" y="307"/>
                </a:lnTo>
                <a:lnTo>
                  <a:pt x="5578" y="311"/>
                </a:lnTo>
                <a:lnTo>
                  <a:pt x="5578" y="314"/>
                </a:lnTo>
                <a:lnTo>
                  <a:pt x="5574" y="321"/>
                </a:lnTo>
                <a:lnTo>
                  <a:pt x="5573" y="334"/>
                </a:lnTo>
                <a:lnTo>
                  <a:pt x="5573" y="349"/>
                </a:lnTo>
                <a:lnTo>
                  <a:pt x="5574" y="360"/>
                </a:lnTo>
                <a:lnTo>
                  <a:pt x="5578" y="360"/>
                </a:lnTo>
                <a:lnTo>
                  <a:pt x="5585" y="463"/>
                </a:lnTo>
                <a:lnTo>
                  <a:pt x="5594" y="463"/>
                </a:lnTo>
                <a:lnTo>
                  <a:pt x="5596" y="429"/>
                </a:lnTo>
                <a:lnTo>
                  <a:pt x="5598" y="391"/>
                </a:lnTo>
                <a:lnTo>
                  <a:pt x="5598" y="351"/>
                </a:lnTo>
                <a:lnTo>
                  <a:pt x="5598" y="307"/>
                </a:lnTo>
                <a:lnTo>
                  <a:pt x="5594" y="307"/>
                </a:lnTo>
                <a:lnTo>
                  <a:pt x="5594" y="283"/>
                </a:lnTo>
                <a:lnTo>
                  <a:pt x="5591" y="283"/>
                </a:lnTo>
                <a:lnTo>
                  <a:pt x="5585" y="254"/>
                </a:lnTo>
                <a:lnTo>
                  <a:pt x="5591" y="254"/>
                </a:lnTo>
                <a:lnTo>
                  <a:pt x="5591" y="260"/>
                </a:lnTo>
                <a:lnTo>
                  <a:pt x="5596" y="267"/>
                </a:lnTo>
                <a:lnTo>
                  <a:pt x="5600" y="274"/>
                </a:lnTo>
                <a:lnTo>
                  <a:pt x="5600" y="283"/>
                </a:lnTo>
                <a:lnTo>
                  <a:pt x="5602" y="296"/>
                </a:lnTo>
                <a:lnTo>
                  <a:pt x="5605" y="296"/>
                </a:lnTo>
                <a:lnTo>
                  <a:pt x="5605" y="320"/>
                </a:lnTo>
                <a:lnTo>
                  <a:pt x="5611" y="320"/>
                </a:lnTo>
                <a:lnTo>
                  <a:pt x="5611" y="334"/>
                </a:lnTo>
                <a:lnTo>
                  <a:pt x="5614" y="334"/>
                </a:lnTo>
                <a:lnTo>
                  <a:pt x="5616" y="349"/>
                </a:lnTo>
                <a:lnTo>
                  <a:pt x="5616" y="361"/>
                </a:lnTo>
                <a:lnTo>
                  <a:pt x="5616" y="372"/>
                </a:lnTo>
                <a:lnTo>
                  <a:pt x="5622" y="383"/>
                </a:lnTo>
                <a:lnTo>
                  <a:pt x="5623" y="352"/>
                </a:lnTo>
                <a:lnTo>
                  <a:pt x="5625" y="321"/>
                </a:lnTo>
                <a:lnTo>
                  <a:pt x="5627" y="291"/>
                </a:lnTo>
                <a:lnTo>
                  <a:pt x="5622" y="263"/>
                </a:lnTo>
                <a:lnTo>
                  <a:pt x="5622" y="236"/>
                </a:lnTo>
                <a:lnTo>
                  <a:pt x="5618" y="236"/>
                </a:lnTo>
                <a:lnTo>
                  <a:pt x="5614" y="211"/>
                </a:lnTo>
                <a:lnTo>
                  <a:pt x="5605" y="207"/>
                </a:lnTo>
                <a:lnTo>
                  <a:pt x="5594" y="187"/>
                </a:lnTo>
                <a:lnTo>
                  <a:pt x="5605" y="187"/>
                </a:lnTo>
                <a:lnTo>
                  <a:pt x="5605" y="183"/>
                </a:lnTo>
                <a:lnTo>
                  <a:pt x="5596" y="172"/>
                </a:lnTo>
                <a:lnTo>
                  <a:pt x="5587" y="158"/>
                </a:lnTo>
                <a:lnTo>
                  <a:pt x="5582" y="143"/>
                </a:lnTo>
                <a:lnTo>
                  <a:pt x="5594" y="143"/>
                </a:lnTo>
                <a:lnTo>
                  <a:pt x="5596" y="151"/>
                </a:lnTo>
                <a:lnTo>
                  <a:pt x="5600" y="156"/>
                </a:lnTo>
                <a:lnTo>
                  <a:pt x="5603" y="161"/>
                </a:lnTo>
                <a:lnTo>
                  <a:pt x="5607" y="165"/>
                </a:lnTo>
                <a:lnTo>
                  <a:pt x="5611" y="171"/>
                </a:lnTo>
                <a:lnTo>
                  <a:pt x="5611" y="180"/>
                </a:lnTo>
                <a:lnTo>
                  <a:pt x="5614" y="180"/>
                </a:lnTo>
                <a:lnTo>
                  <a:pt x="5614" y="187"/>
                </a:lnTo>
                <a:lnTo>
                  <a:pt x="5622" y="191"/>
                </a:lnTo>
                <a:lnTo>
                  <a:pt x="5625" y="211"/>
                </a:lnTo>
                <a:lnTo>
                  <a:pt x="5631" y="211"/>
                </a:lnTo>
                <a:lnTo>
                  <a:pt x="5634" y="227"/>
                </a:lnTo>
                <a:lnTo>
                  <a:pt x="5638" y="227"/>
                </a:lnTo>
                <a:lnTo>
                  <a:pt x="5638" y="240"/>
                </a:lnTo>
                <a:lnTo>
                  <a:pt x="5642" y="240"/>
                </a:lnTo>
                <a:lnTo>
                  <a:pt x="5642" y="260"/>
                </a:lnTo>
                <a:lnTo>
                  <a:pt x="5645" y="260"/>
                </a:lnTo>
                <a:lnTo>
                  <a:pt x="5654" y="311"/>
                </a:lnTo>
                <a:lnTo>
                  <a:pt x="5658" y="311"/>
                </a:lnTo>
                <a:lnTo>
                  <a:pt x="5660" y="267"/>
                </a:lnTo>
                <a:lnTo>
                  <a:pt x="5663" y="223"/>
                </a:lnTo>
                <a:lnTo>
                  <a:pt x="5665" y="176"/>
                </a:lnTo>
                <a:lnTo>
                  <a:pt x="5658" y="176"/>
                </a:lnTo>
                <a:lnTo>
                  <a:pt x="5654" y="156"/>
                </a:lnTo>
                <a:lnTo>
                  <a:pt x="5645" y="141"/>
                </a:lnTo>
                <a:lnTo>
                  <a:pt x="5636" y="127"/>
                </a:lnTo>
                <a:lnTo>
                  <a:pt x="5627" y="112"/>
                </a:lnTo>
                <a:lnTo>
                  <a:pt x="5622" y="94"/>
                </a:lnTo>
                <a:lnTo>
                  <a:pt x="5631" y="94"/>
                </a:lnTo>
                <a:lnTo>
                  <a:pt x="5634" y="107"/>
                </a:lnTo>
                <a:lnTo>
                  <a:pt x="5642" y="111"/>
                </a:lnTo>
                <a:lnTo>
                  <a:pt x="5654" y="134"/>
                </a:lnTo>
                <a:lnTo>
                  <a:pt x="5662" y="160"/>
                </a:lnTo>
                <a:lnTo>
                  <a:pt x="5665" y="160"/>
                </a:lnTo>
                <a:lnTo>
                  <a:pt x="5665" y="87"/>
                </a:lnTo>
                <a:lnTo>
                  <a:pt x="5671" y="87"/>
                </a:lnTo>
                <a:lnTo>
                  <a:pt x="5671" y="54"/>
                </a:lnTo>
                <a:lnTo>
                  <a:pt x="5674" y="54"/>
                </a:lnTo>
                <a:lnTo>
                  <a:pt x="5676" y="51"/>
                </a:lnTo>
                <a:lnTo>
                  <a:pt x="5676" y="47"/>
                </a:lnTo>
                <a:lnTo>
                  <a:pt x="5676" y="43"/>
                </a:lnTo>
                <a:lnTo>
                  <a:pt x="5678" y="40"/>
                </a:lnTo>
                <a:lnTo>
                  <a:pt x="5680" y="40"/>
                </a:lnTo>
                <a:lnTo>
                  <a:pt x="5680" y="41"/>
                </a:lnTo>
                <a:lnTo>
                  <a:pt x="5680" y="41"/>
                </a:lnTo>
                <a:lnTo>
                  <a:pt x="5680" y="41"/>
                </a:lnTo>
                <a:lnTo>
                  <a:pt x="5682" y="41"/>
                </a:lnTo>
                <a:lnTo>
                  <a:pt x="5682" y="43"/>
                </a:lnTo>
                <a:lnTo>
                  <a:pt x="5685" y="43"/>
                </a:lnTo>
                <a:lnTo>
                  <a:pt x="5682" y="87"/>
                </a:lnTo>
                <a:lnTo>
                  <a:pt x="5678" y="87"/>
                </a:lnTo>
                <a:lnTo>
                  <a:pt x="5682" y="107"/>
                </a:lnTo>
                <a:lnTo>
                  <a:pt x="5689" y="111"/>
                </a:lnTo>
                <a:lnTo>
                  <a:pt x="5693" y="114"/>
                </a:lnTo>
                <a:lnTo>
                  <a:pt x="5698" y="118"/>
                </a:lnTo>
                <a:lnTo>
                  <a:pt x="5703" y="121"/>
                </a:lnTo>
                <a:lnTo>
                  <a:pt x="5711" y="123"/>
                </a:lnTo>
                <a:lnTo>
                  <a:pt x="5711" y="120"/>
                </a:lnTo>
                <a:lnTo>
                  <a:pt x="5722" y="111"/>
                </a:lnTo>
                <a:lnTo>
                  <a:pt x="5722" y="94"/>
                </a:lnTo>
                <a:lnTo>
                  <a:pt x="5734" y="94"/>
                </a:lnTo>
                <a:lnTo>
                  <a:pt x="5734" y="103"/>
                </a:lnTo>
                <a:lnTo>
                  <a:pt x="5731" y="103"/>
                </a:lnTo>
                <a:lnTo>
                  <a:pt x="5731" y="107"/>
                </a:lnTo>
                <a:lnTo>
                  <a:pt x="5734" y="107"/>
                </a:lnTo>
                <a:lnTo>
                  <a:pt x="5733" y="109"/>
                </a:lnTo>
                <a:lnTo>
                  <a:pt x="5733" y="109"/>
                </a:lnTo>
                <a:lnTo>
                  <a:pt x="5733" y="109"/>
                </a:lnTo>
                <a:lnTo>
                  <a:pt x="5731" y="109"/>
                </a:lnTo>
                <a:lnTo>
                  <a:pt x="5731" y="111"/>
                </a:lnTo>
                <a:lnTo>
                  <a:pt x="5731" y="140"/>
                </a:lnTo>
                <a:lnTo>
                  <a:pt x="5725" y="140"/>
                </a:lnTo>
                <a:lnTo>
                  <a:pt x="5731" y="151"/>
                </a:lnTo>
                <a:lnTo>
                  <a:pt x="5725" y="151"/>
                </a:lnTo>
                <a:lnTo>
                  <a:pt x="5725" y="154"/>
                </a:lnTo>
                <a:lnTo>
                  <a:pt x="5731" y="154"/>
                </a:lnTo>
                <a:lnTo>
                  <a:pt x="5731" y="163"/>
                </a:lnTo>
                <a:lnTo>
                  <a:pt x="5738" y="167"/>
                </a:lnTo>
                <a:lnTo>
                  <a:pt x="5751" y="203"/>
                </a:lnTo>
                <a:lnTo>
                  <a:pt x="5754" y="203"/>
                </a:lnTo>
                <a:lnTo>
                  <a:pt x="5756" y="176"/>
                </a:lnTo>
                <a:lnTo>
                  <a:pt x="5760" y="152"/>
                </a:lnTo>
                <a:lnTo>
                  <a:pt x="5765" y="131"/>
                </a:lnTo>
                <a:lnTo>
                  <a:pt x="5771" y="107"/>
                </a:lnTo>
                <a:lnTo>
                  <a:pt x="5782" y="103"/>
                </a:lnTo>
                <a:lnTo>
                  <a:pt x="5782" y="94"/>
                </a:lnTo>
                <a:lnTo>
                  <a:pt x="5794" y="100"/>
                </a:lnTo>
                <a:lnTo>
                  <a:pt x="5791" y="123"/>
                </a:lnTo>
                <a:lnTo>
                  <a:pt x="5785" y="123"/>
                </a:lnTo>
                <a:lnTo>
                  <a:pt x="5785" y="160"/>
                </a:lnTo>
                <a:lnTo>
                  <a:pt x="5782" y="160"/>
                </a:lnTo>
                <a:lnTo>
                  <a:pt x="5778" y="207"/>
                </a:lnTo>
                <a:lnTo>
                  <a:pt x="5774" y="207"/>
                </a:lnTo>
                <a:lnTo>
                  <a:pt x="5774" y="243"/>
                </a:lnTo>
                <a:lnTo>
                  <a:pt x="5771" y="243"/>
                </a:lnTo>
                <a:lnTo>
                  <a:pt x="5774" y="300"/>
                </a:lnTo>
                <a:lnTo>
                  <a:pt x="5778" y="300"/>
                </a:lnTo>
                <a:lnTo>
                  <a:pt x="5780" y="312"/>
                </a:lnTo>
                <a:lnTo>
                  <a:pt x="5780" y="323"/>
                </a:lnTo>
                <a:lnTo>
                  <a:pt x="5780" y="334"/>
                </a:lnTo>
                <a:lnTo>
                  <a:pt x="5785" y="343"/>
                </a:lnTo>
                <a:lnTo>
                  <a:pt x="5783" y="314"/>
                </a:lnTo>
                <a:lnTo>
                  <a:pt x="5778" y="287"/>
                </a:lnTo>
                <a:lnTo>
                  <a:pt x="5774" y="260"/>
                </a:lnTo>
                <a:lnTo>
                  <a:pt x="5776" y="260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6" y="261"/>
                </a:lnTo>
                <a:lnTo>
                  <a:pt x="5778" y="263"/>
                </a:lnTo>
                <a:lnTo>
                  <a:pt x="5791" y="260"/>
                </a:lnTo>
                <a:lnTo>
                  <a:pt x="5791" y="263"/>
                </a:lnTo>
                <a:lnTo>
                  <a:pt x="5796" y="276"/>
                </a:lnTo>
                <a:lnTo>
                  <a:pt x="5802" y="292"/>
                </a:lnTo>
                <a:lnTo>
                  <a:pt x="5807" y="311"/>
                </a:lnTo>
                <a:lnTo>
                  <a:pt x="5811" y="327"/>
                </a:lnTo>
                <a:lnTo>
                  <a:pt x="5811" y="351"/>
                </a:lnTo>
                <a:lnTo>
                  <a:pt x="5814" y="351"/>
                </a:lnTo>
                <a:lnTo>
                  <a:pt x="5814" y="309"/>
                </a:lnTo>
                <a:lnTo>
                  <a:pt x="5818" y="267"/>
                </a:lnTo>
                <a:lnTo>
                  <a:pt x="5825" y="225"/>
                </a:lnTo>
                <a:lnTo>
                  <a:pt x="5834" y="191"/>
                </a:lnTo>
                <a:lnTo>
                  <a:pt x="5842" y="140"/>
                </a:lnTo>
                <a:lnTo>
                  <a:pt x="5845" y="140"/>
                </a:lnTo>
                <a:lnTo>
                  <a:pt x="5847" y="138"/>
                </a:lnTo>
                <a:lnTo>
                  <a:pt x="5849" y="136"/>
                </a:lnTo>
                <a:lnTo>
                  <a:pt x="5849" y="136"/>
                </a:lnTo>
                <a:lnTo>
                  <a:pt x="5849" y="136"/>
                </a:lnTo>
                <a:lnTo>
                  <a:pt x="5851" y="136"/>
                </a:lnTo>
                <a:lnTo>
                  <a:pt x="5854" y="136"/>
                </a:lnTo>
                <a:lnTo>
                  <a:pt x="5853" y="161"/>
                </a:lnTo>
                <a:lnTo>
                  <a:pt x="5853" y="192"/>
                </a:lnTo>
                <a:lnTo>
                  <a:pt x="5851" y="223"/>
                </a:lnTo>
                <a:lnTo>
                  <a:pt x="5849" y="245"/>
                </a:lnTo>
                <a:lnTo>
                  <a:pt x="5849" y="272"/>
                </a:lnTo>
                <a:lnTo>
                  <a:pt x="5853" y="303"/>
                </a:lnTo>
                <a:lnTo>
                  <a:pt x="5858" y="334"/>
                </a:lnTo>
                <a:lnTo>
                  <a:pt x="5863" y="363"/>
                </a:lnTo>
                <a:lnTo>
                  <a:pt x="5871" y="387"/>
                </a:lnTo>
                <a:lnTo>
                  <a:pt x="5873" y="401"/>
                </a:lnTo>
                <a:lnTo>
                  <a:pt x="5873" y="420"/>
                </a:lnTo>
                <a:lnTo>
                  <a:pt x="5873" y="436"/>
                </a:lnTo>
                <a:lnTo>
                  <a:pt x="5873" y="452"/>
                </a:lnTo>
                <a:lnTo>
                  <a:pt x="5878" y="463"/>
                </a:lnTo>
                <a:lnTo>
                  <a:pt x="5885" y="347"/>
                </a:lnTo>
                <a:lnTo>
                  <a:pt x="5882" y="347"/>
                </a:lnTo>
                <a:lnTo>
                  <a:pt x="5882" y="300"/>
                </a:lnTo>
                <a:lnTo>
                  <a:pt x="5874" y="280"/>
                </a:lnTo>
                <a:lnTo>
                  <a:pt x="5871" y="260"/>
                </a:lnTo>
                <a:lnTo>
                  <a:pt x="5882" y="263"/>
                </a:lnTo>
                <a:lnTo>
                  <a:pt x="5883" y="274"/>
                </a:lnTo>
                <a:lnTo>
                  <a:pt x="5889" y="289"/>
                </a:lnTo>
                <a:lnTo>
                  <a:pt x="5893" y="305"/>
                </a:lnTo>
                <a:lnTo>
                  <a:pt x="5898" y="320"/>
                </a:lnTo>
                <a:lnTo>
                  <a:pt x="5902" y="327"/>
                </a:lnTo>
                <a:lnTo>
                  <a:pt x="5902" y="320"/>
                </a:lnTo>
                <a:lnTo>
                  <a:pt x="5905" y="311"/>
                </a:lnTo>
                <a:lnTo>
                  <a:pt x="5907" y="296"/>
                </a:lnTo>
                <a:lnTo>
                  <a:pt x="5907" y="276"/>
                </a:lnTo>
                <a:lnTo>
                  <a:pt x="5907" y="260"/>
                </a:lnTo>
                <a:lnTo>
                  <a:pt x="5905" y="247"/>
                </a:lnTo>
                <a:lnTo>
                  <a:pt x="5902" y="247"/>
                </a:lnTo>
                <a:lnTo>
                  <a:pt x="5902" y="183"/>
                </a:lnTo>
                <a:lnTo>
                  <a:pt x="5898" y="183"/>
                </a:lnTo>
                <a:lnTo>
                  <a:pt x="5898" y="160"/>
                </a:lnTo>
                <a:lnTo>
                  <a:pt x="5894" y="160"/>
                </a:lnTo>
                <a:lnTo>
                  <a:pt x="5894" y="136"/>
                </a:lnTo>
                <a:lnTo>
                  <a:pt x="5891" y="136"/>
                </a:lnTo>
                <a:lnTo>
                  <a:pt x="5891" y="114"/>
                </a:lnTo>
                <a:lnTo>
                  <a:pt x="5885" y="114"/>
                </a:lnTo>
                <a:lnTo>
                  <a:pt x="5885" y="87"/>
                </a:lnTo>
                <a:lnTo>
                  <a:pt x="5882" y="87"/>
                </a:lnTo>
                <a:lnTo>
                  <a:pt x="5878" y="63"/>
                </a:lnTo>
                <a:lnTo>
                  <a:pt x="5891" y="67"/>
                </a:lnTo>
                <a:lnTo>
                  <a:pt x="5918" y="214"/>
                </a:lnTo>
                <a:lnTo>
                  <a:pt x="5920" y="227"/>
                </a:lnTo>
                <a:lnTo>
                  <a:pt x="5918" y="238"/>
                </a:lnTo>
                <a:lnTo>
                  <a:pt x="5918" y="247"/>
                </a:lnTo>
                <a:lnTo>
                  <a:pt x="5922" y="254"/>
                </a:lnTo>
                <a:lnTo>
                  <a:pt x="5934" y="163"/>
                </a:lnTo>
                <a:lnTo>
                  <a:pt x="5943" y="131"/>
                </a:lnTo>
                <a:lnTo>
                  <a:pt x="5951" y="94"/>
                </a:lnTo>
                <a:lnTo>
                  <a:pt x="5962" y="100"/>
                </a:lnTo>
                <a:lnTo>
                  <a:pt x="5960" y="109"/>
                </a:lnTo>
                <a:lnTo>
                  <a:pt x="5954" y="123"/>
                </a:lnTo>
                <a:lnTo>
                  <a:pt x="5951" y="141"/>
                </a:lnTo>
                <a:lnTo>
                  <a:pt x="5947" y="160"/>
                </a:lnTo>
                <a:lnTo>
                  <a:pt x="5945" y="178"/>
                </a:lnTo>
                <a:lnTo>
                  <a:pt x="5943" y="191"/>
                </a:lnTo>
                <a:lnTo>
                  <a:pt x="5945" y="200"/>
                </a:lnTo>
                <a:lnTo>
                  <a:pt x="5947" y="191"/>
                </a:lnTo>
                <a:lnTo>
                  <a:pt x="5947" y="185"/>
                </a:lnTo>
                <a:lnTo>
                  <a:pt x="5949" y="180"/>
                </a:lnTo>
                <a:lnTo>
                  <a:pt x="5953" y="176"/>
                </a:lnTo>
                <a:lnTo>
                  <a:pt x="5956" y="172"/>
                </a:lnTo>
                <a:lnTo>
                  <a:pt x="5962" y="171"/>
                </a:lnTo>
                <a:lnTo>
                  <a:pt x="5962" y="211"/>
                </a:lnTo>
                <a:lnTo>
                  <a:pt x="5965" y="211"/>
                </a:lnTo>
                <a:lnTo>
                  <a:pt x="5965" y="203"/>
                </a:lnTo>
                <a:lnTo>
                  <a:pt x="5978" y="192"/>
                </a:lnTo>
                <a:lnTo>
                  <a:pt x="5987" y="178"/>
                </a:lnTo>
                <a:lnTo>
                  <a:pt x="5998" y="167"/>
                </a:lnTo>
                <a:lnTo>
                  <a:pt x="5998" y="183"/>
                </a:lnTo>
                <a:lnTo>
                  <a:pt x="5987" y="194"/>
                </a:lnTo>
                <a:lnTo>
                  <a:pt x="5980" y="209"/>
                </a:lnTo>
                <a:lnTo>
                  <a:pt x="5971" y="223"/>
                </a:lnTo>
                <a:lnTo>
                  <a:pt x="5962" y="236"/>
                </a:lnTo>
                <a:lnTo>
                  <a:pt x="5982" y="307"/>
                </a:lnTo>
                <a:lnTo>
                  <a:pt x="5985" y="307"/>
                </a:lnTo>
                <a:lnTo>
                  <a:pt x="5987" y="292"/>
                </a:lnTo>
                <a:lnTo>
                  <a:pt x="5991" y="283"/>
                </a:lnTo>
                <a:lnTo>
                  <a:pt x="5994" y="274"/>
                </a:lnTo>
                <a:lnTo>
                  <a:pt x="5994" y="254"/>
                </a:lnTo>
                <a:lnTo>
                  <a:pt x="5998" y="254"/>
                </a:lnTo>
                <a:lnTo>
                  <a:pt x="5998" y="654"/>
                </a:lnTo>
                <a:lnTo>
                  <a:pt x="0" y="654"/>
                </a:lnTo>
                <a:lnTo>
                  <a:pt x="0" y="247"/>
                </a:lnTo>
                <a:lnTo>
                  <a:pt x="2" y="247"/>
                </a:lnTo>
                <a:lnTo>
                  <a:pt x="2" y="254"/>
                </a:lnTo>
                <a:lnTo>
                  <a:pt x="5" y="254"/>
                </a:lnTo>
                <a:lnTo>
                  <a:pt x="5" y="271"/>
                </a:lnTo>
                <a:lnTo>
                  <a:pt x="11" y="271"/>
                </a:lnTo>
                <a:lnTo>
                  <a:pt x="14" y="307"/>
                </a:lnTo>
                <a:lnTo>
                  <a:pt x="25" y="307"/>
                </a:lnTo>
                <a:lnTo>
                  <a:pt x="25" y="323"/>
                </a:lnTo>
                <a:lnTo>
                  <a:pt x="31" y="323"/>
                </a:lnTo>
                <a:lnTo>
                  <a:pt x="31" y="403"/>
                </a:lnTo>
                <a:lnTo>
                  <a:pt x="34" y="403"/>
                </a:lnTo>
                <a:lnTo>
                  <a:pt x="34" y="434"/>
                </a:lnTo>
                <a:lnTo>
                  <a:pt x="38" y="434"/>
                </a:lnTo>
                <a:lnTo>
                  <a:pt x="42" y="300"/>
                </a:lnTo>
                <a:lnTo>
                  <a:pt x="38" y="283"/>
                </a:lnTo>
                <a:lnTo>
                  <a:pt x="33" y="269"/>
                </a:lnTo>
                <a:lnTo>
                  <a:pt x="31" y="251"/>
                </a:lnTo>
                <a:lnTo>
                  <a:pt x="34" y="251"/>
                </a:lnTo>
                <a:lnTo>
                  <a:pt x="34" y="254"/>
                </a:lnTo>
                <a:lnTo>
                  <a:pt x="38" y="254"/>
                </a:lnTo>
                <a:lnTo>
                  <a:pt x="42" y="267"/>
                </a:lnTo>
                <a:lnTo>
                  <a:pt x="45" y="278"/>
                </a:lnTo>
                <a:lnTo>
                  <a:pt x="51" y="287"/>
                </a:lnTo>
                <a:lnTo>
                  <a:pt x="54" y="207"/>
                </a:lnTo>
                <a:lnTo>
                  <a:pt x="45" y="203"/>
                </a:lnTo>
                <a:lnTo>
                  <a:pt x="42" y="187"/>
                </a:lnTo>
                <a:lnTo>
                  <a:pt x="51" y="187"/>
                </a:lnTo>
                <a:lnTo>
                  <a:pt x="45" y="174"/>
                </a:lnTo>
                <a:lnTo>
                  <a:pt x="42" y="161"/>
                </a:lnTo>
                <a:lnTo>
                  <a:pt x="38" y="147"/>
                </a:lnTo>
                <a:lnTo>
                  <a:pt x="43" y="149"/>
                </a:lnTo>
                <a:lnTo>
                  <a:pt x="47" y="151"/>
                </a:lnTo>
                <a:lnTo>
                  <a:pt x="47" y="151"/>
                </a:lnTo>
                <a:lnTo>
                  <a:pt x="49" y="152"/>
                </a:lnTo>
                <a:lnTo>
                  <a:pt x="47" y="154"/>
                </a:lnTo>
                <a:lnTo>
                  <a:pt x="47" y="156"/>
                </a:lnTo>
                <a:lnTo>
                  <a:pt x="47" y="158"/>
                </a:lnTo>
                <a:lnTo>
                  <a:pt x="49" y="160"/>
                </a:lnTo>
                <a:lnTo>
                  <a:pt x="51" y="163"/>
                </a:lnTo>
                <a:lnTo>
                  <a:pt x="54" y="163"/>
                </a:lnTo>
                <a:lnTo>
                  <a:pt x="51" y="123"/>
                </a:lnTo>
                <a:lnTo>
                  <a:pt x="62" y="123"/>
                </a:lnTo>
                <a:lnTo>
                  <a:pt x="65" y="147"/>
                </a:lnTo>
                <a:lnTo>
                  <a:pt x="71" y="167"/>
                </a:lnTo>
                <a:lnTo>
                  <a:pt x="71" y="203"/>
                </a:lnTo>
                <a:lnTo>
                  <a:pt x="74" y="203"/>
                </a:lnTo>
                <a:lnTo>
                  <a:pt x="74" y="231"/>
                </a:lnTo>
                <a:lnTo>
                  <a:pt x="78" y="231"/>
                </a:lnTo>
                <a:lnTo>
                  <a:pt x="78" y="240"/>
                </a:lnTo>
                <a:lnTo>
                  <a:pt x="82" y="240"/>
                </a:lnTo>
                <a:lnTo>
                  <a:pt x="85" y="263"/>
                </a:lnTo>
                <a:lnTo>
                  <a:pt x="91" y="263"/>
                </a:lnTo>
                <a:lnTo>
                  <a:pt x="91" y="231"/>
                </a:lnTo>
                <a:lnTo>
                  <a:pt x="93" y="201"/>
                </a:lnTo>
                <a:lnTo>
                  <a:pt x="98" y="176"/>
                </a:lnTo>
                <a:lnTo>
                  <a:pt x="102" y="176"/>
                </a:lnTo>
                <a:lnTo>
                  <a:pt x="102" y="180"/>
                </a:lnTo>
                <a:lnTo>
                  <a:pt x="103" y="189"/>
                </a:lnTo>
                <a:lnTo>
                  <a:pt x="103" y="203"/>
                </a:lnTo>
                <a:lnTo>
                  <a:pt x="100" y="220"/>
                </a:lnTo>
                <a:lnTo>
                  <a:pt x="96" y="236"/>
                </a:lnTo>
                <a:lnTo>
                  <a:pt x="98" y="251"/>
                </a:lnTo>
                <a:lnTo>
                  <a:pt x="102" y="251"/>
                </a:lnTo>
                <a:lnTo>
                  <a:pt x="102" y="283"/>
                </a:lnTo>
                <a:lnTo>
                  <a:pt x="105" y="283"/>
                </a:lnTo>
                <a:lnTo>
                  <a:pt x="105" y="323"/>
                </a:lnTo>
                <a:lnTo>
                  <a:pt x="111" y="323"/>
                </a:lnTo>
                <a:lnTo>
                  <a:pt x="111" y="343"/>
                </a:lnTo>
                <a:lnTo>
                  <a:pt x="114" y="343"/>
                </a:lnTo>
                <a:lnTo>
                  <a:pt x="114" y="356"/>
                </a:lnTo>
                <a:lnTo>
                  <a:pt x="118" y="356"/>
                </a:lnTo>
                <a:lnTo>
                  <a:pt x="120" y="367"/>
                </a:lnTo>
                <a:lnTo>
                  <a:pt x="120" y="380"/>
                </a:lnTo>
                <a:lnTo>
                  <a:pt x="122" y="391"/>
                </a:lnTo>
                <a:lnTo>
                  <a:pt x="125" y="400"/>
                </a:lnTo>
                <a:lnTo>
                  <a:pt x="122" y="303"/>
                </a:lnTo>
                <a:lnTo>
                  <a:pt x="116" y="287"/>
                </a:lnTo>
                <a:lnTo>
                  <a:pt x="111" y="272"/>
                </a:lnTo>
                <a:lnTo>
                  <a:pt x="105" y="254"/>
                </a:lnTo>
                <a:lnTo>
                  <a:pt x="118" y="260"/>
                </a:lnTo>
                <a:lnTo>
                  <a:pt x="138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0" y="334"/>
                </a:lnTo>
                <a:lnTo>
                  <a:pt x="142" y="332"/>
                </a:lnTo>
                <a:lnTo>
                  <a:pt x="142" y="331"/>
                </a:lnTo>
                <a:lnTo>
                  <a:pt x="145" y="331"/>
                </a:lnTo>
                <a:lnTo>
                  <a:pt x="142" y="314"/>
                </a:lnTo>
                <a:lnTo>
                  <a:pt x="143" y="294"/>
                </a:lnTo>
                <a:lnTo>
                  <a:pt x="143" y="269"/>
                </a:lnTo>
                <a:lnTo>
                  <a:pt x="143" y="245"/>
                </a:lnTo>
                <a:lnTo>
                  <a:pt x="145" y="223"/>
                </a:lnTo>
                <a:lnTo>
                  <a:pt x="151" y="223"/>
                </a:lnTo>
                <a:lnTo>
                  <a:pt x="145" y="214"/>
                </a:lnTo>
                <a:lnTo>
                  <a:pt x="151" y="214"/>
                </a:lnTo>
                <a:lnTo>
                  <a:pt x="151" y="180"/>
                </a:lnTo>
                <a:lnTo>
                  <a:pt x="154" y="180"/>
                </a:lnTo>
                <a:lnTo>
                  <a:pt x="154" y="154"/>
                </a:lnTo>
                <a:lnTo>
                  <a:pt x="162" y="132"/>
                </a:lnTo>
                <a:lnTo>
                  <a:pt x="165" y="107"/>
                </a:lnTo>
                <a:lnTo>
                  <a:pt x="174" y="107"/>
                </a:lnTo>
                <a:lnTo>
                  <a:pt x="165" y="167"/>
                </a:lnTo>
                <a:lnTo>
                  <a:pt x="162" y="167"/>
                </a:lnTo>
                <a:lnTo>
                  <a:pt x="162" y="203"/>
                </a:lnTo>
                <a:lnTo>
                  <a:pt x="158" y="203"/>
                </a:lnTo>
                <a:lnTo>
                  <a:pt x="162" y="211"/>
                </a:lnTo>
                <a:lnTo>
                  <a:pt x="162" y="214"/>
                </a:lnTo>
                <a:lnTo>
                  <a:pt x="160" y="218"/>
                </a:lnTo>
                <a:lnTo>
                  <a:pt x="158" y="218"/>
                </a:lnTo>
                <a:lnTo>
                  <a:pt x="158" y="220"/>
                </a:lnTo>
                <a:lnTo>
                  <a:pt x="162" y="260"/>
                </a:lnTo>
                <a:lnTo>
                  <a:pt x="162" y="323"/>
                </a:lnTo>
                <a:lnTo>
                  <a:pt x="165" y="323"/>
                </a:lnTo>
                <a:lnTo>
                  <a:pt x="167" y="336"/>
                </a:lnTo>
                <a:lnTo>
                  <a:pt x="167" y="349"/>
                </a:lnTo>
                <a:lnTo>
                  <a:pt x="171" y="360"/>
                </a:lnTo>
                <a:lnTo>
                  <a:pt x="174" y="327"/>
                </a:lnTo>
                <a:lnTo>
                  <a:pt x="178" y="327"/>
                </a:lnTo>
                <a:lnTo>
                  <a:pt x="178" y="320"/>
                </a:lnTo>
                <a:lnTo>
                  <a:pt x="182" y="320"/>
                </a:lnTo>
                <a:lnTo>
                  <a:pt x="185" y="300"/>
                </a:lnTo>
                <a:lnTo>
                  <a:pt x="202" y="287"/>
                </a:lnTo>
                <a:lnTo>
                  <a:pt x="203" y="256"/>
                </a:lnTo>
                <a:lnTo>
                  <a:pt x="205" y="221"/>
                </a:lnTo>
                <a:lnTo>
                  <a:pt x="211" y="185"/>
                </a:lnTo>
                <a:lnTo>
                  <a:pt x="218" y="154"/>
                </a:lnTo>
                <a:lnTo>
                  <a:pt x="220" y="143"/>
                </a:lnTo>
                <a:lnTo>
                  <a:pt x="220" y="132"/>
                </a:lnTo>
                <a:lnTo>
                  <a:pt x="223" y="123"/>
                </a:lnTo>
                <a:lnTo>
                  <a:pt x="231" y="114"/>
                </a:lnTo>
                <a:lnTo>
                  <a:pt x="231" y="114"/>
                </a:lnTo>
                <a:lnTo>
                  <a:pt x="231" y="112"/>
                </a:lnTo>
                <a:lnTo>
                  <a:pt x="231" y="112"/>
                </a:lnTo>
                <a:lnTo>
                  <a:pt x="233" y="112"/>
                </a:lnTo>
                <a:lnTo>
                  <a:pt x="233" y="112"/>
                </a:lnTo>
                <a:lnTo>
                  <a:pt x="234" y="111"/>
                </a:lnTo>
                <a:lnTo>
                  <a:pt x="234" y="131"/>
                </a:lnTo>
                <a:lnTo>
                  <a:pt x="231" y="131"/>
                </a:lnTo>
                <a:lnTo>
                  <a:pt x="222" y="191"/>
                </a:lnTo>
                <a:lnTo>
                  <a:pt x="218" y="211"/>
                </a:lnTo>
                <a:lnTo>
                  <a:pt x="216" y="238"/>
                </a:lnTo>
                <a:lnTo>
                  <a:pt x="216" y="271"/>
                </a:lnTo>
                <a:lnTo>
                  <a:pt x="216" y="305"/>
                </a:lnTo>
                <a:lnTo>
                  <a:pt x="216" y="338"/>
                </a:lnTo>
                <a:lnTo>
                  <a:pt x="218" y="365"/>
                </a:lnTo>
                <a:lnTo>
                  <a:pt x="222" y="383"/>
                </a:lnTo>
                <a:lnTo>
                  <a:pt x="223" y="394"/>
                </a:lnTo>
                <a:lnTo>
                  <a:pt x="222" y="407"/>
                </a:lnTo>
                <a:lnTo>
                  <a:pt x="222" y="418"/>
                </a:lnTo>
                <a:lnTo>
                  <a:pt x="225" y="427"/>
                </a:lnTo>
                <a:lnTo>
                  <a:pt x="225" y="283"/>
                </a:lnTo>
                <a:lnTo>
                  <a:pt x="222" y="283"/>
                </a:lnTo>
                <a:lnTo>
                  <a:pt x="222" y="251"/>
                </a:lnTo>
                <a:lnTo>
                  <a:pt x="234" y="254"/>
                </a:lnTo>
                <a:lnTo>
                  <a:pt x="238" y="283"/>
                </a:lnTo>
                <a:lnTo>
                  <a:pt x="242" y="283"/>
                </a:lnTo>
                <a:lnTo>
                  <a:pt x="251" y="207"/>
                </a:lnTo>
                <a:lnTo>
                  <a:pt x="254" y="207"/>
                </a:lnTo>
                <a:lnTo>
                  <a:pt x="254" y="196"/>
                </a:lnTo>
                <a:lnTo>
                  <a:pt x="258" y="196"/>
                </a:lnTo>
                <a:lnTo>
                  <a:pt x="258" y="180"/>
                </a:lnTo>
                <a:lnTo>
                  <a:pt x="262" y="180"/>
                </a:lnTo>
                <a:lnTo>
                  <a:pt x="262" y="169"/>
                </a:lnTo>
                <a:lnTo>
                  <a:pt x="258" y="156"/>
                </a:lnTo>
                <a:lnTo>
                  <a:pt x="253" y="143"/>
                </a:lnTo>
                <a:lnTo>
                  <a:pt x="251" y="131"/>
                </a:lnTo>
                <a:lnTo>
                  <a:pt x="254" y="132"/>
                </a:lnTo>
                <a:lnTo>
                  <a:pt x="258" y="132"/>
                </a:lnTo>
                <a:lnTo>
                  <a:pt x="260" y="134"/>
                </a:lnTo>
                <a:lnTo>
                  <a:pt x="260" y="136"/>
                </a:lnTo>
                <a:lnTo>
                  <a:pt x="262" y="138"/>
                </a:lnTo>
                <a:lnTo>
                  <a:pt x="262" y="143"/>
                </a:lnTo>
                <a:lnTo>
                  <a:pt x="269" y="154"/>
                </a:lnTo>
                <a:lnTo>
                  <a:pt x="273" y="171"/>
                </a:lnTo>
                <a:lnTo>
                  <a:pt x="274" y="185"/>
                </a:lnTo>
                <a:lnTo>
                  <a:pt x="276" y="200"/>
                </a:lnTo>
                <a:lnTo>
                  <a:pt x="282" y="211"/>
                </a:lnTo>
                <a:lnTo>
                  <a:pt x="282" y="203"/>
                </a:lnTo>
                <a:lnTo>
                  <a:pt x="285" y="192"/>
                </a:lnTo>
                <a:lnTo>
                  <a:pt x="285" y="180"/>
                </a:lnTo>
                <a:lnTo>
                  <a:pt x="282" y="167"/>
                </a:lnTo>
                <a:lnTo>
                  <a:pt x="294" y="167"/>
                </a:lnTo>
                <a:lnTo>
                  <a:pt x="294" y="151"/>
                </a:lnTo>
                <a:lnTo>
                  <a:pt x="305" y="151"/>
                </a:lnTo>
                <a:lnTo>
                  <a:pt x="302" y="200"/>
                </a:lnTo>
                <a:lnTo>
                  <a:pt x="311" y="203"/>
                </a:lnTo>
                <a:lnTo>
                  <a:pt x="311" y="220"/>
                </a:lnTo>
                <a:lnTo>
                  <a:pt x="314" y="220"/>
                </a:lnTo>
                <a:lnTo>
                  <a:pt x="318" y="236"/>
                </a:lnTo>
                <a:lnTo>
                  <a:pt x="322" y="236"/>
                </a:lnTo>
                <a:lnTo>
                  <a:pt x="331" y="271"/>
                </a:lnTo>
                <a:lnTo>
                  <a:pt x="338" y="271"/>
                </a:lnTo>
                <a:lnTo>
                  <a:pt x="342" y="307"/>
                </a:lnTo>
                <a:lnTo>
                  <a:pt x="345" y="307"/>
                </a:lnTo>
                <a:lnTo>
                  <a:pt x="345" y="303"/>
                </a:lnTo>
                <a:lnTo>
                  <a:pt x="354" y="289"/>
                </a:lnTo>
                <a:lnTo>
                  <a:pt x="356" y="269"/>
                </a:lnTo>
                <a:lnTo>
                  <a:pt x="356" y="245"/>
                </a:lnTo>
                <a:lnTo>
                  <a:pt x="354" y="221"/>
                </a:lnTo>
                <a:lnTo>
                  <a:pt x="353" y="198"/>
                </a:lnTo>
                <a:lnTo>
                  <a:pt x="351" y="180"/>
                </a:lnTo>
                <a:lnTo>
                  <a:pt x="354" y="180"/>
                </a:lnTo>
                <a:lnTo>
                  <a:pt x="354" y="183"/>
                </a:lnTo>
                <a:lnTo>
                  <a:pt x="356" y="185"/>
                </a:lnTo>
                <a:lnTo>
                  <a:pt x="356" y="185"/>
                </a:lnTo>
                <a:lnTo>
                  <a:pt x="356" y="183"/>
                </a:lnTo>
                <a:lnTo>
                  <a:pt x="358" y="181"/>
                </a:lnTo>
                <a:lnTo>
                  <a:pt x="358" y="178"/>
                </a:lnTo>
                <a:lnTo>
                  <a:pt x="358" y="176"/>
                </a:lnTo>
                <a:lnTo>
                  <a:pt x="358" y="176"/>
                </a:lnTo>
                <a:lnTo>
                  <a:pt x="354" y="176"/>
                </a:lnTo>
                <a:lnTo>
                  <a:pt x="345" y="123"/>
                </a:lnTo>
                <a:lnTo>
                  <a:pt x="342" y="123"/>
                </a:lnTo>
                <a:lnTo>
                  <a:pt x="342" y="100"/>
                </a:lnTo>
                <a:lnTo>
                  <a:pt x="338" y="100"/>
                </a:lnTo>
                <a:lnTo>
                  <a:pt x="334" y="80"/>
                </a:lnTo>
                <a:lnTo>
                  <a:pt x="345" y="80"/>
                </a:lnTo>
                <a:lnTo>
                  <a:pt x="351" y="112"/>
                </a:lnTo>
                <a:lnTo>
                  <a:pt x="360" y="145"/>
                </a:lnTo>
                <a:lnTo>
                  <a:pt x="371" y="176"/>
                </a:lnTo>
                <a:lnTo>
                  <a:pt x="378" y="240"/>
                </a:lnTo>
                <a:lnTo>
                  <a:pt x="382" y="240"/>
                </a:lnTo>
                <a:lnTo>
                  <a:pt x="382" y="236"/>
                </a:lnTo>
                <a:lnTo>
                  <a:pt x="389" y="227"/>
                </a:lnTo>
                <a:lnTo>
                  <a:pt x="391" y="218"/>
                </a:lnTo>
                <a:lnTo>
                  <a:pt x="391" y="207"/>
                </a:lnTo>
                <a:lnTo>
                  <a:pt x="394" y="196"/>
                </a:lnTo>
                <a:lnTo>
                  <a:pt x="405" y="156"/>
                </a:lnTo>
                <a:lnTo>
                  <a:pt x="414" y="114"/>
                </a:lnTo>
                <a:lnTo>
                  <a:pt x="422" y="114"/>
                </a:lnTo>
                <a:lnTo>
                  <a:pt x="420" y="143"/>
                </a:lnTo>
                <a:lnTo>
                  <a:pt x="413" y="169"/>
                </a:lnTo>
                <a:lnTo>
                  <a:pt x="407" y="194"/>
                </a:lnTo>
                <a:lnTo>
                  <a:pt x="402" y="220"/>
                </a:lnTo>
                <a:lnTo>
                  <a:pt x="405" y="220"/>
                </a:lnTo>
                <a:lnTo>
                  <a:pt x="405" y="211"/>
                </a:lnTo>
                <a:lnTo>
                  <a:pt x="413" y="198"/>
                </a:lnTo>
                <a:lnTo>
                  <a:pt x="420" y="178"/>
                </a:lnTo>
                <a:lnTo>
                  <a:pt x="423" y="154"/>
                </a:lnTo>
                <a:lnTo>
                  <a:pt x="429" y="132"/>
                </a:lnTo>
                <a:lnTo>
                  <a:pt x="434" y="114"/>
                </a:lnTo>
                <a:lnTo>
                  <a:pt x="438" y="114"/>
                </a:lnTo>
                <a:lnTo>
                  <a:pt x="438" y="140"/>
                </a:lnTo>
                <a:lnTo>
                  <a:pt x="434" y="140"/>
                </a:lnTo>
                <a:lnTo>
                  <a:pt x="434" y="160"/>
                </a:lnTo>
                <a:lnTo>
                  <a:pt x="431" y="160"/>
                </a:lnTo>
                <a:lnTo>
                  <a:pt x="423" y="189"/>
                </a:lnTo>
                <a:lnTo>
                  <a:pt x="423" y="220"/>
                </a:lnTo>
                <a:lnTo>
                  <a:pt x="425" y="252"/>
                </a:lnTo>
                <a:lnTo>
                  <a:pt x="425" y="287"/>
                </a:lnTo>
                <a:lnTo>
                  <a:pt x="434" y="287"/>
                </a:lnTo>
                <a:lnTo>
                  <a:pt x="434" y="311"/>
                </a:lnTo>
                <a:lnTo>
                  <a:pt x="438" y="311"/>
                </a:lnTo>
                <a:lnTo>
                  <a:pt x="438" y="307"/>
                </a:lnTo>
                <a:lnTo>
                  <a:pt x="442" y="307"/>
                </a:lnTo>
                <a:lnTo>
                  <a:pt x="451" y="260"/>
                </a:lnTo>
                <a:lnTo>
                  <a:pt x="454" y="260"/>
                </a:lnTo>
                <a:lnTo>
                  <a:pt x="454" y="243"/>
                </a:lnTo>
                <a:lnTo>
                  <a:pt x="458" y="243"/>
                </a:lnTo>
                <a:lnTo>
                  <a:pt x="458" y="223"/>
                </a:lnTo>
                <a:lnTo>
                  <a:pt x="462" y="223"/>
                </a:lnTo>
                <a:lnTo>
                  <a:pt x="462" y="211"/>
                </a:lnTo>
                <a:lnTo>
                  <a:pt x="465" y="211"/>
                </a:lnTo>
                <a:lnTo>
                  <a:pt x="465" y="196"/>
                </a:lnTo>
                <a:lnTo>
                  <a:pt x="471" y="196"/>
                </a:lnTo>
                <a:lnTo>
                  <a:pt x="471" y="176"/>
                </a:lnTo>
                <a:lnTo>
                  <a:pt x="476" y="156"/>
                </a:lnTo>
                <a:lnTo>
                  <a:pt x="480" y="138"/>
                </a:lnTo>
                <a:lnTo>
                  <a:pt x="482" y="114"/>
                </a:lnTo>
                <a:lnTo>
                  <a:pt x="494" y="114"/>
                </a:lnTo>
                <a:lnTo>
                  <a:pt x="494" y="120"/>
                </a:lnTo>
                <a:lnTo>
                  <a:pt x="491" y="120"/>
                </a:lnTo>
                <a:lnTo>
                  <a:pt x="491" y="143"/>
                </a:lnTo>
                <a:lnTo>
                  <a:pt x="485" y="143"/>
                </a:lnTo>
                <a:lnTo>
                  <a:pt x="474" y="211"/>
                </a:lnTo>
                <a:lnTo>
                  <a:pt x="478" y="211"/>
                </a:lnTo>
                <a:lnTo>
                  <a:pt x="494" y="154"/>
                </a:lnTo>
                <a:lnTo>
                  <a:pt x="502" y="154"/>
                </a:lnTo>
                <a:lnTo>
                  <a:pt x="498" y="176"/>
                </a:lnTo>
                <a:lnTo>
                  <a:pt x="491" y="194"/>
                </a:lnTo>
                <a:lnTo>
                  <a:pt x="485" y="214"/>
                </a:lnTo>
                <a:lnTo>
                  <a:pt x="494" y="214"/>
                </a:lnTo>
                <a:lnTo>
                  <a:pt x="494" y="231"/>
                </a:lnTo>
                <a:lnTo>
                  <a:pt x="498" y="231"/>
                </a:lnTo>
                <a:lnTo>
                  <a:pt x="500" y="216"/>
                </a:lnTo>
                <a:lnTo>
                  <a:pt x="505" y="203"/>
                </a:lnTo>
                <a:lnTo>
                  <a:pt x="511" y="191"/>
                </a:lnTo>
                <a:lnTo>
                  <a:pt x="511" y="171"/>
                </a:lnTo>
                <a:lnTo>
                  <a:pt x="514" y="171"/>
                </a:lnTo>
                <a:lnTo>
                  <a:pt x="516" y="169"/>
                </a:lnTo>
                <a:lnTo>
                  <a:pt x="516" y="169"/>
                </a:lnTo>
                <a:lnTo>
                  <a:pt x="516" y="169"/>
                </a:lnTo>
                <a:lnTo>
                  <a:pt x="518" y="169"/>
                </a:lnTo>
                <a:lnTo>
                  <a:pt x="520" y="169"/>
                </a:lnTo>
                <a:lnTo>
                  <a:pt x="522" y="167"/>
                </a:lnTo>
                <a:lnTo>
                  <a:pt x="522" y="180"/>
                </a:lnTo>
                <a:lnTo>
                  <a:pt x="518" y="196"/>
                </a:lnTo>
                <a:lnTo>
                  <a:pt x="518" y="211"/>
                </a:lnTo>
                <a:lnTo>
                  <a:pt x="518" y="225"/>
                </a:lnTo>
                <a:lnTo>
                  <a:pt x="522" y="236"/>
                </a:lnTo>
                <a:lnTo>
                  <a:pt x="523" y="212"/>
                </a:lnTo>
                <a:lnTo>
                  <a:pt x="529" y="192"/>
                </a:lnTo>
                <a:lnTo>
                  <a:pt x="534" y="172"/>
                </a:lnTo>
                <a:lnTo>
                  <a:pt x="538" y="151"/>
                </a:lnTo>
                <a:lnTo>
                  <a:pt x="551" y="151"/>
                </a:lnTo>
                <a:lnTo>
                  <a:pt x="545" y="189"/>
                </a:lnTo>
                <a:lnTo>
                  <a:pt x="542" y="229"/>
                </a:lnTo>
                <a:lnTo>
                  <a:pt x="538" y="271"/>
                </a:lnTo>
                <a:lnTo>
                  <a:pt x="540" y="311"/>
                </a:lnTo>
                <a:lnTo>
                  <a:pt x="545" y="347"/>
                </a:lnTo>
                <a:lnTo>
                  <a:pt x="547" y="360"/>
                </a:lnTo>
                <a:lnTo>
                  <a:pt x="549" y="374"/>
                </a:lnTo>
                <a:lnTo>
                  <a:pt x="549" y="389"/>
                </a:lnTo>
                <a:lnTo>
                  <a:pt x="549" y="401"/>
                </a:lnTo>
                <a:lnTo>
                  <a:pt x="554" y="411"/>
                </a:lnTo>
                <a:lnTo>
                  <a:pt x="554" y="311"/>
                </a:lnTo>
                <a:lnTo>
                  <a:pt x="558" y="311"/>
                </a:lnTo>
                <a:lnTo>
                  <a:pt x="560" y="294"/>
                </a:lnTo>
                <a:lnTo>
                  <a:pt x="560" y="276"/>
                </a:lnTo>
                <a:lnTo>
                  <a:pt x="558" y="263"/>
                </a:lnTo>
                <a:lnTo>
                  <a:pt x="565" y="263"/>
                </a:lnTo>
                <a:lnTo>
                  <a:pt x="565" y="247"/>
                </a:lnTo>
                <a:lnTo>
                  <a:pt x="578" y="247"/>
                </a:lnTo>
                <a:lnTo>
                  <a:pt x="574" y="271"/>
                </a:lnTo>
                <a:lnTo>
                  <a:pt x="571" y="271"/>
                </a:lnTo>
                <a:lnTo>
                  <a:pt x="571" y="281"/>
                </a:lnTo>
                <a:lnTo>
                  <a:pt x="573" y="296"/>
                </a:lnTo>
                <a:lnTo>
                  <a:pt x="576" y="314"/>
                </a:lnTo>
                <a:lnTo>
                  <a:pt x="580" y="331"/>
                </a:lnTo>
                <a:lnTo>
                  <a:pt x="583" y="345"/>
                </a:lnTo>
                <a:lnTo>
                  <a:pt x="585" y="351"/>
                </a:lnTo>
                <a:lnTo>
                  <a:pt x="589" y="311"/>
                </a:lnTo>
                <a:lnTo>
                  <a:pt x="593" y="271"/>
                </a:lnTo>
                <a:lnTo>
                  <a:pt x="594" y="227"/>
                </a:lnTo>
                <a:lnTo>
                  <a:pt x="594" y="191"/>
                </a:lnTo>
                <a:lnTo>
                  <a:pt x="591" y="191"/>
                </a:lnTo>
                <a:lnTo>
                  <a:pt x="591" y="163"/>
                </a:lnTo>
                <a:lnTo>
                  <a:pt x="585" y="163"/>
                </a:lnTo>
                <a:lnTo>
                  <a:pt x="585" y="136"/>
                </a:lnTo>
                <a:lnTo>
                  <a:pt x="578" y="103"/>
                </a:lnTo>
                <a:lnTo>
                  <a:pt x="571" y="71"/>
                </a:lnTo>
                <a:lnTo>
                  <a:pt x="582" y="76"/>
                </a:lnTo>
                <a:lnTo>
                  <a:pt x="605" y="207"/>
                </a:lnTo>
                <a:lnTo>
                  <a:pt x="607" y="221"/>
                </a:lnTo>
                <a:lnTo>
                  <a:pt x="605" y="238"/>
                </a:lnTo>
                <a:lnTo>
                  <a:pt x="605" y="252"/>
                </a:lnTo>
                <a:lnTo>
                  <a:pt x="611" y="263"/>
                </a:lnTo>
                <a:lnTo>
                  <a:pt x="638" y="103"/>
                </a:lnTo>
                <a:lnTo>
                  <a:pt x="645" y="103"/>
                </a:lnTo>
                <a:lnTo>
                  <a:pt x="631" y="211"/>
                </a:lnTo>
                <a:lnTo>
                  <a:pt x="634" y="211"/>
                </a:lnTo>
                <a:lnTo>
                  <a:pt x="638" y="183"/>
                </a:lnTo>
                <a:lnTo>
                  <a:pt x="651" y="183"/>
                </a:lnTo>
                <a:lnTo>
                  <a:pt x="651" y="214"/>
                </a:lnTo>
                <a:lnTo>
                  <a:pt x="653" y="245"/>
                </a:lnTo>
                <a:lnTo>
                  <a:pt x="658" y="271"/>
                </a:lnTo>
                <a:lnTo>
                  <a:pt x="654" y="283"/>
                </a:lnTo>
                <a:lnTo>
                  <a:pt x="662" y="283"/>
                </a:lnTo>
                <a:lnTo>
                  <a:pt x="665" y="311"/>
                </a:lnTo>
                <a:lnTo>
                  <a:pt x="671" y="311"/>
                </a:lnTo>
                <a:lnTo>
                  <a:pt x="671" y="307"/>
                </a:lnTo>
                <a:lnTo>
                  <a:pt x="705" y="200"/>
                </a:lnTo>
                <a:lnTo>
                  <a:pt x="705" y="183"/>
                </a:lnTo>
                <a:lnTo>
                  <a:pt x="711" y="183"/>
                </a:lnTo>
                <a:lnTo>
                  <a:pt x="714" y="154"/>
                </a:lnTo>
                <a:lnTo>
                  <a:pt x="718" y="154"/>
                </a:lnTo>
                <a:lnTo>
                  <a:pt x="720" y="154"/>
                </a:lnTo>
                <a:lnTo>
                  <a:pt x="720" y="152"/>
                </a:lnTo>
                <a:lnTo>
                  <a:pt x="720" y="152"/>
                </a:lnTo>
                <a:lnTo>
                  <a:pt x="722" y="152"/>
                </a:lnTo>
                <a:lnTo>
                  <a:pt x="723" y="152"/>
                </a:lnTo>
                <a:lnTo>
                  <a:pt x="725" y="151"/>
                </a:lnTo>
                <a:lnTo>
                  <a:pt x="714" y="207"/>
                </a:lnTo>
                <a:lnTo>
                  <a:pt x="722" y="207"/>
                </a:lnTo>
                <a:lnTo>
                  <a:pt x="723" y="223"/>
                </a:lnTo>
                <a:lnTo>
                  <a:pt x="729" y="236"/>
                </a:lnTo>
                <a:lnTo>
                  <a:pt x="734" y="247"/>
                </a:lnTo>
                <a:lnTo>
                  <a:pt x="734" y="267"/>
                </a:lnTo>
                <a:lnTo>
                  <a:pt x="738" y="267"/>
                </a:lnTo>
                <a:lnTo>
                  <a:pt x="738" y="280"/>
                </a:lnTo>
                <a:lnTo>
                  <a:pt x="742" y="280"/>
                </a:lnTo>
                <a:lnTo>
                  <a:pt x="745" y="323"/>
                </a:lnTo>
                <a:lnTo>
                  <a:pt x="751" y="323"/>
                </a:lnTo>
                <a:lnTo>
                  <a:pt x="753" y="338"/>
                </a:lnTo>
                <a:lnTo>
                  <a:pt x="753" y="352"/>
                </a:lnTo>
                <a:lnTo>
                  <a:pt x="753" y="365"/>
                </a:lnTo>
                <a:lnTo>
                  <a:pt x="758" y="374"/>
                </a:lnTo>
                <a:lnTo>
                  <a:pt x="758" y="367"/>
                </a:lnTo>
                <a:lnTo>
                  <a:pt x="765" y="358"/>
                </a:lnTo>
                <a:lnTo>
                  <a:pt x="767" y="343"/>
                </a:lnTo>
                <a:lnTo>
                  <a:pt x="765" y="327"/>
                </a:lnTo>
                <a:lnTo>
                  <a:pt x="762" y="327"/>
                </a:lnTo>
                <a:lnTo>
                  <a:pt x="762" y="300"/>
                </a:lnTo>
                <a:lnTo>
                  <a:pt x="758" y="300"/>
                </a:lnTo>
                <a:lnTo>
                  <a:pt x="758" y="280"/>
                </a:lnTo>
                <a:lnTo>
                  <a:pt x="754" y="280"/>
                </a:lnTo>
                <a:lnTo>
                  <a:pt x="754" y="271"/>
                </a:lnTo>
                <a:lnTo>
                  <a:pt x="751" y="271"/>
                </a:lnTo>
                <a:lnTo>
                  <a:pt x="749" y="269"/>
                </a:lnTo>
                <a:lnTo>
                  <a:pt x="749" y="269"/>
                </a:lnTo>
                <a:lnTo>
                  <a:pt x="751" y="269"/>
                </a:lnTo>
                <a:lnTo>
                  <a:pt x="751" y="269"/>
                </a:lnTo>
                <a:lnTo>
                  <a:pt x="753" y="269"/>
                </a:lnTo>
                <a:lnTo>
                  <a:pt x="754" y="267"/>
                </a:lnTo>
                <a:lnTo>
                  <a:pt x="756" y="265"/>
                </a:lnTo>
                <a:lnTo>
                  <a:pt x="756" y="265"/>
                </a:lnTo>
                <a:lnTo>
                  <a:pt x="756" y="265"/>
                </a:lnTo>
                <a:lnTo>
                  <a:pt x="758" y="265"/>
                </a:lnTo>
                <a:lnTo>
                  <a:pt x="760" y="263"/>
                </a:lnTo>
                <a:lnTo>
                  <a:pt x="762" y="263"/>
                </a:lnTo>
                <a:lnTo>
                  <a:pt x="762" y="274"/>
                </a:lnTo>
                <a:lnTo>
                  <a:pt x="765" y="274"/>
                </a:lnTo>
                <a:lnTo>
                  <a:pt x="765" y="260"/>
                </a:lnTo>
                <a:lnTo>
                  <a:pt x="778" y="260"/>
                </a:lnTo>
                <a:lnTo>
                  <a:pt x="780" y="280"/>
                </a:lnTo>
                <a:lnTo>
                  <a:pt x="785" y="298"/>
                </a:lnTo>
                <a:lnTo>
                  <a:pt x="791" y="314"/>
                </a:lnTo>
                <a:lnTo>
                  <a:pt x="791" y="347"/>
                </a:lnTo>
                <a:lnTo>
                  <a:pt x="796" y="385"/>
                </a:lnTo>
                <a:lnTo>
                  <a:pt x="798" y="431"/>
                </a:lnTo>
                <a:lnTo>
                  <a:pt x="798" y="441"/>
                </a:lnTo>
                <a:lnTo>
                  <a:pt x="800" y="449"/>
                </a:lnTo>
                <a:lnTo>
                  <a:pt x="800" y="454"/>
                </a:lnTo>
                <a:lnTo>
                  <a:pt x="798" y="463"/>
                </a:lnTo>
                <a:lnTo>
                  <a:pt x="811" y="463"/>
                </a:lnTo>
                <a:lnTo>
                  <a:pt x="814" y="314"/>
                </a:lnTo>
                <a:lnTo>
                  <a:pt x="809" y="300"/>
                </a:lnTo>
                <a:lnTo>
                  <a:pt x="803" y="283"/>
                </a:lnTo>
                <a:lnTo>
                  <a:pt x="802" y="263"/>
                </a:lnTo>
                <a:lnTo>
                  <a:pt x="805" y="263"/>
                </a:lnTo>
                <a:lnTo>
                  <a:pt x="807" y="267"/>
                </a:lnTo>
                <a:lnTo>
                  <a:pt x="807" y="267"/>
                </a:lnTo>
                <a:lnTo>
                  <a:pt x="807" y="269"/>
                </a:lnTo>
                <a:lnTo>
                  <a:pt x="807" y="269"/>
                </a:lnTo>
                <a:lnTo>
                  <a:pt x="809" y="269"/>
                </a:lnTo>
                <a:lnTo>
                  <a:pt x="811" y="271"/>
                </a:lnTo>
                <a:lnTo>
                  <a:pt x="811" y="260"/>
                </a:lnTo>
                <a:lnTo>
                  <a:pt x="805" y="247"/>
                </a:lnTo>
                <a:lnTo>
                  <a:pt x="803" y="232"/>
                </a:lnTo>
                <a:lnTo>
                  <a:pt x="802" y="220"/>
                </a:lnTo>
                <a:lnTo>
                  <a:pt x="782" y="163"/>
                </a:lnTo>
                <a:lnTo>
                  <a:pt x="785" y="163"/>
                </a:lnTo>
                <a:lnTo>
                  <a:pt x="785" y="160"/>
                </a:lnTo>
                <a:lnTo>
                  <a:pt x="791" y="160"/>
                </a:lnTo>
                <a:lnTo>
                  <a:pt x="791" y="163"/>
                </a:lnTo>
                <a:lnTo>
                  <a:pt x="796" y="174"/>
                </a:lnTo>
                <a:lnTo>
                  <a:pt x="800" y="185"/>
                </a:lnTo>
                <a:lnTo>
                  <a:pt x="802" y="200"/>
                </a:lnTo>
                <a:lnTo>
                  <a:pt x="805" y="200"/>
                </a:lnTo>
                <a:lnTo>
                  <a:pt x="805" y="220"/>
                </a:lnTo>
                <a:lnTo>
                  <a:pt x="811" y="220"/>
                </a:lnTo>
                <a:lnTo>
                  <a:pt x="811" y="231"/>
                </a:lnTo>
                <a:lnTo>
                  <a:pt x="814" y="231"/>
                </a:lnTo>
                <a:lnTo>
                  <a:pt x="814" y="254"/>
                </a:lnTo>
                <a:lnTo>
                  <a:pt x="818" y="254"/>
                </a:lnTo>
                <a:lnTo>
                  <a:pt x="818" y="271"/>
                </a:lnTo>
                <a:lnTo>
                  <a:pt x="823" y="291"/>
                </a:lnTo>
                <a:lnTo>
                  <a:pt x="831" y="311"/>
                </a:lnTo>
                <a:lnTo>
                  <a:pt x="834" y="311"/>
                </a:lnTo>
                <a:lnTo>
                  <a:pt x="834" y="267"/>
                </a:lnTo>
                <a:lnTo>
                  <a:pt x="831" y="267"/>
                </a:lnTo>
                <a:lnTo>
                  <a:pt x="831" y="243"/>
                </a:lnTo>
                <a:lnTo>
                  <a:pt x="825" y="243"/>
                </a:lnTo>
                <a:lnTo>
                  <a:pt x="822" y="220"/>
                </a:lnTo>
                <a:lnTo>
                  <a:pt x="814" y="214"/>
                </a:lnTo>
                <a:lnTo>
                  <a:pt x="811" y="200"/>
                </a:lnTo>
                <a:lnTo>
                  <a:pt x="818" y="203"/>
                </a:lnTo>
                <a:lnTo>
                  <a:pt x="805" y="163"/>
                </a:lnTo>
                <a:lnTo>
                  <a:pt x="814" y="163"/>
                </a:lnTo>
                <a:lnTo>
                  <a:pt x="865" y="314"/>
                </a:lnTo>
                <a:lnTo>
                  <a:pt x="865" y="311"/>
                </a:lnTo>
                <a:lnTo>
                  <a:pt x="869" y="309"/>
                </a:lnTo>
                <a:lnTo>
                  <a:pt x="869" y="307"/>
                </a:lnTo>
                <a:lnTo>
                  <a:pt x="869" y="305"/>
                </a:lnTo>
                <a:lnTo>
                  <a:pt x="869" y="305"/>
                </a:lnTo>
                <a:lnTo>
                  <a:pt x="869" y="303"/>
                </a:lnTo>
                <a:lnTo>
                  <a:pt x="869" y="301"/>
                </a:lnTo>
                <a:lnTo>
                  <a:pt x="871" y="300"/>
                </a:lnTo>
                <a:lnTo>
                  <a:pt x="874" y="300"/>
                </a:lnTo>
                <a:lnTo>
                  <a:pt x="874" y="303"/>
                </a:lnTo>
                <a:lnTo>
                  <a:pt x="876" y="301"/>
                </a:lnTo>
                <a:lnTo>
                  <a:pt x="876" y="301"/>
                </a:lnTo>
                <a:lnTo>
                  <a:pt x="876" y="300"/>
                </a:lnTo>
                <a:lnTo>
                  <a:pt x="876" y="300"/>
                </a:lnTo>
                <a:lnTo>
                  <a:pt x="878" y="298"/>
                </a:lnTo>
                <a:lnTo>
                  <a:pt x="878" y="296"/>
                </a:lnTo>
                <a:lnTo>
                  <a:pt x="871" y="296"/>
                </a:lnTo>
                <a:lnTo>
                  <a:pt x="865" y="263"/>
                </a:lnTo>
                <a:lnTo>
                  <a:pt x="874" y="263"/>
                </a:lnTo>
                <a:lnTo>
                  <a:pt x="874" y="254"/>
                </a:lnTo>
                <a:lnTo>
                  <a:pt x="882" y="254"/>
                </a:lnTo>
                <a:lnTo>
                  <a:pt x="882" y="271"/>
                </a:lnTo>
                <a:lnTo>
                  <a:pt x="880" y="281"/>
                </a:lnTo>
                <a:lnTo>
                  <a:pt x="882" y="291"/>
                </a:lnTo>
                <a:lnTo>
                  <a:pt x="885" y="291"/>
                </a:lnTo>
                <a:lnTo>
                  <a:pt x="891" y="236"/>
                </a:lnTo>
                <a:lnTo>
                  <a:pt x="898" y="231"/>
                </a:lnTo>
                <a:lnTo>
                  <a:pt x="898" y="220"/>
                </a:lnTo>
                <a:lnTo>
                  <a:pt x="902" y="220"/>
                </a:lnTo>
                <a:lnTo>
                  <a:pt x="902" y="214"/>
                </a:lnTo>
                <a:lnTo>
                  <a:pt x="898" y="214"/>
                </a:lnTo>
                <a:lnTo>
                  <a:pt x="898" y="163"/>
                </a:lnTo>
                <a:lnTo>
                  <a:pt x="894" y="163"/>
                </a:lnTo>
                <a:lnTo>
                  <a:pt x="894" y="160"/>
                </a:lnTo>
                <a:lnTo>
                  <a:pt x="898" y="160"/>
                </a:lnTo>
                <a:lnTo>
                  <a:pt x="898" y="154"/>
                </a:lnTo>
                <a:lnTo>
                  <a:pt x="894" y="154"/>
                </a:lnTo>
                <a:lnTo>
                  <a:pt x="894" y="152"/>
                </a:lnTo>
                <a:lnTo>
                  <a:pt x="896" y="149"/>
                </a:lnTo>
                <a:lnTo>
                  <a:pt x="898" y="147"/>
                </a:lnTo>
                <a:lnTo>
                  <a:pt x="898" y="147"/>
                </a:lnTo>
                <a:lnTo>
                  <a:pt x="894" y="140"/>
                </a:lnTo>
                <a:lnTo>
                  <a:pt x="894" y="136"/>
                </a:lnTo>
                <a:lnTo>
                  <a:pt x="898" y="136"/>
                </a:lnTo>
                <a:lnTo>
                  <a:pt x="898" y="131"/>
                </a:lnTo>
                <a:lnTo>
                  <a:pt x="894" y="131"/>
                </a:lnTo>
                <a:lnTo>
                  <a:pt x="898" y="107"/>
                </a:lnTo>
                <a:lnTo>
                  <a:pt x="905" y="107"/>
                </a:lnTo>
                <a:lnTo>
                  <a:pt x="905" y="167"/>
                </a:lnTo>
                <a:lnTo>
                  <a:pt x="914" y="167"/>
                </a:lnTo>
                <a:lnTo>
                  <a:pt x="922" y="311"/>
                </a:lnTo>
                <a:lnTo>
                  <a:pt x="925" y="311"/>
                </a:lnTo>
                <a:lnTo>
                  <a:pt x="927" y="325"/>
                </a:lnTo>
                <a:lnTo>
                  <a:pt x="927" y="341"/>
                </a:lnTo>
                <a:lnTo>
                  <a:pt x="929" y="356"/>
                </a:lnTo>
                <a:lnTo>
                  <a:pt x="934" y="367"/>
                </a:lnTo>
                <a:lnTo>
                  <a:pt x="931" y="323"/>
                </a:lnTo>
                <a:lnTo>
                  <a:pt x="934" y="323"/>
                </a:lnTo>
                <a:lnTo>
                  <a:pt x="938" y="329"/>
                </a:lnTo>
                <a:lnTo>
                  <a:pt x="942" y="332"/>
                </a:lnTo>
                <a:lnTo>
                  <a:pt x="945" y="334"/>
                </a:lnTo>
                <a:lnTo>
                  <a:pt x="945" y="296"/>
                </a:lnTo>
                <a:lnTo>
                  <a:pt x="938" y="296"/>
                </a:lnTo>
                <a:lnTo>
                  <a:pt x="938" y="287"/>
                </a:lnTo>
                <a:lnTo>
                  <a:pt x="945" y="287"/>
                </a:lnTo>
                <a:lnTo>
                  <a:pt x="942" y="107"/>
                </a:lnTo>
                <a:lnTo>
                  <a:pt x="954" y="107"/>
                </a:lnTo>
                <a:lnTo>
                  <a:pt x="954" y="111"/>
                </a:lnTo>
                <a:lnTo>
                  <a:pt x="951" y="121"/>
                </a:lnTo>
                <a:lnTo>
                  <a:pt x="949" y="138"/>
                </a:lnTo>
                <a:lnTo>
                  <a:pt x="949" y="156"/>
                </a:lnTo>
                <a:lnTo>
                  <a:pt x="951" y="171"/>
                </a:lnTo>
                <a:lnTo>
                  <a:pt x="962" y="287"/>
                </a:lnTo>
                <a:lnTo>
                  <a:pt x="967" y="287"/>
                </a:lnTo>
                <a:lnTo>
                  <a:pt x="971" y="289"/>
                </a:lnTo>
                <a:lnTo>
                  <a:pt x="974" y="289"/>
                </a:lnTo>
                <a:lnTo>
                  <a:pt x="978" y="291"/>
                </a:lnTo>
                <a:lnTo>
                  <a:pt x="978" y="236"/>
                </a:lnTo>
                <a:lnTo>
                  <a:pt x="991" y="236"/>
                </a:lnTo>
                <a:lnTo>
                  <a:pt x="993" y="269"/>
                </a:lnTo>
                <a:lnTo>
                  <a:pt x="1002" y="300"/>
                </a:lnTo>
                <a:lnTo>
                  <a:pt x="1005" y="300"/>
                </a:lnTo>
                <a:lnTo>
                  <a:pt x="1005" y="143"/>
                </a:lnTo>
                <a:lnTo>
                  <a:pt x="1018" y="147"/>
                </a:lnTo>
                <a:lnTo>
                  <a:pt x="1022" y="189"/>
                </a:lnTo>
                <a:lnTo>
                  <a:pt x="1031" y="223"/>
                </a:lnTo>
                <a:lnTo>
                  <a:pt x="1031" y="254"/>
                </a:lnTo>
                <a:lnTo>
                  <a:pt x="1034" y="254"/>
                </a:lnTo>
                <a:lnTo>
                  <a:pt x="1038" y="300"/>
                </a:lnTo>
                <a:lnTo>
                  <a:pt x="1045" y="303"/>
                </a:lnTo>
                <a:lnTo>
                  <a:pt x="1045" y="314"/>
                </a:lnTo>
                <a:lnTo>
                  <a:pt x="1049" y="323"/>
                </a:lnTo>
                <a:lnTo>
                  <a:pt x="1054" y="329"/>
                </a:lnTo>
                <a:lnTo>
                  <a:pt x="1060" y="336"/>
                </a:lnTo>
                <a:lnTo>
                  <a:pt x="1065" y="340"/>
                </a:lnTo>
                <a:lnTo>
                  <a:pt x="1074" y="343"/>
                </a:lnTo>
                <a:lnTo>
                  <a:pt x="1074" y="347"/>
                </a:lnTo>
                <a:lnTo>
                  <a:pt x="1076" y="349"/>
                </a:lnTo>
                <a:lnTo>
                  <a:pt x="1076" y="351"/>
                </a:lnTo>
                <a:lnTo>
                  <a:pt x="1078" y="352"/>
                </a:lnTo>
                <a:lnTo>
                  <a:pt x="1080" y="354"/>
                </a:lnTo>
                <a:lnTo>
                  <a:pt x="1082" y="356"/>
                </a:lnTo>
                <a:lnTo>
                  <a:pt x="1082" y="360"/>
                </a:lnTo>
                <a:lnTo>
                  <a:pt x="1085" y="360"/>
                </a:lnTo>
                <a:lnTo>
                  <a:pt x="1085" y="351"/>
                </a:lnTo>
                <a:lnTo>
                  <a:pt x="1082" y="351"/>
                </a:lnTo>
                <a:lnTo>
                  <a:pt x="1082" y="323"/>
                </a:lnTo>
                <a:lnTo>
                  <a:pt x="1078" y="323"/>
                </a:lnTo>
                <a:lnTo>
                  <a:pt x="1071" y="287"/>
                </a:lnTo>
                <a:lnTo>
                  <a:pt x="1065" y="287"/>
                </a:lnTo>
                <a:lnTo>
                  <a:pt x="1065" y="274"/>
                </a:lnTo>
                <a:lnTo>
                  <a:pt x="1062" y="274"/>
                </a:lnTo>
                <a:lnTo>
                  <a:pt x="1060" y="272"/>
                </a:lnTo>
                <a:lnTo>
                  <a:pt x="1060" y="269"/>
                </a:lnTo>
                <a:lnTo>
                  <a:pt x="1058" y="265"/>
                </a:lnTo>
                <a:lnTo>
                  <a:pt x="1058" y="260"/>
                </a:lnTo>
                <a:lnTo>
                  <a:pt x="1062" y="260"/>
                </a:lnTo>
                <a:lnTo>
                  <a:pt x="1069" y="269"/>
                </a:lnTo>
                <a:lnTo>
                  <a:pt x="1074" y="280"/>
                </a:lnTo>
                <a:lnTo>
                  <a:pt x="1078" y="291"/>
                </a:lnTo>
                <a:lnTo>
                  <a:pt x="1082" y="291"/>
                </a:lnTo>
                <a:lnTo>
                  <a:pt x="1074" y="267"/>
                </a:lnTo>
                <a:lnTo>
                  <a:pt x="1063" y="243"/>
                </a:lnTo>
                <a:lnTo>
                  <a:pt x="1054" y="220"/>
                </a:lnTo>
                <a:lnTo>
                  <a:pt x="1058" y="220"/>
                </a:lnTo>
                <a:lnTo>
                  <a:pt x="1062" y="221"/>
                </a:lnTo>
                <a:lnTo>
                  <a:pt x="1063" y="221"/>
                </a:lnTo>
                <a:lnTo>
                  <a:pt x="1063" y="223"/>
                </a:lnTo>
                <a:lnTo>
                  <a:pt x="1065" y="227"/>
                </a:lnTo>
                <a:lnTo>
                  <a:pt x="1065" y="231"/>
                </a:lnTo>
                <a:lnTo>
                  <a:pt x="1076" y="245"/>
                </a:lnTo>
                <a:lnTo>
                  <a:pt x="1083" y="263"/>
                </a:lnTo>
                <a:lnTo>
                  <a:pt x="1089" y="283"/>
                </a:lnTo>
                <a:lnTo>
                  <a:pt x="1094" y="303"/>
                </a:lnTo>
                <a:lnTo>
                  <a:pt x="1098" y="303"/>
                </a:lnTo>
                <a:lnTo>
                  <a:pt x="1098" y="323"/>
                </a:lnTo>
                <a:lnTo>
                  <a:pt x="1102" y="323"/>
                </a:lnTo>
                <a:lnTo>
                  <a:pt x="1094" y="240"/>
                </a:lnTo>
                <a:lnTo>
                  <a:pt x="1091" y="240"/>
                </a:lnTo>
                <a:lnTo>
                  <a:pt x="1091" y="223"/>
                </a:lnTo>
                <a:lnTo>
                  <a:pt x="1085" y="223"/>
                </a:lnTo>
                <a:lnTo>
                  <a:pt x="1082" y="191"/>
                </a:lnTo>
                <a:lnTo>
                  <a:pt x="1078" y="191"/>
                </a:lnTo>
                <a:lnTo>
                  <a:pt x="1078" y="183"/>
                </a:lnTo>
                <a:lnTo>
                  <a:pt x="1074" y="183"/>
                </a:lnTo>
                <a:lnTo>
                  <a:pt x="1074" y="171"/>
                </a:lnTo>
                <a:lnTo>
                  <a:pt x="1071" y="171"/>
                </a:lnTo>
                <a:lnTo>
                  <a:pt x="1065" y="154"/>
                </a:lnTo>
                <a:lnTo>
                  <a:pt x="1062" y="154"/>
                </a:lnTo>
                <a:lnTo>
                  <a:pt x="1062" y="143"/>
                </a:lnTo>
                <a:lnTo>
                  <a:pt x="1058" y="143"/>
                </a:lnTo>
                <a:lnTo>
                  <a:pt x="1051" y="120"/>
                </a:lnTo>
                <a:lnTo>
                  <a:pt x="1045" y="120"/>
                </a:lnTo>
                <a:lnTo>
                  <a:pt x="1045" y="111"/>
                </a:lnTo>
                <a:lnTo>
                  <a:pt x="1038" y="98"/>
                </a:lnTo>
                <a:lnTo>
                  <a:pt x="1031" y="85"/>
                </a:lnTo>
                <a:lnTo>
                  <a:pt x="1025" y="67"/>
                </a:lnTo>
                <a:lnTo>
                  <a:pt x="1038" y="71"/>
                </a:lnTo>
                <a:lnTo>
                  <a:pt x="1042" y="89"/>
                </a:lnTo>
                <a:lnTo>
                  <a:pt x="1051" y="101"/>
                </a:lnTo>
                <a:lnTo>
                  <a:pt x="1058" y="114"/>
                </a:lnTo>
                <a:lnTo>
                  <a:pt x="1058" y="123"/>
                </a:lnTo>
                <a:lnTo>
                  <a:pt x="1062" y="123"/>
                </a:lnTo>
                <a:lnTo>
                  <a:pt x="1062" y="131"/>
                </a:lnTo>
                <a:lnTo>
                  <a:pt x="1065" y="131"/>
                </a:lnTo>
                <a:lnTo>
                  <a:pt x="1065" y="140"/>
                </a:lnTo>
                <a:lnTo>
                  <a:pt x="1071" y="140"/>
                </a:lnTo>
                <a:lnTo>
                  <a:pt x="1071" y="147"/>
                </a:lnTo>
                <a:lnTo>
                  <a:pt x="1074" y="147"/>
                </a:lnTo>
                <a:lnTo>
                  <a:pt x="1082" y="171"/>
                </a:lnTo>
                <a:lnTo>
                  <a:pt x="1085" y="171"/>
                </a:lnTo>
                <a:lnTo>
                  <a:pt x="1085" y="183"/>
                </a:lnTo>
                <a:lnTo>
                  <a:pt x="1091" y="183"/>
                </a:lnTo>
                <a:lnTo>
                  <a:pt x="1091" y="191"/>
                </a:lnTo>
                <a:lnTo>
                  <a:pt x="1094" y="191"/>
                </a:lnTo>
                <a:lnTo>
                  <a:pt x="1102" y="227"/>
                </a:lnTo>
                <a:lnTo>
                  <a:pt x="1105" y="227"/>
                </a:lnTo>
                <a:lnTo>
                  <a:pt x="1105" y="236"/>
                </a:lnTo>
                <a:lnTo>
                  <a:pt x="1111" y="236"/>
                </a:lnTo>
                <a:lnTo>
                  <a:pt x="1111" y="254"/>
                </a:lnTo>
                <a:lnTo>
                  <a:pt x="1114" y="254"/>
                </a:lnTo>
                <a:lnTo>
                  <a:pt x="1116" y="218"/>
                </a:lnTo>
                <a:lnTo>
                  <a:pt x="1118" y="178"/>
                </a:lnTo>
                <a:lnTo>
                  <a:pt x="1114" y="140"/>
                </a:lnTo>
                <a:lnTo>
                  <a:pt x="1105" y="103"/>
                </a:lnTo>
                <a:lnTo>
                  <a:pt x="1118" y="103"/>
                </a:lnTo>
                <a:lnTo>
                  <a:pt x="1123" y="134"/>
                </a:lnTo>
                <a:lnTo>
                  <a:pt x="1131" y="163"/>
                </a:lnTo>
                <a:lnTo>
                  <a:pt x="1131" y="178"/>
                </a:lnTo>
                <a:lnTo>
                  <a:pt x="1131" y="194"/>
                </a:lnTo>
                <a:lnTo>
                  <a:pt x="1129" y="209"/>
                </a:lnTo>
                <a:lnTo>
                  <a:pt x="1134" y="220"/>
                </a:lnTo>
                <a:lnTo>
                  <a:pt x="1138" y="180"/>
                </a:lnTo>
                <a:lnTo>
                  <a:pt x="1145" y="180"/>
                </a:lnTo>
                <a:lnTo>
                  <a:pt x="1151" y="196"/>
                </a:lnTo>
                <a:lnTo>
                  <a:pt x="1154" y="196"/>
                </a:lnTo>
                <a:lnTo>
                  <a:pt x="1154" y="211"/>
                </a:lnTo>
                <a:lnTo>
                  <a:pt x="1158" y="211"/>
                </a:lnTo>
                <a:lnTo>
                  <a:pt x="1162" y="247"/>
                </a:lnTo>
                <a:lnTo>
                  <a:pt x="1165" y="247"/>
                </a:lnTo>
                <a:lnTo>
                  <a:pt x="1165" y="271"/>
                </a:lnTo>
                <a:lnTo>
                  <a:pt x="1174" y="274"/>
                </a:lnTo>
                <a:lnTo>
                  <a:pt x="1174" y="283"/>
                </a:lnTo>
                <a:lnTo>
                  <a:pt x="1178" y="283"/>
                </a:lnTo>
                <a:lnTo>
                  <a:pt x="1178" y="296"/>
                </a:lnTo>
                <a:lnTo>
                  <a:pt x="1182" y="296"/>
                </a:lnTo>
                <a:lnTo>
                  <a:pt x="1185" y="320"/>
                </a:lnTo>
                <a:lnTo>
                  <a:pt x="1191" y="320"/>
                </a:lnTo>
                <a:lnTo>
                  <a:pt x="1193" y="291"/>
                </a:lnTo>
                <a:lnTo>
                  <a:pt x="1198" y="265"/>
                </a:lnTo>
                <a:lnTo>
                  <a:pt x="1207" y="240"/>
                </a:lnTo>
                <a:lnTo>
                  <a:pt x="1214" y="214"/>
                </a:lnTo>
                <a:lnTo>
                  <a:pt x="1211" y="154"/>
                </a:lnTo>
                <a:lnTo>
                  <a:pt x="1222" y="154"/>
                </a:lnTo>
                <a:lnTo>
                  <a:pt x="1225" y="214"/>
                </a:lnTo>
                <a:lnTo>
                  <a:pt x="1234" y="214"/>
                </a:lnTo>
                <a:lnTo>
                  <a:pt x="1238" y="231"/>
                </a:lnTo>
                <a:lnTo>
                  <a:pt x="1231" y="231"/>
                </a:lnTo>
                <a:lnTo>
                  <a:pt x="1231" y="223"/>
                </a:lnTo>
                <a:lnTo>
                  <a:pt x="1225" y="223"/>
                </a:lnTo>
                <a:lnTo>
                  <a:pt x="1225" y="327"/>
                </a:lnTo>
                <a:lnTo>
                  <a:pt x="1231" y="327"/>
                </a:lnTo>
                <a:lnTo>
                  <a:pt x="1231" y="340"/>
                </a:lnTo>
                <a:lnTo>
                  <a:pt x="1234" y="340"/>
                </a:lnTo>
                <a:lnTo>
                  <a:pt x="1234" y="334"/>
                </a:lnTo>
                <a:lnTo>
                  <a:pt x="1238" y="334"/>
                </a:lnTo>
                <a:lnTo>
                  <a:pt x="1245" y="340"/>
                </a:lnTo>
                <a:lnTo>
                  <a:pt x="1245" y="303"/>
                </a:lnTo>
                <a:lnTo>
                  <a:pt x="1242" y="303"/>
                </a:lnTo>
                <a:lnTo>
                  <a:pt x="1242" y="271"/>
                </a:lnTo>
                <a:lnTo>
                  <a:pt x="1231" y="236"/>
                </a:lnTo>
                <a:lnTo>
                  <a:pt x="1242" y="236"/>
                </a:lnTo>
                <a:lnTo>
                  <a:pt x="1245" y="254"/>
                </a:lnTo>
                <a:lnTo>
                  <a:pt x="1251" y="254"/>
                </a:lnTo>
                <a:lnTo>
                  <a:pt x="1251" y="274"/>
                </a:lnTo>
                <a:lnTo>
                  <a:pt x="1254" y="274"/>
                </a:lnTo>
                <a:lnTo>
                  <a:pt x="1254" y="283"/>
                </a:lnTo>
                <a:lnTo>
                  <a:pt x="1258" y="283"/>
                </a:lnTo>
                <a:lnTo>
                  <a:pt x="1258" y="300"/>
                </a:lnTo>
                <a:lnTo>
                  <a:pt x="1262" y="300"/>
                </a:lnTo>
                <a:lnTo>
                  <a:pt x="1262" y="314"/>
                </a:lnTo>
                <a:lnTo>
                  <a:pt x="1265" y="314"/>
                </a:lnTo>
                <a:lnTo>
                  <a:pt x="1271" y="343"/>
                </a:lnTo>
                <a:lnTo>
                  <a:pt x="1274" y="343"/>
                </a:lnTo>
                <a:lnTo>
                  <a:pt x="1278" y="334"/>
                </a:lnTo>
                <a:lnTo>
                  <a:pt x="1282" y="325"/>
                </a:lnTo>
                <a:lnTo>
                  <a:pt x="1282" y="311"/>
                </a:lnTo>
                <a:lnTo>
                  <a:pt x="1271" y="274"/>
                </a:lnTo>
                <a:lnTo>
                  <a:pt x="1282" y="280"/>
                </a:lnTo>
                <a:lnTo>
                  <a:pt x="1283" y="287"/>
                </a:lnTo>
                <a:lnTo>
                  <a:pt x="1287" y="301"/>
                </a:lnTo>
                <a:lnTo>
                  <a:pt x="1291" y="318"/>
                </a:lnTo>
                <a:lnTo>
                  <a:pt x="1294" y="332"/>
                </a:lnTo>
                <a:lnTo>
                  <a:pt x="1300" y="345"/>
                </a:lnTo>
                <a:lnTo>
                  <a:pt x="1302" y="351"/>
                </a:lnTo>
                <a:lnTo>
                  <a:pt x="1303" y="332"/>
                </a:lnTo>
                <a:lnTo>
                  <a:pt x="1305" y="316"/>
                </a:lnTo>
                <a:lnTo>
                  <a:pt x="1305" y="296"/>
                </a:lnTo>
                <a:lnTo>
                  <a:pt x="1302" y="271"/>
                </a:lnTo>
                <a:lnTo>
                  <a:pt x="1314" y="271"/>
                </a:lnTo>
                <a:lnTo>
                  <a:pt x="1316" y="294"/>
                </a:lnTo>
                <a:lnTo>
                  <a:pt x="1323" y="316"/>
                </a:lnTo>
                <a:lnTo>
                  <a:pt x="1331" y="334"/>
                </a:lnTo>
                <a:lnTo>
                  <a:pt x="1331" y="356"/>
                </a:lnTo>
                <a:lnTo>
                  <a:pt x="1334" y="356"/>
                </a:lnTo>
                <a:lnTo>
                  <a:pt x="1322" y="223"/>
                </a:lnTo>
                <a:lnTo>
                  <a:pt x="1318" y="223"/>
                </a:lnTo>
                <a:lnTo>
                  <a:pt x="1314" y="200"/>
                </a:lnTo>
                <a:lnTo>
                  <a:pt x="1311" y="194"/>
                </a:lnTo>
                <a:lnTo>
                  <a:pt x="1309" y="191"/>
                </a:lnTo>
                <a:lnTo>
                  <a:pt x="1305" y="187"/>
                </a:lnTo>
                <a:lnTo>
                  <a:pt x="1303" y="183"/>
                </a:lnTo>
                <a:lnTo>
                  <a:pt x="1300" y="178"/>
                </a:lnTo>
                <a:lnTo>
                  <a:pt x="1298" y="171"/>
                </a:lnTo>
                <a:lnTo>
                  <a:pt x="1311" y="180"/>
                </a:lnTo>
                <a:lnTo>
                  <a:pt x="1322" y="194"/>
                </a:lnTo>
                <a:lnTo>
                  <a:pt x="1331" y="212"/>
                </a:lnTo>
                <a:lnTo>
                  <a:pt x="1338" y="234"/>
                </a:lnTo>
                <a:lnTo>
                  <a:pt x="1345" y="254"/>
                </a:lnTo>
                <a:lnTo>
                  <a:pt x="1351" y="271"/>
                </a:lnTo>
                <a:lnTo>
                  <a:pt x="1351" y="296"/>
                </a:lnTo>
                <a:lnTo>
                  <a:pt x="1358" y="300"/>
                </a:lnTo>
                <a:lnTo>
                  <a:pt x="1354" y="307"/>
                </a:lnTo>
                <a:lnTo>
                  <a:pt x="1362" y="311"/>
                </a:lnTo>
                <a:lnTo>
                  <a:pt x="1362" y="327"/>
                </a:lnTo>
                <a:lnTo>
                  <a:pt x="1365" y="327"/>
                </a:lnTo>
                <a:lnTo>
                  <a:pt x="1365" y="340"/>
                </a:lnTo>
                <a:lnTo>
                  <a:pt x="1371" y="340"/>
                </a:lnTo>
                <a:lnTo>
                  <a:pt x="1373" y="352"/>
                </a:lnTo>
                <a:lnTo>
                  <a:pt x="1373" y="365"/>
                </a:lnTo>
                <a:lnTo>
                  <a:pt x="1378" y="374"/>
                </a:lnTo>
                <a:lnTo>
                  <a:pt x="1380" y="347"/>
                </a:lnTo>
                <a:lnTo>
                  <a:pt x="1382" y="321"/>
                </a:lnTo>
                <a:lnTo>
                  <a:pt x="1378" y="300"/>
                </a:lnTo>
                <a:lnTo>
                  <a:pt x="1378" y="267"/>
                </a:lnTo>
                <a:lnTo>
                  <a:pt x="1374" y="267"/>
                </a:lnTo>
                <a:lnTo>
                  <a:pt x="1371" y="240"/>
                </a:lnTo>
                <a:lnTo>
                  <a:pt x="1365" y="240"/>
                </a:lnTo>
                <a:lnTo>
                  <a:pt x="1363" y="234"/>
                </a:lnTo>
                <a:lnTo>
                  <a:pt x="1360" y="232"/>
                </a:lnTo>
                <a:lnTo>
                  <a:pt x="1358" y="229"/>
                </a:lnTo>
                <a:lnTo>
                  <a:pt x="1356" y="227"/>
                </a:lnTo>
                <a:lnTo>
                  <a:pt x="1354" y="221"/>
                </a:lnTo>
                <a:lnTo>
                  <a:pt x="1354" y="214"/>
                </a:lnTo>
                <a:lnTo>
                  <a:pt x="1362" y="220"/>
                </a:lnTo>
                <a:lnTo>
                  <a:pt x="1338" y="176"/>
                </a:lnTo>
                <a:lnTo>
                  <a:pt x="1345" y="176"/>
                </a:lnTo>
                <a:lnTo>
                  <a:pt x="1382" y="231"/>
                </a:lnTo>
                <a:lnTo>
                  <a:pt x="1382" y="240"/>
                </a:lnTo>
                <a:lnTo>
                  <a:pt x="1385" y="240"/>
                </a:lnTo>
                <a:lnTo>
                  <a:pt x="1385" y="247"/>
                </a:lnTo>
                <a:lnTo>
                  <a:pt x="1391" y="247"/>
                </a:lnTo>
                <a:lnTo>
                  <a:pt x="1394" y="271"/>
                </a:lnTo>
                <a:lnTo>
                  <a:pt x="1398" y="271"/>
                </a:lnTo>
                <a:lnTo>
                  <a:pt x="1398" y="280"/>
                </a:lnTo>
                <a:lnTo>
                  <a:pt x="1402" y="280"/>
                </a:lnTo>
                <a:lnTo>
                  <a:pt x="1402" y="296"/>
                </a:lnTo>
                <a:lnTo>
                  <a:pt x="1405" y="296"/>
                </a:lnTo>
                <a:lnTo>
                  <a:pt x="1411" y="323"/>
                </a:lnTo>
                <a:lnTo>
                  <a:pt x="1414" y="323"/>
                </a:lnTo>
                <a:lnTo>
                  <a:pt x="1416" y="289"/>
                </a:lnTo>
                <a:lnTo>
                  <a:pt x="1418" y="254"/>
                </a:lnTo>
                <a:lnTo>
                  <a:pt x="1420" y="218"/>
                </a:lnTo>
                <a:lnTo>
                  <a:pt x="1420" y="183"/>
                </a:lnTo>
                <a:lnTo>
                  <a:pt x="1414" y="151"/>
                </a:lnTo>
                <a:lnTo>
                  <a:pt x="1414" y="120"/>
                </a:lnTo>
                <a:lnTo>
                  <a:pt x="1411" y="120"/>
                </a:lnTo>
                <a:lnTo>
                  <a:pt x="1407" y="105"/>
                </a:lnTo>
                <a:lnTo>
                  <a:pt x="1407" y="92"/>
                </a:lnTo>
                <a:lnTo>
                  <a:pt x="1409" y="81"/>
                </a:lnTo>
                <a:lnTo>
                  <a:pt x="1409" y="72"/>
                </a:lnTo>
                <a:lnTo>
                  <a:pt x="1405" y="67"/>
                </a:lnTo>
                <a:lnTo>
                  <a:pt x="1405" y="63"/>
                </a:lnTo>
                <a:lnTo>
                  <a:pt x="1411" y="63"/>
                </a:lnTo>
                <a:lnTo>
                  <a:pt x="1411" y="60"/>
                </a:lnTo>
                <a:lnTo>
                  <a:pt x="1413" y="60"/>
                </a:lnTo>
                <a:lnTo>
                  <a:pt x="1414" y="60"/>
                </a:lnTo>
                <a:lnTo>
                  <a:pt x="1416" y="60"/>
                </a:lnTo>
                <a:lnTo>
                  <a:pt x="1416" y="61"/>
                </a:lnTo>
                <a:lnTo>
                  <a:pt x="1416" y="61"/>
                </a:lnTo>
                <a:lnTo>
                  <a:pt x="1418" y="63"/>
                </a:lnTo>
                <a:lnTo>
                  <a:pt x="1422" y="72"/>
                </a:lnTo>
                <a:lnTo>
                  <a:pt x="1422" y="85"/>
                </a:lnTo>
                <a:lnTo>
                  <a:pt x="1420" y="98"/>
                </a:lnTo>
                <a:lnTo>
                  <a:pt x="1422" y="111"/>
                </a:lnTo>
                <a:lnTo>
                  <a:pt x="1431" y="145"/>
                </a:lnTo>
                <a:lnTo>
                  <a:pt x="1438" y="181"/>
                </a:lnTo>
                <a:lnTo>
                  <a:pt x="1445" y="214"/>
                </a:lnTo>
                <a:lnTo>
                  <a:pt x="1445" y="243"/>
                </a:lnTo>
                <a:lnTo>
                  <a:pt x="1451" y="243"/>
                </a:lnTo>
                <a:lnTo>
                  <a:pt x="1453" y="258"/>
                </a:lnTo>
                <a:lnTo>
                  <a:pt x="1453" y="276"/>
                </a:lnTo>
                <a:lnTo>
                  <a:pt x="1451" y="292"/>
                </a:lnTo>
                <a:lnTo>
                  <a:pt x="1453" y="309"/>
                </a:lnTo>
                <a:lnTo>
                  <a:pt x="1458" y="320"/>
                </a:lnTo>
                <a:lnTo>
                  <a:pt x="1465" y="220"/>
                </a:lnTo>
                <a:lnTo>
                  <a:pt x="1471" y="220"/>
                </a:lnTo>
                <a:lnTo>
                  <a:pt x="1473" y="203"/>
                </a:lnTo>
                <a:lnTo>
                  <a:pt x="1473" y="181"/>
                </a:lnTo>
                <a:lnTo>
                  <a:pt x="1471" y="158"/>
                </a:lnTo>
                <a:lnTo>
                  <a:pt x="1471" y="132"/>
                </a:lnTo>
                <a:lnTo>
                  <a:pt x="1471" y="111"/>
                </a:lnTo>
                <a:lnTo>
                  <a:pt x="1482" y="114"/>
                </a:lnTo>
                <a:lnTo>
                  <a:pt x="1474" y="327"/>
                </a:lnTo>
                <a:lnTo>
                  <a:pt x="1474" y="340"/>
                </a:lnTo>
                <a:lnTo>
                  <a:pt x="1473" y="356"/>
                </a:lnTo>
                <a:lnTo>
                  <a:pt x="1473" y="374"/>
                </a:lnTo>
                <a:lnTo>
                  <a:pt x="1473" y="392"/>
                </a:lnTo>
                <a:lnTo>
                  <a:pt x="1474" y="407"/>
                </a:lnTo>
                <a:lnTo>
                  <a:pt x="1478" y="416"/>
                </a:lnTo>
                <a:lnTo>
                  <a:pt x="1480" y="403"/>
                </a:lnTo>
                <a:lnTo>
                  <a:pt x="1482" y="385"/>
                </a:lnTo>
                <a:lnTo>
                  <a:pt x="1487" y="365"/>
                </a:lnTo>
                <a:lnTo>
                  <a:pt x="1491" y="349"/>
                </a:lnTo>
                <a:lnTo>
                  <a:pt x="1494" y="340"/>
                </a:lnTo>
                <a:lnTo>
                  <a:pt x="1496" y="338"/>
                </a:lnTo>
                <a:lnTo>
                  <a:pt x="1496" y="336"/>
                </a:lnTo>
                <a:lnTo>
                  <a:pt x="1496" y="336"/>
                </a:lnTo>
                <a:lnTo>
                  <a:pt x="1498" y="336"/>
                </a:lnTo>
                <a:lnTo>
                  <a:pt x="1500" y="336"/>
                </a:lnTo>
                <a:lnTo>
                  <a:pt x="1502" y="334"/>
                </a:lnTo>
                <a:lnTo>
                  <a:pt x="1502" y="356"/>
                </a:lnTo>
                <a:lnTo>
                  <a:pt x="1505" y="356"/>
                </a:lnTo>
                <a:lnTo>
                  <a:pt x="1511" y="291"/>
                </a:lnTo>
                <a:lnTo>
                  <a:pt x="1513" y="285"/>
                </a:lnTo>
                <a:lnTo>
                  <a:pt x="1516" y="276"/>
                </a:lnTo>
                <a:lnTo>
                  <a:pt x="1520" y="265"/>
                </a:lnTo>
                <a:lnTo>
                  <a:pt x="1518" y="254"/>
                </a:lnTo>
                <a:lnTo>
                  <a:pt x="1511" y="251"/>
                </a:lnTo>
                <a:lnTo>
                  <a:pt x="1511" y="243"/>
                </a:lnTo>
                <a:lnTo>
                  <a:pt x="1518" y="243"/>
                </a:lnTo>
                <a:lnTo>
                  <a:pt x="1531" y="103"/>
                </a:lnTo>
                <a:lnTo>
                  <a:pt x="1538" y="103"/>
                </a:lnTo>
                <a:lnTo>
                  <a:pt x="1531" y="280"/>
                </a:lnTo>
                <a:lnTo>
                  <a:pt x="1534" y="280"/>
                </a:lnTo>
                <a:lnTo>
                  <a:pt x="1534" y="291"/>
                </a:lnTo>
                <a:lnTo>
                  <a:pt x="1538" y="291"/>
                </a:lnTo>
                <a:lnTo>
                  <a:pt x="1540" y="301"/>
                </a:lnTo>
                <a:lnTo>
                  <a:pt x="1542" y="314"/>
                </a:lnTo>
                <a:lnTo>
                  <a:pt x="1542" y="327"/>
                </a:lnTo>
                <a:lnTo>
                  <a:pt x="1545" y="334"/>
                </a:lnTo>
                <a:lnTo>
                  <a:pt x="1565" y="154"/>
                </a:lnTo>
                <a:lnTo>
                  <a:pt x="1574" y="154"/>
                </a:lnTo>
                <a:lnTo>
                  <a:pt x="1578" y="176"/>
                </a:lnTo>
                <a:lnTo>
                  <a:pt x="1578" y="178"/>
                </a:lnTo>
                <a:lnTo>
                  <a:pt x="1576" y="178"/>
                </a:lnTo>
                <a:lnTo>
                  <a:pt x="1576" y="178"/>
                </a:lnTo>
                <a:lnTo>
                  <a:pt x="1574" y="176"/>
                </a:lnTo>
                <a:lnTo>
                  <a:pt x="1574" y="178"/>
                </a:lnTo>
                <a:lnTo>
                  <a:pt x="1574" y="180"/>
                </a:lnTo>
                <a:lnTo>
                  <a:pt x="1578" y="180"/>
                </a:lnTo>
                <a:lnTo>
                  <a:pt x="1578" y="231"/>
                </a:lnTo>
                <a:lnTo>
                  <a:pt x="1582" y="231"/>
                </a:lnTo>
                <a:lnTo>
                  <a:pt x="1591" y="154"/>
                </a:lnTo>
                <a:lnTo>
                  <a:pt x="1578" y="151"/>
                </a:lnTo>
                <a:lnTo>
                  <a:pt x="1578" y="143"/>
                </a:lnTo>
                <a:lnTo>
                  <a:pt x="1583" y="141"/>
                </a:lnTo>
                <a:lnTo>
                  <a:pt x="1587" y="141"/>
                </a:lnTo>
                <a:lnTo>
                  <a:pt x="1591" y="140"/>
                </a:lnTo>
                <a:lnTo>
                  <a:pt x="1594" y="138"/>
                </a:lnTo>
                <a:lnTo>
                  <a:pt x="1596" y="136"/>
                </a:lnTo>
                <a:lnTo>
                  <a:pt x="1602" y="136"/>
                </a:lnTo>
                <a:lnTo>
                  <a:pt x="1602" y="154"/>
                </a:lnTo>
                <a:lnTo>
                  <a:pt x="1613" y="163"/>
                </a:lnTo>
                <a:lnTo>
                  <a:pt x="1625" y="178"/>
                </a:lnTo>
                <a:lnTo>
                  <a:pt x="1638" y="194"/>
                </a:lnTo>
                <a:lnTo>
                  <a:pt x="1649" y="211"/>
                </a:lnTo>
                <a:lnTo>
                  <a:pt x="1654" y="223"/>
                </a:lnTo>
                <a:lnTo>
                  <a:pt x="1658" y="223"/>
                </a:lnTo>
                <a:lnTo>
                  <a:pt x="1647" y="172"/>
                </a:lnTo>
                <a:lnTo>
                  <a:pt x="1634" y="127"/>
                </a:lnTo>
                <a:lnTo>
                  <a:pt x="1631" y="94"/>
                </a:lnTo>
                <a:lnTo>
                  <a:pt x="1623" y="76"/>
                </a:lnTo>
                <a:lnTo>
                  <a:pt x="1618" y="54"/>
                </a:lnTo>
                <a:lnTo>
                  <a:pt x="1625" y="54"/>
                </a:lnTo>
                <a:lnTo>
                  <a:pt x="1651" y="136"/>
                </a:lnTo>
                <a:lnTo>
                  <a:pt x="1651" y="151"/>
                </a:lnTo>
                <a:lnTo>
                  <a:pt x="1654" y="151"/>
                </a:lnTo>
                <a:lnTo>
                  <a:pt x="1658" y="180"/>
                </a:lnTo>
                <a:lnTo>
                  <a:pt x="1662" y="180"/>
                </a:lnTo>
                <a:lnTo>
                  <a:pt x="1662" y="176"/>
                </a:lnTo>
                <a:lnTo>
                  <a:pt x="1665" y="176"/>
                </a:lnTo>
                <a:lnTo>
                  <a:pt x="1674" y="180"/>
                </a:lnTo>
                <a:lnTo>
                  <a:pt x="1673" y="196"/>
                </a:lnTo>
                <a:lnTo>
                  <a:pt x="1671" y="214"/>
                </a:lnTo>
                <a:lnTo>
                  <a:pt x="1665" y="214"/>
                </a:lnTo>
                <a:lnTo>
                  <a:pt x="1665" y="220"/>
                </a:lnTo>
                <a:lnTo>
                  <a:pt x="1671" y="220"/>
                </a:lnTo>
                <a:lnTo>
                  <a:pt x="1671" y="243"/>
                </a:lnTo>
                <a:lnTo>
                  <a:pt x="1678" y="243"/>
                </a:lnTo>
                <a:lnTo>
                  <a:pt x="1676" y="232"/>
                </a:lnTo>
                <a:lnTo>
                  <a:pt x="1678" y="220"/>
                </a:lnTo>
                <a:lnTo>
                  <a:pt x="1678" y="203"/>
                </a:lnTo>
                <a:lnTo>
                  <a:pt x="1678" y="83"/>
                </a:lnTo>
                <a:lnTo>
                  <a:pt x="1685" y="83"/>
                </a:lnTo>
                <a:lnTo>
                  <a:pt x="1685" y="136"/>
                </a:lnTo>
                <a:lnTo>
                  <a:pt x="1691" y="136"/>
                </a:lnTo>
                <a:lnTo>
                  <a:pt x="1685" y="143"/>
                </a:lnTo>
                <a:lnTo>
                  <a:pt x="1691" y="154"/>
                </a:lnTo>
                <a:lnTo>
                  <a:pt x="1689" y="156"/>
                </a:lnTo>
                <a:lnTo>
                  <a:pt x="1687" y="156"/>
                </a:lnTo>
                <a:lnTo>
                  <a:pt x="1685" y="156"/>
                </a:lnTo>
                <a:lnTo>
                  <a:pt x="1685" y="158"/>
                </a:lnTo>
                <a:lnTo>
                  <a:pt x="1685" y="160"/>
                </a:lnTo>
                <a:lnTo>
                  <a:pt x="1691" y="160"/>
                </a:lnTo>
                <a:lnTo>
                  <a:pt x="1691" y="191"/>
                </a:lnTo>
                <a:lnTo>
                  <a:pt x="1694" y="191"/>
                </a:lnTo>
                <a:lnTo>
                  <a:pt x="1694" y="163"/>
                </a:lnTo>
                <a:lnTo>
                  <a:pt x="1702" y="163"/>
                </a:lnTo>
                <a:lnTo>
                  <a:pt x="1705" y="191"/>
                </a:lnTo>
                <a:lnTo>
                  <a:pt x="1713" y="218"/>
                </a:lnTo>
                <a:lnTo>
                  <a:pt x="1718" y="245"/>
                </a:lnTo>
                <a:lnTo>
                  <a:pt x="1722" y="274"/>
                </a:lnTo>
                <a:lnTo>
                  <a:pt x="1731" y="274"/>
                </a:lnTo>
                <a:lnTo>
                  <a:pt x="1733" y="289"/>
                </a:lnTo>
                <a:lnTo>
                  <a:pt x="1736" y="305"/>
                </a:lnTo>
                <a:lnTo>
                  <a:pt x="1742" y="314"/>
                </a:lnTo>
                <a:lnTo>
                  <a:pt x="1743" y="294"/>
                </a:lnTo>
                <a:lnTo>
                  <a:pt x="1745" y="276"/>
                </a:lnTo>
                <a:lnTo>
                  <a:pt x="1751" y="260"/>
                </a:lnTo>
                <a:lnTo>
                  <a:pt x="1751" y="227"/>
                </a:lnTo>
                <a:lnTo>
                  <a:pt x="1754" y="227"/>
                </a:lnTo>
                <a:lnTo>
                  <a:pt x="1754" y="191"/>
                </a:lnTo>
                <a:lnTo>
                  <a:pt x="1758" y="191"/>
                </a:lnTo>
                <a:lnTo>
                  <a:pt x="1760" y="174"/>
                </a:lnTo>
                <a:lnTo>
                  <a:pt x="1760" y="156"/>
                </a:lnTo>
                <a:lnTo>
                  <a:pt x="1760" y="138"/>
                </a:lnTo>
                <a:lnTo>
                  <a:pt x="1762" y="123"/>
                </a:lnTo>
                <a:lnTo>
                  <a:pt x="1765" y="123"/>
                </a:lnTo>
                <a:lnTo>
                  <a:pt x="1765" y="187"/>
                </a:lnTo>
                <a:lnTo>
                  <a:pt x="1774" y="187"/>
                </a:lnTo>
                <a:lnTo>
                  <a:pt x="1773" y="192"/>
                </a:lnTo>
                <a:lnTo>
                  <a:pt x="1773" y="196"/>
                </a:lnTo>
                <a:lnTo>
                  <a:pt x="1771" y="200"/>
                </a:lnTo>
                <a:lnTo>
                  <a:pt x="1771" y="203"/>
                </a:lnTo>
                <a:lnTo>
                  <a:pt x="1782" y="200"/>
                </a:lnTo>
                <a:lnTo>
                  <a:pt x="1778" y="207"/>
                </a:lnTo>
                <a:lnTo>
                  <a:pt x="1785" y="211"/>
                </a:lnTo>
                <a:lnTo>
                  <a:pt x="1785" y="223"/>
                </a:lnTo>
                <a:lnTo>
                  <a:pt x="1791" y="223"/>
                </a:lnTo>
                <a:lnTo>
                  <a:pt x="1791" y="231"/>
                </a:lnTo>
                <a:lnTo>
                  <a:pt x="1794" y="231"/>
                </a:lnTo>
                <a:lnTo>
                  <a:pt x="1794" y="243"/>
                </a:lnTo>
                <a:lnTo>
                  <a:pt x="1798" y="243"/>
                </a:lnTo>
                <a:lnTo>
                  <a:pt x="1798" y="254"/>
                </a:lnTo>
                <a:lnTo>
                  <a:pt x="1802" y="254"/>
                </a:lnTo>
                <a:lnTo>
                  <a:pt x="1802" y="267"/>
                </a:lnTo>
                <a:lnTo>
                  <a:pt x="1805" y="267"/>
                </a:lnTo>
                <a:lnTo>
                  <a:pt x="1805" y="283"/>
                </a:lnTo>
                <a:lnTo>
                  <a:pt x="1811" y="283"/>
                </a:lnTo>
                <a:lnTo>
                  <a:pt x="1814" y="320"/>
                </a:lnTo>
                <a:lnTo>
                  <a:pt x="1818" y="320"/>
                </a:lnTo>
                <a:lnTo>
                  <a:pt x="1820" y="331"/>
                </a:lnTo>
                <a:lnTo>
                  <a:pt x="1820" y="345"/>
                </a:lnTo>
                <a:lnTo>
                  <a:pt x="1820" y="361"/>
                </a:lnTo>
                <a:lnTo>
                  <a:pt x="1822" y="374"/>
                </a:lnTo>
                <a:lnTo>
                  <a:pt x="1825" y="383"/>
                </a:lnTo>
                <a:lnTo>
                  <a:pt x="1825" y="361"/>
                </a:lnTo>
                <a:lnTo>
                  <a:pt x="1825" y="338"/>
                </a:lnTo>
                <a:lnTo>
                  <a:pt x="1825" y="318"/>
                </a:lnTo>
                <a:lnTo>
                  <a:pt x="1825" y="303"/>
                </a:lnTo>
                <a:lnTo>
                  <a:pt x="1827" y="303"/>
                </a:lnTo>
                <a:lnTo>
                  <a:pt x="1827" y="301"/>
                </a:lnTo>
                <a:lnTo>
                  <a:pt x="1829" y="300"/>
                </a:lnTo>
                <a:lnTo>
                  <a:pt x="1831" y="296"/>
                </a:lnTo>
                <a:lnTo>
                  <a:pt x="1831" y="291"/>
                </a:lnTo>
                <a:lnTo>
                  <a:pt x="1825" y="291"/>
                </a:lnTo>
                <a:lnTo>
                  <a:pt x="1825" y="271"/>
                </a:lnTo>
                <a:lnTo>
                  <a:pt x="1822" y="271"/>
                </a:lnTo>
                <a:lnTo>
                  <a:pt x="1820" y="269"/>
                </a:lnTo>
                <a:lnTo>
                  <a:pt x="1820" y="265"/>
                </a:lnTo>
                <a:lnTo>
                  <a:pt x="1820" y="263"/>
                </a:lnTo>
                <a:lnTo>
                  <a:pt x="1818" y="260"/>
                </a:lnTo>
                <a:lnTo>
                  <a:pt x="1818" y="254"/>
                </a:lnTo>
                <a:lnTo>
                  <a:pt x="1825" y="260"/>
                </a:lnTo>
                <a:lnTo>
                  <a:pt x="1825" y="247"/>
                </a:lnTo>
                <a:lnTo>
                  <a:pt x="1838" y="251"/>
                </a:lnTo>
                <a:lnTo>
                  <a:pt x="1840" y="263"/>
                </a:lnTo>
                <a:lnTo>
                  <a:pt x="1843" y="274"/>
                </a:lnTo>
                <a:lnTo>
                  <a:pt x="1845" y="283"/>
                </a:lnTo>
                <a:lnTo>
                  <a:pt x="1845" y="307"/>
                </a:lnTo>
                <a:lnTo>
                  <a:pt x="1858" y="311"/>
                </a:lnTo>
                <a:lnTo>
                  <a:pt x="1858" y="314"/>
                </a:lnTo>
                <a:lnTo>
                  <a:pt x="1854" y="321"/>
                </a:lnTo>
                <a:lnTo>
                  <a:pt x="1853" y="334"/>
                </a:lnTo>
                <a:lnTo>
                  <a:pt x="1853" y="349"/>
                </a:lnTo>
                <a:lnTo>
                  <a:pt x="1854" y="360"/>
                </a:lnTo>
                <a:lnTo>
                  <a:pt x="1858" y="360"/>
                </a:lnTo>
                <a:lnTo>
                  <a:pt x="1865" y="463"/>
                </a:lnTo>
                <a:lnTo>
                  <a:pt x="1874" y="463"/>
                </a:lnTo>
                <a:lnTo>
                  <a:pt x="1876" y="429"/>
                </a:lnTo>
                <a:lnTo>
                  <a:pt x="1878" y="391"/>
                </a:lnTo>
                <a:lnTo>
                  <a:pt x="1878" y="351"/>
                </a:lnTo>
                <a:lnTo>
                  <a:pt x="1878" y="307"/>
                </a:lnTo>
                <a:lnTo>
                  <a:pt x="1874" y="307"/>
                </a:lnTo>
                <a:lnTo>
                  <a:pt x="1874" y="283"/>
                </a:lnTo>
                <a:lnTo>
                  <a:pt x="1871" y="283"/>
                </a:lnTo>
                <a:lnTo>
                  <a:pt x="1865" y="254"/>
                </a:lnTo>
                <a:lnTo>
                  <a:pt x="1871" y="254"/>
                </a:lnTo>
                <a:lnTo>
                  <a:pt x="1871" y="260"/>
                </a:lnTo>
                <a:lnTo>
                  <a:pt x="1876" y="267"/>
                </a:lnTo>
                <a:lnTo>
                  <a:pt x="1880" y="274"/>
                </a:lnTo>
                <a:lnTo>
                  <a:pt x="1880" y="283"/>
                </a:lnTo>
                <a:lnTo>
                  <a:pt x="1882" y="296"/>
                </a:lnTo>
                <a:lnTo>
                  <a:pt x="1885" y="296"/>
                </a:lnTo>
                <a:lnTo>
                  <a:pt x="1885" y="320"/>
                </a:lnTo>
                <a:lnTo>
                  <a:pt x="1891" y="320"/>
                </a:lnTo>
                <a:lnTo>
                  <a:pt x="1891" y="334"/>
                </a:lnTo>
                <a:lnTo>
                  <a:pt x="1894" y="334"/>
                </a:lnTo>
                <a:lnTo>
                  <a:pt x="1896" y="349"/>
                </a:lnTo>
                <a:lnTo>
                  <a:pt x="1896" y="361"/>
                </a:lnTo>
                <a:lnTo>
                  <a:pt x="1896" y="372"/>
                </a:lnTo>
                <a:lnTo>
                  <a:pt x="1902" y="383"/>
                </a:lnTo>
                <a:lnTo>
                  <a:pt x="1903" y="352"/>
                </a:lnTo>
                <a:lnTo>
                  <a:pt x="1905" y="321"/>
                </a:lnTo>
                <a:lnTo>
                  <a:pt x="1907" y="291"/>
                </a:lnTo>
                <a:lnTo>
                  <a:pt x="1902" y="263"/>
                </a:lnTo>
                <a:lnTo>
                  <a:pt x="1902" y="236"/>
                </a:lnTo>
                <a:lnTo>
                  <a:pt x="1898" y="236"/>
                </a:lnTo>
                <a:lnTo>
                  <a:pt x="1894" y="211"/>
                </a:lnTo>
                <a:lnTo>
                  <a:pt x="1885" y="207"/>
                </a:lnTo>
                <a:lnTo>
                  <a:pt x="1874" y="187"/>
                </a:lnTo>
                <a:lnTo>
                  <a:pt x="1885" y="187"/>
                </a:lnTo>
                <a:lnTo>
                  <a:pt x="1885" y="183"/>
                </a:lnTo>
                <a:lnTo>
                  <a:pt x="1876" y="172"/>
                </a:lnTo>
                <a:lnTo>
                  <a:pt x="1867" y="158"/>
                </a:lnTo>
                <a:lnTo>
                  <a:pt x="1862" y="143"/>
                </a:lnTo>
                <a:lnTo>
                  <a:pt x="1874" y="143"/>
                </a:lnTo>
                <a:lnTo>
                  <a:pt x="1876" y="151"/>
                </a:lnTo>
                <a:lnTo>
                  <a:pt x="1880" y="156"/>
                </a:lnTo>
                <a:lnTo>
                  <a:pt x="1883" y="161"/>
                </a:lnTo>
                <a:lnTo>
                  <a:pt x="1887" y="165"/>
                </a:lnTo>
                <a:lnTo>
                  <a:pt x="1891" y="171"/>
                </a:lnTo>
                <a:lnTo>
                  <a:pt x="1891" y="180"/>
                </a:lnTo>
                <a:lnTo>
                  <a:pt x="1894" y="180"/>
                </a:lnTo>
                <a:lnTo>
                  <a:pt x="1894" y="187"/>
                </a:lnTo>
                <a:lnTo>
                  <a:pt x="1902" y="191"/>
                </a:lnTo>
                <a:lnTo>
                  <a:pt x="1905" y="211"/>
                </a:lnTo>
                <a:lnTo>
                  <a:pt x="1911" y="211"/>
                </a:lnTo>
                <a:lnTo>
                  <a:pt x="1914" y="227"/>
                </a:lnTo>
                <a:lnTo>
                  <a:pt x="1918" y="227"/>
                </a:lnTo>
                <a:lnTo>
                  <a:pt x="1918" y="240"/>
                </a:lnTo>
                <a:lnTo>
                  <a:pt x="1922" y="240"/>
                </a:lnTo>
                <a:lnTo>
                  <a:pt x="1922" y="260"/>
                </a:lnTo>
                <a:lnTo>
                  <a:pt x="1925" y="260"/>
                </a:lnTo>
                <a:lnTo>
                  <a:pt x="1934" y="311"/>
                </a:lnTo>
                <a:lnTo>
                  <a:pt x="1938" y="311"/>
                </a:lnTo>
                <a:lnTo>
                  <a:pt x="1940" y="267"/>
                </a:lnTo>
                <a:lnTo>
                  <a:pt x="1943" y="223"/>
                </a:lnTo>
                <a:lnTo>
                  <a:pt x="1945" y="176"/>
                </a:lnTo>
                <a:lnTo>
                  <a:pt x="1938" y="176"/>
                </a:lnTo>
                <a:lnTo>
                  <a:pt x="1934" y="156"/>
                </a:lnTo>
                <a:lnTo>
                  <a:pt x="1925" y="141"/>
                </a:lnTo>
                <a:lnTo>
                  <a:pt x="1916" y="127"/>
                </a:lnTo>
                <a:lnTo>
                  <a:pt x="1907" y="112"/>
                </a:lnTo>
                <a:lnTo>
                  <a:pt x="1902" y="94"/>
                </a:lnTo>
                <a:lnTo>
                  <a:pt x="1911" y="94"/>
                </a:lnTo>
                <a:lnTo>
                  <a:pt x="1914" y="107"/>
                </a:lnTo>
                <a:lnTo>
                  <a:pt x="1922" y="111"/>
                </a:lnTo>
                <a:lnTo>
                  <a:pt x="1934" y="134"/>
                </a:lnTo>
                <a:lnTo>
                  <a:pt x="1942" y="160"/>
                </a:lnTo>
                <a:lnTo>
                  <a:pt x="1945" y="160"/>
                </a:lnTo>
                <a:lnTo>
                  <a:pt x="1945" y="87"/>
                </a:lnTo>
                <a:lnTo>
                  <a:pt x="1951" y="87"/>
                </a:lnTo>
                <a:lnTo>
                  <a:pt x="1951" y="54"/>
                </a:lnTo>
                <a:lnTo>
                  <a:pt x="1954" y="54"/>
                </a:lnTo>
                <a:lnTo>
                  <a:pt x="1956" y="51"/>
                </a:lnTo>
                <a:lnTo>
                  <a:pt x="1956" y="47"/>
                </a:lnTo>
                <a:lnTo>
                  <a:pt x="1956" y="43"/>
                </a:lnTo>
                <a:lnTo>
                  <a:pt x="1958" y="40"/>
                </a:lnTo>
                <a:lnTo>
                  <a:pt x="1962" y="40"/>
                </a:lnTo>
                <a:lnTo>
                  <a:pt x="1962" y="43"/>
                </a:lnTo>
                <a:lnTo>
                  <a:pt x="1965" y="43"/>
                </a:lnTo>
                <a:lnTo>
                  <a:pt x="1962" y="87"/>
                </a:lnTo>
                <a:lnTo>
                  <a:pt x="1958" y="87"/>
                </a:lnTo>
                <a:lnTo>
                  <a:pt x="1962" y="107"/>
                </a:lnTo>
                <a:lnTo>
                  <a:pt x="1969" y="111"/>
                </a:lnTo>
                <a:lnTo>
                  <a:pt x="1973" y="114"/>
                </a:lnTo>
                <a:lnTo>
                  <a:pt x="1978" y="118"/>
                </a:lnTo>
                <a:lnTo>
                  <a:pt x="1983" y="121"/>
                </a:lnTo>
                <a:lnTo>
                  <a:pt x="1991" y="123"/>
                </a:lnTo>
                <a:lnTo>
                  <a:pt x="1991" y="120"/>
                </a:lnTo>
                <a:lnTo>
                  <a:pt x="2002" y="111"/>
                </a:lnTo>
                <a:lnTo>
                  <a:pt x="2002" y="94"/>
                </a:lnTo>
                <a:lnTo>
                  <a:pt x="2014" y="94"/>
                </a:lnTo>
                <a:lnTo>
                  <a:pt x="2014" y="103"/>
                </a:lnTo>
                <a:lnTo>
                  <a:pt x="2011" y="103"/>
                </a:lnTo>
                <a:lnTo>
                  <a:pt x="2011" y="107"/>
                </a:lnTo>
                <a:lnTo>
                  <a:pt x="2014" y="107"/>
                </a:lnTo>
                <a:lnTo>
                  <a:pt x="2013" y="109"/>
                </a:lnTo>
                <a:lnTo>
                  <a:pt x="2013" y="109"/>
                </a:lnTo>
                <a:lnTo>
                  <a:pt x="2013" y="109"/>
                </a:lnTo>
                <a:lnTo>
                  <a:pt x="2011" y="109"/>
                </a:lnTo>
                <a:lnTo>
                  <a:pt x="2011" y="111"/>
                </a:lnTo>
                <a:lnTo>
                  <a:pt x="2011" y="140"/>
                </a:lnTo>
                <a:lnTo>
                  <a:pt x="2005" y="140"/>
                </a:lnTo>
                <a:lnTo>
                  <a:pt x="2011" y="151"/>
                </a:lnTo>
                <a:lnTo>
                  <a:pt x="2005" y="151"/>
                </a:lnTo>
                <a:lnTo>
                  <a:pt x="2005" y="154"/>
                </a:lnTo>
                <a:lnTo>
                  <a:pt x="2011" y="154"/>
                </a:lnTo>
                <a:lnTo>
                  <a:pt x="2011" y="163"/>
                </a:lnTo>
                <a:lnTo>
                  <a:pt x="2018" y="167"/>
                </a:lnTo>
                <a:lnTo>
                  <a:pt x="2031" y="203"/>
                </a:lnTo>
                <a:lnTo>
                  <a:pt x="2034" y="203"/>
                </a:lnTo>
                <a:lnTo>
                  <a:pt x="2036" y="176"/>
                </a:lnTo>
                <a:lnTo>
                  <a:pt x="2040" y="152"/>
                </a:lnTo>
                <a:lnTo>
                  <a:pt x="2045" y="131"/>
                </a:lnTo>
                <a:lnTo>
                  <a:pt x="2051" y="107"/>
                </a:lnTo>
                <a:lnTo>
                  <a:pt x="2062" y="103"/>
                </a:lnTo>
                <a:lnTo>
                  <a:pt x="2062" y="94"/>
                </a:lnTo>
                <a:lnTo>
                  <a:pt x="2074" y="100"/>
                </a:lnTo>
                <a:lnTo>
                  <a:pt x="2071" y="123"/>
                </a:lnTo>
                <a:lnTo>
                  <a:pt x="2065" y="123"/>
                </a:lnTo>
                <a:lnTo>
                  <a:pt x="2065" y="160"/>
                </a:lnTo>
                <a:lnTo>
                  <a:pt x="2062" y="160"/>
                </a:lnTo>
                <a:lnTo>
                  <a:pt x="2058" y="207"/>
                </a:lnTo>
                <a:lnTo>
                  <a:pt x="2054" y="207"/>
                </a:lnTo>
                <a:lnTo>
                  <a:pt x="2054" y="243"/>
                </a:lnTo>
                <a:lnTo>
                  <a:pt x="2051" y="243"/>
                </a:lnTo>
                <a:lnTo>
                  <a:pt x="2054" y="300"/>
                </a:lnTo>
                <a:lnTo>
                  <a:pt x="2058" y="300"/>
                </a:lnTo>
                <a:lnTo>
                  <a:pt x="2060" y="312"/>
                </a:lnTo>
                <a:lnTo>
                  <a:pt x="2060" y="323"/>
                </a:lnTo>
                <a:lnTo>
                  <a:pt x="2060" y="334"/>
                </a:lnTo>
                <a:lnTo>
                  <a:pt x="2065" y="343"/>
                </a:lnTo>
                <a:lnTo>
                  <a:pt x="2063" y="314"/>
                </a:lnTo>
                <a:lnTo>
                  <a:pt x="2058" y="287"/>
                </a:lnTo>
                <a:lnTo>
                  <a:pt x="2054" y="260"/>
                </a:lnTo>
                <a:lnTo>
                  <a:pt x="2056" y="260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6" y="261"/>
                </a:lnTo>
                <a:lnTo>
                  <a:pt x="2058" y="263"/>
                </a:lnTo>
                <a:lnTo>
                  <a:pt x="2071" y="260"/>
                </a:lnTo>
                <a:lnTo>
                  <a:pt x="2071" y="263"/>
                </a:lnTo>
                <a:lnTo>
                  <a:pt x="2076" y="276"/>
                </a:lnTo>
                <a:lnTo>
                  <a:pt x="2082" y="292"/>
                </a:lnTo>
                <a:lnTo>
                  <a:pt x="2087" y="311"/>
                </a:lnTo>
                <a:lnTo>
                  <a:pt x="2091" y="327"/>
                </a:lnTo>
                <a:lnTo>
                  <a:pt x="2091" y="351"/>
                </a:lnTo>
                <a:lnTo>
                  <a:pt x="2094" y="351"/>
                </a:lnTo>
                <a:lnTo>
                  <a:pt x="2094" y="309"/>
                </a:lnTo>
                <a:lnTo>
                  <a:pt x="2098" y="267"/>
                </a:lnTo>
                <a:lnTo>
                  <a:pt x="2105" y="225"/>
                </a:lnTo>
                <a:lnTo>
                  <a:pt x="2114" y="191"/>
                </a:lnTo>
                <a:lnTo>
                  <a:pt x="2122" y="140"/>
                </a:lnTo>
                <a:lnTo>
                  <a:pt x="2125" y="140"/>
                </a:lnTo>
                <a:lnTo>
                  <a:pt x="2127" y="138"/>
                </a:lnTo>
                <a:lnTo>
                  <a:pt x="2129" y="136"/>
                </a:lnTo>
                <a:lnTo>
                  <a:pt x="2129" y="136"/>
                </a:lnTo>
                <a:lnTo>
                  <a:pt x="2129" y="136"/>
                </a:lnTo>
                <a:lnTo>
                  <a:pt x="2131" y="136"/>
                </a:lnTo>
                <a:lnTo>
                  <a:pt x="2134" y="136"/>
                </a:lnTo>
                <a:lnTo>
                  <a:pt x="2133" y="161"/>
                </a:lnTo>
                <a:lnTo>
                  <a:pt x="2133" y="192"/>
                </a:lnTo>
                <a:lnTo>
                  <a:pt x="2131" y="223"/>
                </a:lnTo>
                <a:lnTo>
                  <a:pt x="2129" y="245"/>
                </a:lnTo>
                <a:lnTo>
                  <a:pt x="2129" y="272"/>
                </a:lnTo>
                <a:lnTo>
                  <a:pt x="2133" y="303"/>
                </a:lnTo>
                <a:lnTo>
                  <a:pt x="2138" y="334"/>
                </a:lnTo>
                <a:lnTo>
                  <a:pt x="2143" y="363"/>
                </a:lnTo>
                <a:lnTo>
                  <a:pt x="2151" y="387"/>
                </a:lnTo>
                <a:lnTo>
                  <a:pt x="2153" y="401"/>
                </a:lnTo>
                <a:lnTo>
                  <a:pt x="2153" y="420"/>
                </a:lnTo>
                <a:lnTo>
                  <a:pt x="2153" y="436"/>
                </a:lnTo>
                <a:lnTo>
                  <a:pt x="2153" y="452"/>
                </a:lnTo>
                <a:lnTo>
                  <a:pt x="2158" y="463"/>
                </a:lnTo>
                <a:lnTo>
                  <a:pt x="2165" y="347"/>
                </a:lnTo>
                <a:lnTo>
                  <a:pt x="2162" y="347"/>
                </a:lnTo>
                <a:lnTo>
                  <a:pt x="2162" y="300"/>
                </a:lnTo>
                <a:lnTo>
                  <a:pt x="2154" y="280"/>
                </a:lnTo>
                <a:lnTo>
                  <a:pt x="2151" y="260"/>
                </a:lnTo>
                <a:lnTo>
                  <a:pt x="2162" y="263"/>
                </a:lnTo>
                <a:lnTo>
                  <a:pt x="2163" y="274"/>
                </a:lnTo>
                <a:lnTo>
                  <a:pt x="2169" y="289"/>
                </a:lnTo>
                <a:lnTo>
                  <a:pt x="2173" y="305"/>
                </a:lnTo>
                <a:lnTo>
                  <a:pt x="2178" y="320"/>
                </a:lnTo>
                <a:lnTo>
                  <a:pt x="2182" y="327"/>
                </a:lnTo>
                <a:lnTo>
                  <a:pt x="2182" y="320"/>
                </a:lnTo>
                <a:lnTo>
                  <a:pt x="2185" y="311"/>
                </a:lnTo>
                <a:lnTo>
                  <a:pt x="2187" y="296"/>
                </a:lnTo>
                <a:lnTo>
                  <a:pt x="2187" y="276"/>
                </a:lnTo>
                <a:lnTo>
                  <a:pt x="2187" y="260"/>
                </a:lnTo>
                <a:lnTo>
                  <a:pt x="2185" y="247"/>
                </a:lnTo>
                <a:lnTo>
                  <a:pt x="2182" y="247"/>
                </a:lnTo>
                <a:lnTo>
                  <a:pt x="2182" y="183"/>
                </a:lnTo>
                <a:lnTo>
                  <a:pt x="2178" y="183"/>
                </a:lnTo>
                <a:lnTo>
                  <a:pt x="2178" y="160"/>
                </a:lnTo>
                <a:lnTo>
                  <a:pt x="2174" y="160"/>
                </a:lnTo>
                <a:lnTo>
                  <a:pt x="2174" y="136"/>
                </a:lnTo>
                <a:lnTo>
                  <a:pt x="2171" y="136"/>
                </a:lnTo>
                <a:lnTo>
                  <a:pt x="2171" y="114"/>
                </a:lnTo>
                <a:lnTo>
                  <a:pt x="2165" y="114"/>
                </a:lnTo>
                <a:lnTo>
                  <a:pt x="2165" y="87"/>
                </a:lnTo>
                <a:lnTo>
                  <a:pt x="2162" y="87"/>
                </a:lnTo>
                <a:lnTo>
                  <a:pt x="2158" y="63"/>
                </a:lnTo>
                <a:lnTo>
                  <a:pt x="2171" y="67"/>
                </a:lnTo>
                <a:lnTo>
                  <a:pt x="2198" y="214"/>
                </a:lnTo>
                <a:lnTo>
                  <a:pt x="2200" y="227"/>
                </a:lnTo>
                <a:lnTo>
                  <a:pt x="2198" y="238"/>
                </a:lnTo>
                <a:lnTo>
                  <a:pt x="2198" y="247"/>
                </a:lnTo>
                <a:lnTo>
                  <a:pt x="2202" y="254"/>
                </a:lnTo>
                <a:lnTo>
                  <a:pt x="2214" y="163"/>
                </a:lnTo>
                <a:lnTo>
                  <a:pt x="2223" y="131"/>
                </a:lnTo>
                <a:lnTo>
                  <a:pt x="2231" y="94"/>
                </a:lnTo>
                <a:lnTo>
                  <a:pt x="2242" y="100"/>
                </a:lnTo>
                <a:lnTo>
                  <a:pt x="2240" y="109"/>
                </a:lnTo>
                <a:lnTo>
                  <a:pt x="2234" y="123"/>
                </a:lnTo>
                <a:lnTo>
                  <a:pt x="2231" y="141"/>
                </a:lnTo>
                <a:lnTo>
                  <a:pt x="2227" y="160"/>
                </a:lnTo>
                <a:lnTo>
                  <a:pt x="2225" y="178"/>
                </a:lnTo>
                <a:lnTo>
                  <a:pt x="2223" y="191"/>
                </a:lnTo>
                <a:lnTo>
                  <a:pt x="2225" y="200"/>
                </a:lnTo>
                <a:lnTo>
                  <a:pt x="2227" y="191"/>
                </a:lnTo>
                <a:lnTo>
                  <a:pt x="2227" y="185"/>
                </a:lnTo>
                <a:lnTo>
                  <a:pt x="2229" y="180"/>
                </a:lnTo>
                <a:lnTo>
                  <a:pt x="2233" y="176"/>
                </a:lnTo>
                <a:lnTo>
                  <a:pt x="2236" y="172"/>
                </a:lnTo>
                <a:lnTo>
                  <a:pt x="2242" y="171"/>
                </a:lnTo>
                <a:lnTo>
                  <a:pt x="2242" y="211"/>
                </a:lnTo>
                <a:lnTo>
                  <a:pt x="2245" y="211"/>
                </a:lnTo>
                <a:lnTo>
                  <a:pt x="2245" y="203"/>
                </a:lnTo>
                <a:lnTo>
                  <a:pt x="2258" y="192"/>
                </a:lnTo>
                <a:lnTo>
                  <a:pt x="2267" y="180"/>
                </a:lnTo>
                <a:lnTo>
                  <a:pt x="2276" y="167"/>
                </a:lnTo>
                <a:lnTo>
                  <a:pt x="2287" y="154"/>
                </a:lnTo>
                <a:lnTo>
                  <a:pt x="2302" y="147"/>
                </a:lnTo>
                <a:lnTo>
                  <a:pt x="2300" y="154"/>
                </a:lnTo>
                <a:lnTo>
                  <a:pt x="2298" y="158"/>
                </a:lnTo>
                <a:lnTo>
                  <a:pt x="2294" y="163"/>
                </a:lnTo>
                <a:lnTo>
                  <a:pt x="2291" y="167"/>
                </a:lnTo>
                <a:lnTo>
                  <a:pt x="2285" y="167"/>
                </a:lnTo>
                <a:lnTo>
                  <a:pt x="2285" y="176"/>
                </a:lnTo>
                <a:lnTo>
                  <a:pt x="2278" y="180"/>
                </a:lnTo>
                <a:lnTo>
                  <a:pt x="2278" y="183"/>
                </a:lnTo>
                <a:lnTo>
                  <a:pt x="2271" y="187"/>
                </a:lnTo>
                <a:lnTo>
                  <a:pt x="2271" y="196"/>
                </a:lnTo>
                <a:lnTo>
                  <a:pt x="2262" y="200"/>
                </a:lnTo>
                <a:lnTo>
                  <a:pt x="2256" y="212"/>
                </a:lnTo>
                <a:lnTo>
                  <a:pt x="2251" y="225"/>
                </a:lnTo>
                <a:lnTo>
                  <a:pt x="2242" y="236"/>
                </a:lnTo>
                <a:lnTo>
                  <a:pt x="2262" y="307"/>
                </a:lnTo>
                <a:lnTo>
                  <a:pt x="2265" y="307"/>
                </a:lnTo>
                <a:lnTo>
                  <a:pt x="2267" y="296"/>
                </a:lnTo>
                <a:lnTo>
                  <a:pt x="2269" y="289"/>
                </a:lnTo>
                <a:lnTo>
                  <a:pt x="2271" y="283"/>
                </a:lnTo>
                <a:lnTo>
                  <a:pt x="2274" y="274"/>
                </a:lnTo>
                <a:lnTo>
                  <a:pt x="2282" y="227"/>
                </a:lnTo>
                <a:lnTo>
                  <a:pt x="2314" y="136"/>
                </a:lnTo>
                <a:lnTo>
                  <a:pt x="2322" y="136"/>
                </a:lnTo>
                <a:lnTo>
                  <a:pt x="2311" y="191"/>
                </a:lnTo>
                <a:lnTo>
                  <a:pt x="2309" y="192"/>
                </a:lnTo>
                <a:lnTo>
                  <a:pt x="2309" y="194"/>
                </a:lnTo>
                <a:lnTo>
                  <a:pt x="2307" y="192"/>
                </a:lnTo>
                <a:lnTo>
                  <a:pt x="2307" y="192"/>
                </a:lnTo>
                <a:lnTo>
                  <a:pt x="2305" y="196"/>
                </a:lnTo>
                <a:lnTo>
                  <a:pt x="2314" y="200"/>
                </a:lnTo>
                <a:lnTo>
                  <a:pt x="2325" y="254"/>
                </a:lnTo>
                <a:lnTo>
                  <a:pt x="2327" y="254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2"/>
                </a:lnTo>
                <a:lnTo>
                  <a:pt x="2329" y="251"/>
                </a:lnTo>
                <a:lnTo>
                  <a:pt x="2331" y="247"/>
                </a:lnTo>
                <a:lnTo>
                  <a:pt x="2331" y="238"/>
                </a:lnTo>
                <a:lnTo>
                  <a:pt x="2329" y="223"/>
                </a:lnTo>
                <a:lnTo>
                  <a:pt x="2325" y="207"/>
                </a:lnTo>
                <a:lnTo>
                  <a:pt x="2320" y="192"/>
                </a:lnTo>
                <a:lnTo>
                  <a:pt x="2318" y="180"/>
                </a:lnTo>
                <a:lnTo>
                  <a:pt x="2331" y="183"/>
                </a:lnTo>
                <a:lnTo>
                  <a:pt x="2333" y="198"/>
                </a:lnTo>
                <a:lnTo>
                  <a:pt x="2336" y="212"/>
                </a:lnTo>
                <a:lnTo>
                  <a:pt x="2342" y="223"/>
                </a:lnTo>
                <a:lnTo>
                  <a:pt x="2342" y="220"/>
                </a:lnTo>
                <a:lnTo>
                  <a:pt x="2351" y="209"/>
                </a:lnTo>
                <a:lnTo>
                  <a:pt x="2356" y="196"/>
                </a:lnTo>
                <a:lnTo>
                  <a:pt x="2362" y="183"/>
                </a:lnTo>
                <a:lnTo>
                  <a:pt x="2374" y="176"/>
                </a:lnTo>
                <a:lnTo>
                  <a:pt x="2374" y="167"/>
                </a:lnTo>
                <a:lnTo>
                  <a:pt x="2378" y="163"/>
                </a:lnTo>
                <a:lnTo>
                  <a:pt x="2380" y="161"/>
                </a:lnTo>
                <a:lnTo>
                  <a:pt x="2383" y="160"/>
                </a:lnTo>
                <a:lnTo>
                  <a:pt x="2387" y="156"/>
                </a:lnTo>
                <a:lnTo>
                  <a:pt x="2389" y="154"/>
                </a:lnTo>
                <a:lnTo>
                  <a:pt x="2393" y="149"/>
                </a:lnTo>
                <a:lnTo>
                  <a:pt x="2394" y="143"/>
                </a:lnTo>
                <a:lnTo>
                  <a:pt x="2402" y="143"/>
                </a:lnTo>
                <a:lnTo>
                  <a:pt x="2402" y="140"/>
                </a:lnTo>
                <a:lnTo>
                  <a:pt x="2400" y="138"/>
                </a:lnTo>
                <a:lnTo>
                  <a:pt x="2398" y="136"/>
                </a:lnTo>
                <a:lnTo>
                  <a:pt x="2396" y="134"/>
                </a:lnTo>
                <a:lnTo>
                  <a:pt x="2396" y="134"/>
                </a:lnTo>
                <a:lnTo>
                  <a:pt x="2394" y="131"/>
                </a:lnTo>
                <a:lnTo>
                  <a:pt x="2394" y="127"/>
                </a:lnTo>
                <a:lnTo>
                  <a:pt x="2405" y="127"/>
                </a:lnTo>
                <a:lnTo>
                  <a:pt x="2405" y="136"/>
                </a:lnTo>
                <a:lnTo>
                  <a:pt x="2414" y="136"/>
                </a:lnTo>
                <a:lnTo>
                  <a:pt x="2411" y="147"/>
                </a:lnTo>
                <a:lnTo>
                  <a:pt x="2414" y="147"/>
                </a:lnTo>
                <a:lnTo>
                  <a:pt x="2414" y="160"/>
                </a:lnTo>
                <a:lnTo>
                  <a:pt x="2418" y="160"/>
                </a:lnTo>
                <a:lnTo>
                  <a:pt x="2418" y="176"/>
                </a:lnTo>
                <a:lnTo>
                  <a:pt x="2422" y="176"/>
                </a:lnTo>
                <a:lnTo>
                  <a:pt x="2422" y="191"/>
                </a:lnTo>
                <a:lnTo>
                  <a:pt x="2425" y="191"/>
                </a:lnTo>
                <a:lnTo>
                  <a:pt x="2425" y="207"/>
                </a:lnTo>
                <a:lnTo>
                  <a:pt x="2431" y="207"/>
                </a:lnTo>
                <a:lnTo>
                  <a:pt x="2434" y="236"/>
                </a:lnTo>
                <a:lnTo>
                  <a:pt x="2438" y="236"/>
                </a:lnTo>
                <a:lnTo>
                  <a:pt x="2438" y="251"/>
                </a:lnTo>
                <a:lnTo>
                  <a:pt x="2442" y="251"/>
                </a:lnTo>
                <a:lnTo>
                  <a:pt x="2443" y="263"/>
                </a:lnTo>
                <a:lnTo>
                  <a:pt x="2443" y="276"/>
                </a:lnTo>
                <a:lnTo>
                  <a:pt x="2445" y="287"/>
                </a:lnTo>
                <a:lnTo>
                  <a:pt x="2451" y="296"/>
                </a:lnTo>
                <a:lnTo>
                  <a:pt x="2451" y="280"/>
                </a:lnTo>
                <a:lnTo>
                  <a:pt x="2462" y="280"/>
                </a:lnTo>
                <a:lnTo>
                  <a:pt x="2462" y="274"/>
                </a:lnTo>
                <a:lnTo>
                  <a:pt x="2460" y="274"/>
                </a:lnTo>
                <a:lnTo>
                  <a:pt x="2458" y="274"/>
                </a:lnTo>
                <a:lnTo>
                  <a:pt x="2456" y="274"/>
                </a:lnTo>
                <a:lnTo>
                  <a:pt x="2456" y="274"/>
                </a:lnTo>
                <a:lnTo>
                  <a:pt x="2456" y="272"/>
                </a:lnTo>
                <a:lnTo>
                  <a:pt x="2454" y="271"/>
                </a:lnTo>
                <a:lnTo>
                  <a:pt x="2458" y="261"/>
                </a:lnTo>
                <a:lnTo>
                  <a:pt x="2463" y="245"/>
                </a:lnTo>
                <a:lnTo>
                  <a:pt x="2465" y="223"/>
                </a:lnTo>
                <a:lnTo>
                  <a:pt x="2469" y="201"/>
                </a:lnTo>
                <a:lnTo>
                  <a:pt x="2469" y="181"/>
                </a:lnTo>
                <a:lnTo>
                  <a:pt x="2471" y="167"/>
                </a:lnTo>
                <a:lnTo>
                  <a:pt x="2482" y="171"/>
                </a:lnTo>
                <a:lnTo>
                  <a:pt x="2483" y="183"/>
                </a:lnTo>
                <a:lnTo>
                  <a:pt x="2485" y="198"/>
                </a:lnTo>
                <a:lnTo>
                  <a:pt x="2491" y="207"/>
                </a:lnTo>
                <a:lnTo>
                  <a:pt x="2474" y="91"/>
                </a:lnTo>
                <a:lnTo>
                  <a:pt x="2482" y="91"/>
                </a:lnTo>
                <a:lnTo>
                  <a:pt x="2491" y="140"/>
                </a:lnTo>
                <a:lnTo>
                  <a:pt x="2502" y="187"/>
                </a:lnTo>
                <a:lnTo>
                  <a:pt x="2503" y="200"/>
                </a:lnTo>
                <a:lnTo>
                  <a:pt x="2503" y="214"/>
                </a:lnTo>
                <a:lnTo>
                  <a:pt x="2503" y="229"/>
                </a:lnTo>
                <a:lnTo>
                  <a:pt x="2505" y="241"/>
                </a:lnTo>
                <a:lnTo>
                  <a:pt x="2511" y="251"/>
                </a:lnTo>
                <a:lnTo>
                  <a:pt x="2514" y="200"/>
                </a:lnTo>
                <a:lnTo>
                  <a:pt x="2525" y="154"/>
                </a:lnTo>
                <a:lnTo>
                  <a:pt x="2534" y="94"/>
                </a:lnTo>
                <a:lnTo>
                  <a:pt x="2538" y="94"/>
                </a:lnTo>
                <a:lnTo>
                  <a:pt x="2538" y="83"/>
                </a:lnTo>
                <a:lnTo>
                  <a:pt x="2542" y="83"/>
                </a:lnTo>
                <a:lnTo>
                  <a:pt x="2542" y="63"/>
                </a:lnTo>
                <a:lnTo>
                  <a:pt x="2545" y="63"/>
                </a:lnTo>
                <a:lnTo>
                  <a:pt x="2531" y="16"/>
                </a:lnTo>
                <a:lnTo>
                  <a:pt x="2534" y="16"/>
                </a:lnTo>
                <a:lnTo>
                  <a:pt x="2534" y="20"/>
                </a:lnTo>
                <a:lnTo>
                  <a:pt x="2538" y="20"/>
                </a:lnTo>
                <a:lnTo>
                  <a:pt x="2549" y="45"/>
                </a:lnTo>
                <a:lnTo>
                  <a:pt x="2562" y="72"/>
                </a:lnTo>
                <a:lnTo>
                  <a:pt x="2573" y="100"/>
                </a:lnTo>
                <a:lnTo>
                  <a:pt x="2578" y="131"/>
                </a:lnTo>
                <a:lnTo>
                  <a:pt x="2585" y="131"/>
                </a:lnTo>
                <a:lnTo>
                  <a:pt x="2587" y="152"/>
                </a:lnTo>
                <a:lnTo>
                  <a:pt x="2593" y="171"/>
                </a:lnTo>
                <a:lnTo>
                  <a:pt x="2598" y="187"/>
                </a:lnTo>
                <a:lnTo>
                  <a:pt x="2598" y="214"/>
                </a:lnTo>
                <a:lnTo>
                  <a:pt x="2602" y="214"/>
                </a:lnTo>
                <a:lnTo>
                  <a:pt x="2605" y="176"/>
                </a:lnTo>
                <a:lnTo>
                  <a:pt x="2602" y="176"/>
                </a:lnTo>
                <a:lnTo>
                  <a:pt x="2602" y="147"/>
                </a:lnTo>
                <a:lnTo>
                  <a:pt x="2614" y="151"/>
                </a:lnTo>
                <a:lnTo>
                  <a:pt x="2618" y="185"/>
                </a:lnTo>
                <a:lnTo>
                  <a:pt x="2625" y="214"/>
                </a:lnTo>
                <a:lnTo>
                  <a:pt x="2638" y="331"/>
                </a:lnTo>
                <a:lnTo>
                  <a:pt x="2645" y="331"/>
                </a:lnTo>
                <a:lnTo>
                  <a:pt x="2651" y="203"/>
                </a:lnTo>
                <a:lnTo>
                  <a:pt x="2631" y="94"/>
                </a:lnTo>
                <a:lnTo>
                  <a:pt x="2642" y="100"/>
                </a:lnTo>
                <a:lnTo>
                  <a:pt x="2645" y="132"/>
                </a:lnTo>
                <a:lnTo>
                  <a:pt x="2654" y="163"/>
                </a:lnTo>
                <a:lnTo>
                  <a:pt x="2654" y="191"/>
                </a:lnTo>
                <a:lnTo>
                  <a:pt x="2658" y="191"/>
                </a:lnTo>
                <a:lnTo>
                  <a:pt x="2658" y="187"/>
                </a:lnTo>
                <a:lnTo>
                  <a:pt x="2662" y="176"/>
                </a:lnTo>
                <a:lnTo>
                  <a:pt x="2665" y="161"/>
                </a:lnTo>
                <a:lnTo>
                  <a:pt x="2665" y="147"/>
                </a:lnTo>
                <a:lnTo>
                  <a:pt x="2674" y="147"/>
                </a:lnTo>
                <a:lnTo>
                  <a:pt x="2674" y="207"/>
                </a:lnTo>
                <a:lnTo>
                  <a:pt x="2671" y="207"/>
                </a:lnTo>
                <a:lnTo>
                  <a:pt x="2674" y="331"/>
                </a:lnTo>
                <a:lnTo>
                  <a:pt x="2691" y="331"/>
                </a:lnTo>
                <a:lnTo>
                  <a:pt x="2705" y="416"/>
                </a:lnTo>
                <a:lnTo>
                  <a:pt x="2711" y="416"/>
                </a:lnTo>
                <a:lnTo>
                  <a:pt x="2705" y="263"/>
                </a:lnTo>
                <a:lnTo>
                  <a:pt x="2702" y="263"/>
                </a:lnTo>
                <a:lnTo>
                  <a:pt x="2702" y="231"/>
                </a:lnTo>
                <a:lnTo>
                  <a:pt x="2698" y="231"/>
                </a:lnTo>
                <a:lnTo>
                  <a:pt x="2698" y="196"/>
                </a:lnTo>
                <a:lnTo>
                  <a:pt x="2694" y="196"/>
                </a:lnTo>
                <a:lnTo>
                  <a:pt x="2694" y="167"/>
                </a:lnTo>
                <a:lnTo>
                  <a:pt x="2691" y="167"/>
                </a:lnTo>
                <a:lnTo>
                  <a:pt x="2691" y="143"/>
                </a:lnTo>
                <a:lnTo>
                  <a:pt x="2685" y="143"/>
                </a:lnTo>
                <a:lnTo>
                  <a:pt x="2685" y="123"/>
                </a:lnTo>
                <a:lnTo>
                  <a:pt x="2682" y="123"/>
                </a:lnTo>
                <a:lnTo>
                  <a:pt x="2682" y="103"/>
                </a:lnTo>
                <a:lnTo>
                  <a:pt x="2678" y="103"/>
                </a:lnTo>
                <a:lnTo>
                  <a:pt x="2678" y="100"/>
                </a:lnTo>
                <a:lnTo>
                  <a:pt x="2682" y="100"/>
                </a:lnTo>
                <a:lnTo>
                  <a:pt x="2682" y="94"/>
                </a:lnTo>
                <a:lnTo>
                  <a:pt x="2685" y="94"/>
                </a:lnTo>
                <a:lnTo>
                  <a:pt x="2685" y="100"/>
                </a:lnTo>
                <a:lnTo>
                  <a:pt x="2691" y="109"/>
                </a:lnTo>
                <a:lnTo>
                  <a:pt x="2693" y="118"/>
                </a:lnTo>
                <a:lnTo>
                  <a:pt x="2694" y="131"/>
                </a:lnTo>
                <a:lnTo>
                  <a:pt x="2698" y="131"/>
                </a:lnTo>
                <a:lnTo>
                  <a:pt x="2698" y="154"/>
                </a:lnTo>
                <a:lnTo>
                  <a:pt x="2705" y="185"/>
                </a:lnTo>
                <a:lnTo>
                  <a:pt x="2711" y="218"/>
                </a:lnTo>
                <a:lnTo>
                  <a:pt x="2718" y="247"/>
                </a:lnTo>
                <a:lnTo>
                  <a:pt x="2720" y="260"/>
                </a:lnTo>
                <a:lnTo>
                  <a:pt x="2720" y="276"/>
                </a:lnTo>
                <a:lnTo>
                  <a:pt x="2722" y="289"/>
                </a:lnTo>
                <a:lnTo>
                  <a:pt x="2725" y="300"/>
                </a:lnTo>
                <a:lnTo>
                  <a:pt x="2731" y="203"/>
                </a:lnTo>
                <a:lnTo>
                  <a:pt x="2725" y="203"/>
                </a:lnTo>
                <a:lnTo>
                  <a:pt x="2725" y="114"/>
                </a:lnTo>
                <a:lnTo>
                  <a:pt x="2718" y="81"/>
                </a:lnTo>
                <a:lnTo>
                  <a:pt x="2714" y="47"/>
                </a:lnTo>
                <a:lnTo>
                  <a:pt x="2722" y="47"/>
                </a:lnTo>
                <a:lnTo>
                  <a:pt x="2725" y="76"/>
                </a:lnTo>
                <a:lnTo>
                  <a:pt x="2731" y="76"/>
                </a:lnTo>
                <a:lnTo>
                  <a:pt x="2731" y="94"/>
                </a:lnTo>
                <a:lnTo>
                  <a:pt x="2734" y="94"/>
                </a:lnTo>
                <a:lnTo>
                  <a:pt x="2734" y="114"/>
                </a:lnTo>
                <a:lnTo>
                  <a:pt x="2738" y="114"/>
                </a:lnTo>
                <a:lnTo>
                  <a:pt x="2738" y="131"/>
                </a:lnTo>
                <a:lnTo>
                  <a:pt x="2742" y="131"/>
                </a:lnTo>
                <a:lnTo>
                  <a:pt x="2742" y="151"/>
                </a:lnTo>
                <a:lnTo>
                  <a:pt x="2747" y="176"/>
                </a:lnTo>
                <a:lnTo>
                  <a:pt x="2753" y="203"/>
                </a:lnTo>
                <a:lnTo>
                  <a:pt x="2758" y="227"/>
                </a:lnTo>
                <a:lnTo>
                  <a:pt x="2758" y="260"/>
                </a:lnTo>
                <a:lnTo>
                  <a:pt x="2762" y="260"/>
                </a:lnTo>
                <a:lnTo>
                  <a:pt x="2763" y="272"/>
                </a:lnTo>
                <a:lnTo>
                  <a:pt x="2763" y="285"/>
                </a:lnTo>
                <a:lnTo>
                  <a:pt x="2765" y="298"/>
                </a:lnTo>
                <a:lnTo>
                  <a:pt x="2771" y="307"/>
                </a:lnTo>
                <a:lnTo>
                  <a:pt x="2773" y="281"/>
                </a:lnTo>
                <a:lnTo>
                  <a:pt x="2780" y="256"/>
                </a:lnTo>
                <a:lnTo>
                  <a:pt x="2785" y="236"/>
                </a:lnTo>
                <a:lnTo>
                  <a:pt x="2794" y="196"/>
                </a:lnTo>
                <a:lnTo>
                  <a:pt x="2798" y="196"/>
                </a:lnTo>
                <a:lnTo>
                  <a:pt x="2798" y="180"/>
                </a:lnTo>
                <a:lnTo>
                  <a:pt x="2802" y="180"/>
                </a:lnTo>
                <a:lnTo>
                  <a:pt x="2802" y="171"/>
                </a:lnTo>
                <a:lnTo>
                  <a:pt x="2805" y="171"/>
                </a:lnTo>
                <a:lnTo>
                  <a:pt x="2811" y="151"/>
                </a:lnTo>
                <a:lnTo>
                  <a:pt x="2822" y="151"/>
                </a:lnTo>
                <a:lnTo>
                  <a:pt x="2811" y="187"/>
                </a:lnTo>
                <a:lnTo>
                  <a:pt x="2818" y="187"/>
                </a:lnTo>
                <a:lnTo>
                  <a:pt x="2805" y="223"/>
                </a:lnTo>
                <a:lnTo>
                  <a:pt x="2802" y="223"/>
                </a:lnTo>
                <a:lnTo>
                  <a:pt x="2802" y="247"/>
                </a:lnTo>
                <a:lnTo>
                  <a:pt x="2798" y="247"/>
                </a:lnTo>
                <a:lnTo>
                  <a:pt x="2798" y="251"/>
                </a:lnTo>
                <a:lnTo>
                  <a:pt x="2802" y="251"/>
                </a:lnTo>
                <a:lnTo>
                  <a:pt x="2802" y="254"/>
                </a:lnTo>
                <a:lnTo>
                  <a:pt x="2798" y="254"/>
                </a:lnTo>
                <a:lnTo>
                  <a:pt x="2798" y="260"/>
                </a:lnTo>
                <a:lnTo>
                  <a:pt x="2802" y="260"/>
                </a:lnTo>
                <a:lnTo>
                  <a:pt x="2798" y="280"/>
                </a:lnTo>
                <a:lnTo>
                  <a:pt x="2798" y="281"/>
                </a:lnTo>
                <a:lnTo>
                  <a:pt x="2800" y="281"/>
                </a:lnTo>
                <a:lnTo>
                  <a:pt x="2800" y="281"/>
                </a:lnTo>
                <a:lnTo>
                  <a:pt x="2802" y="281"/>
                </a:lnTo>
                <a:lnTo>
                  <a:pt x="2802" y="283"/>
                </a:lnTo>
                <a:lnTo>
                  <a:pt x="2802" y="298"/>
                </a:lnTo>
                <a:lnTo>
                  <a:pt x="2802" y="314"/>
                </a:lnTo>
                <a:lnTo>
                  <a:pt x="2800" y="331"/>
                </a:lnTo>
                <a:lnTo>
                  <a:pt x="2802" y="345"/>
                </a:lnTo>
                <a:lnTo>
                  <a:pt x="2805" y="356"/>
                </a:lnTo>
                <a:lnTo>
                  <a:pt x="2811" y="334"/>
                </a:lnTo>
                <a:lnTo>
                  <a:pt x="2814" y="334"/>
                </a:lnTo>
                <a:lnTo>
                  <a:pt x="2814" y="327"/>
                </a:lnTo>
                <a:lnTo>
                  <a:pt x="2818" y="327"/>
                </a:lnTo>
                <a:lnTo>
                  <a:pt x="2818" y="296"/>
                </a:lnTo>
                <a:lnTo>
                  <a:pt x="2822" y="296"/>
                </a:lnTo>
                <a:lnTo>
                  <a:pt x="2831" y="247"/>
                </a:lnTo>
                <a:lnTo>
                  <a:pt x="2838" y="247"/>
                </a:lnTo>
                <a:lnTo>
                  <a:pt x="2842" y="276"/>
                </a:lnTo>
                <a:lnTo>
                  <a:pt x="2851" y="303"/>
                </a:lnTo>
                <a:lnTo>
                  <a:pt x="2851" y="331"/>
                </a:lnTo>
                <a:lnTo>
                  <a:pt x="2854" y="331"/>
                </a:lnTo>
                <a:lnTo>
                  <a:pt x="2858" y="301"/>
                </a:lnTo>
                <a:lnTo>
                  <a:pt x="2865" y="272"/>
                </a:lnTo>
                <a:lnTo>
                  <a:pt x="2874" y="247"/>
                </a:lnTo>
                <a:lnTo>
                  <a:pt x="2878" y="247"/>
                </a:lnTo>
                <a:lnTo>
                  <a:pt x="2878" y="251"/>
                </a:lnTo>
                <a:lnTo>
                  <a:pt x="2882" y="251"/>
                </a:lnTo>
                <a:lnTo>
                  <a:pt x="2882" y="254"/>
                </a:lnTo>
                <a:lnTo>
                  <a:pt x="2882" y="258"/>
                </a:lnTo>
                <a:lnTo>
                  <a:pt x="2880" y="263"/>
                </a:lnTo>
                <a:lnTo>
                  <a:pt x="2878" y="269"/>
                </a:lnTo>
                <a:lnTo>
                  <a:pt x="2878" y="274"/>
                </a:lnTo>
                <a:lnTo>
                  <a:pt x="2878" y="280"/>
                </a:lnTo>
                <a:lnTo>
                  <a:pt x="2882" y="280"/>
                </a:lnTo>
                <a:lnTo>
                  <a:pt x="2885" y="300"/>
                </a:lnTo>
                <a:lnTo>
                  <a:pt x="2891" y="300"/>
                </a:lnTo>
                <a:lnTo>
                  <a:pt x="2893" y="283"/>
                </a:lnTo>
                <a:lnTo>
                  <a:pt x="2896" y="265"/>
                </a:lnTo>
                <a:lnTo>
                  <a:pt x="2902" y="251"/>
                </a:lnTo>
                <a:lnTo>
                  <a:pt x="2911" y="247"/>
                </a:lnTo>
                <a:lnTo>
                  <a:pt x="2911" y="238"/>
                </a:lnTo>
                <a:lnTo>
                  <a:pt x="2907" y="225"/>
                </a:lnTo>
                <a:lnTo>
                  <a:pt x="2902" y="212"/>
                </a:lnTo>
                <a:lnTo>
                  <a:pt x="2896" y="200"/>
                </a:lnTo>
                <a:lnTo>
                  <a:pt x="2894" y="191"/>
                </a:lnTo>
                <a:lnTo>
                  <a:pt x="2905" y="196"/>
                </a:lnTo>
                <a:lnTo>
                  <a:pt x="2905" y="183"/>
                </a:lnTo>
                <a:lnTo>
                  <a:pt x="2902" y="183"/>
                </a:lnTo>
                <a:lnTo>
                  <a:pt x="2898" y="154"/>
                </a:lnTo>
                <a:lnTo>
                  <a:pt x="2905" y="154"/>
                </a:lnTo>
                <a:lnTo>
                  <a:pt x="2918" y="191"/>
                </a:lnTo>
                <a:lnTo>
                  <a:pt x="2922" y="220"/>
                </a:lnTo>
                <a:lnTo>
                  <a:pt x="2925" y="220"/>
                </a:lnTo>
                <a:lnTo>
                  <a:pt x="2925" y="243"/>
                </a:lnTo>
                <a:lnTo>
                  <a:pt x="2931" y="243"/>
                </a:lnTo>
                <a:lnTo>
                  <a:pt x="2931" y="267"/>
                </a:lnTo>
                <a:lnTo>
                  <a:pt x="2934" y="267"/>
                </a:lnTo>
                <a:lnTo>
                  <a:pt x="2936" y="281"/>
                </a:lnTo>
                <a:lnTo>
                  <a:pt x="2936" y="296"/>
                </a:lnTo>
                <a:lnTo>
                  <a:pt x="2938" y="307"/>
                </a:lnTo>
                <a:lnTo>
                  <a:pt x="2942" y="307"/>
                </a:lnTo>
                <a:lnTo>
                  <a:pt x="2943" y="280"/>
                </a:lnTo>
                <a:lnTo>
                  <a:pt x="2951" y="254"/>
                </a:lnTo>
                <a:lnTo>
                  <a:pt x="2958" y="232"/>
                </a:lnTo>
                <a:lnTo>
                  <a:pt x="2965" y="211"/>
                </a:lnTo>
                <a:lnTo>
                  <a:pt x="2965" y="196"/>
                </a:lnTo>
                <a:lnTo>
                  <a:pt x="2971" y="196"/>
                </a:lnTo>
                <a:lnTo>
                  <a:pt x="2971" y="183"/>
                </a:lnTo>
                <a:lnTo>
                  <a:pt x="2974" y="183"/>
                </a:lnTo>
                <a:lnTo>
                  <a:pt x="2974" y="167"/>
                </a:lnTo>
                <a:lnTo>
                  <a:pt x="2993" y="112"/>
                </a:lnTo>
                <a:lnTo>
                  <a:pt x="3005" y="54"/>
                </a:lnTo>
                <a:lnTo>
                  <a:pt x="3018" y="54"/>
                </a:lnTo>
                <a:lnTo>
                  <a:pt x="2998" y="131"/>
                </a:lnTo>
                <a:lnTo>
                  <a:pt x="2998" y="163"/>
                </a:lnTo>
                <a:lnTo>
                  <a:pt x="2994" y="163"/>
                </a:lnTo>
                <a:lnTo>
                  <a:pt x="2994" y="196"/>
                </a:lnTo>
                <a:lnTo>
                  <a:pt x="2991" y="196"/>
                </a:lnTo>
                <a:lnTo>
                  <a:pt x="2991" y="231"/>
                </a:lnTo>
                <a:lnTo>
                  <a:pt x="2985" y="231"/>
                </a:lnTo>
                <a:lnTo>
                  <a:pt x="2983" y="243"/>
                </a:lnTo>
                <a:lnTo>
                  <a:pt x="2985" y="260"/>
                </a:lnTo>
                <a:lnTo>
                  <a:pt x="2987" y="274"/>
                </a:lnTo>
                <a:lnTo>
                  <a:pt x="2991" y="283"/>
                </a:lnTo>
                <a:lnTo>
                  <a:pt x="3002" y="231"/>
                </a:lnTo>
                <a:lnTo>
                  <a:pt x="3005" y="231"/>
                </a:lnTo>
                <a:lnTo>
                  <a:pt x="3005" y="220"/>
                </a:lnTo>
                <a:lnTo>
                  <a:pt x="3011" y="220"/>
                </a:lnTo>
                <a:lnTo>
                  <a:pt x="3042" y="103"/>
                </a:lnTo>
                <a:lnTo>
                  <a:pt x="3051" y="103"/>
                </a:lnTo>
                <a:lnTo>
                  <a:pt x="3045" y="138"/>
                </a:lnTo>
                <a:lnTo>
                  <a:pt x="3033" y="172"/>
                </a:lnTo>
                <a:lnTo>
                  <a:pt x="3022" y="203"/>
                </a:lnTo>
                <a:lnTo>
                  <a:pt x="3022" y="220"/>
                </a:lnTo>
                <a:lnTo>
                  <a:pt x="3018" y="220"/>
                </a:lnTo>
                <a:lnTo>
                  <a:pt x="3018" y="236"/>
                </a:lnTo>
                <a:lnTo>
                  <a:pt x="3014" y="236"/>
                </a:lnTo>
                <a:lnTo>
                  <a:pt x="3014" y="247"/>
                </a:lnTo>
                <a:lnTo>
                  <a:pt x="3011" y="247"/>
                </a:lnTo>
                <a:lnTo>
                  <a:pt x="3011" y="263"/>
                </a:lnTo>
                <a:lnTo>
                  <a:pt x="3005" y="263"/>
                </a:lnTo>
                <a:lnTo>
                  <a:pt x="3005" y="271"/>
                </a:lnTo>
                <a:lnTo>
                  <a:pt x="3003" y="278"/>
                </a:lnTo>
                <a:lnTo>
                  <a:pt x="3003" y="285"/>
                </a:lnTo>
                <a:lnTo>
                  <a:pt x="3002" y="291"/>
                </a:lnTo>
                <a:lnTo>
                  <a:pt x="3011" y="291"/>
                </a:lnTo>
                <a:lnTo>
                  <a:pt x="3011" y="287"/>
                </a:lnTo>
                <a:lnTo>
                  <a:pt x="3038" y="287"/>
                </a:lnTo>
                <a:lnTo>
                  <a:pt x="3038" y="283"/>
                </a:lnTo>
                <a:lnTo>
                  <a:pt x="3042" y="283"/>
                </a:lnTo>
                <a:lnTo>
                  <a:pt x="3047" y="256"/>
                </a:lnTo>
                <a:lnTo>
                  <a:pt x="3056" y="231"/>
                </a:lnTo>
                <a:lnTo>
                  <a:pt x="3065" y="207"/>
                </a:lnTo>
                <a:lnTo>
                  <a:pt x="3067" y="192"/>
                </a:lnTo>
                <a:lnTo>
                  <a:pt x="3065" y="180"/>
                </a:lnTo>
                <a:lnTo>
                  <a:pt x="3063" y="169"/>
                </a:lnTo>
                <a:lnTo>
                  <a:pt x="3065" y="160"/>
                </a:lnTo>
                <a:lnTo>
                  <a:pt x="3069" y="163"/>
                </a:lnTo>
                <a:lnTo>
                  <a:pt x="3073" y="167"/>
                </a:lnTo>
                <a:lnTo>
                  <a:pt x="3078" y="171"/>
                </a:lnTo>
                <a:lnTo>
                  <a:pt x="3080" y="152"/>
                </a:lnTo>
                <a:lnTo>
                  <a:pt x="3083" y="136"/>
                </a:lnTo>
                <a:lnTo>
                  <a:pt x="3089" y="120"/>
                </a:lnTo>
                <a:lnTo>
                  <a:pt x="3094" y="103"/>
                </a:lnTo>
                <a:lnTo>
                  <a:pt x="3102" y="103"/>
                </a:lnTo>
                <a:lnTo>
                  <a:pt x="3085" y="171"/>
                </a:lnTo>
                <a:lnTo>
                  <a:pt x="3082" y="171"/>
                </a:lnTo>
                <a:lnTo>
                  <a:pt x="3078" y="196"/>
                </a:lnTo>
                <a:lnTo>
                  <a:pt x="3082" y="196"/>
                </a:lnTo>
                <a:lnTo>
                  <a:pt x="3082" y="214"/>
                </a:lnTo>
                <a:lnTo>
                  <a:pt x="3085" y="214"/>
                </a:lnTo>
                <a:lnTo>
                  <a:pt x="3085" y="247"/>
                </a:lnTo>
                <a:lnTo>
                  <a:pt x="3091" y="247"/>
                </a:lnTo>
                <a:lnTo>
                  <a:pt x="3094" y="223"/>
                </a:lnTo>
                <a:lnTo>
                  <a:pt x="3102" y="200"/>
                </a:lnTo>
                <a:lnTo>
                  <a:pt x="3111" y="178"/>
                </a:lnTo>
                <a:lnTo>
                  <a:pt x="3118" y="154"/>
                </a:lnTo>
                <a:lnTo>
                  <a:pt x="3125" y="154"/>
                </a:lnTo>
                <a:lnTo>
                  <a:pt x="3125" y="169"/>
                </a:lnTo>
                <a:lnTo>
                  <a:pt x="3122" y="185"/>
                </a:lnTo>
                <a:lnTo>
                  <a:pt x="3120" y="200"/>
                </a:lnTo>
                <a:lnTo>
                  <a:pt x="3118" y="214"/>
                </a:lnTo>
                <a:lnTo>
                  <a:pt x="3122" y="223"/>
                </a:lnTo>
                <a:lnTo>
                  <a:pt x="3123" y="209"/>
                </a:lnTo>
                <a:lnTo>
                  <a:pt x="3129" y="198"/>
                </a:lnTo>
                <a:lnTo>
                  <a:pt x="3134" y="187"/>
                </a:lnTo>
                <a:lnTo>
                  <a:pt x="3145" y="140"/>
                </a:lnTo>
                <a:lnTo>
                  <a:pt x="3154" y="140"/>
                </a:lnTo>
                <a:lnTo>
                  <a:pt x="3149" y="176"/>
                </a:lnTo>
                <a:lnTo>
                  <a:pt x="3142" y="214"/>
                </a:lnTo>
                <a:lnTo>
                  <a:pt x="3136" y="251"/>
                </a:lnTo>
                <a:lnTo>
                  <a:pt x="3133" y="287"/>
                </a:lnTo>
                <a:lnTo>
                  <a:pt x="3138" y="323"/>
                </a:lnTo>
                <a:lnTo>
                  <a:pt x="3140" y="338"/>
                </a:lnTo>
                <a:lnTo>
                  <a:pt x="3142" y="352"/>
                </a:lnTo>
                <a:lnTo>
                  <a:pt x="3145" y="363"/>
                </a:lnTo>
                <a:lnTo>
                  <a:pt x="3145" y="360"/>
                </a:lnTo>
                <a:lnTo>
                  <a:pt x="3156" y="343"/>
                </a:lnTo>
                <a:lnTo>
                  <a:pt x="3160" y="323"/>
                </a:lnTo>
                <a:lnTo>
                  <a:pt x="3160" y="303"/>
                </a:lnTo>
                <a:lnTo>
                  <a:pt x="3156" y="281"/>
                </a:lnTo>
                <a:lnTo>
                  <a:pt x="3154" y="260"/>
                </a:lnTo>
                <a:lnTo>
                  <a:pt x="3165" y="260"/>
                </a:lnTo>
                <a:lnTo>
                  <a:pt x="3165" y="274"/>
                </a:lnTo>
                <a:lnTo>
                  <a:pt x="3169" y="285"/>
                </a:lnTo>
                <a:lnTo>
                  <a:pt x="3174" y="296"/>
                </a:lnTo>
                <a:lnTo>
                  <a:pt x="3178" y="258"/>
                </a:lnTo>
                <a:lnTo>
                  <a:pt x="3185" y="223"/>
                </a:lnTo>
                <a:lnTo>
                  <a:pt x="3194" y="191"/>
                </a:lnTo>
                <a:lnTo>
                  <a:pt x="3194" y="178"/>
                </a:lnTo>
                <a:lnTo>
                  <a:pt x="3193" y="165"/>
                </a:lnTo>
                <a:lnTo>
                  <a:pt x="3191" y="154"/>
                </a:lnTo>
                <a:lnTo>
                  <a:pt x="3191" y="111"/>
                </a:lnTo>
                <a:lnTo>
                  <a:pt x="3183" y="91"/>
                </a:lnTo>
                <a:lnTo>
                  <a:pt x="3178" y="67"/>
                </a:lnTo>
                <a:lnTo>
                  <a:pt x="3191" y="67"/>
                </a:lnTo>
                <a:lnTo>
                  <a:pt x="3193" y="85"/>
                </a:lnTo>
                <a:lnTo>
                  <a:pt x="3198" y="100"/>
                </a:lnTo>
                <a:lnTo>
                  <a:pt x="3198" y="127"/>
                </a:lnTo>
                <a:lnTo>
                  <a:pt x="3202" y="127"/>
                </a:lnTo>
                <a:lnTo>
                  <a:pt x="3214" y="20"/>
                </a:lnTo>
                <a:lnTo>
                  <a:pt x="3222" y="20"/>
                </a:lnTo>
                <a:lnTo>
                  <a:pt x="3214" y="120"/>
                </a:lnTo>
                <a:lnTo>
                  <a:pt x="3211" y="131"/>
                </a:lnTo>
                <a:lnTo>
                  <a:pt x="3207" y="147"/>
                </a:lnTo>
                <a:lnTo>
                  <a:pt x="3203" y="167"/>
                </a:lnTo>
                <a:lnTo>
                  <a:pt x="3202" y="185"/>
                </a:lnTo>
                <a:lnTo>
                  <a:pt x="3202" y="200"/>
                </a:lnTo>
                <a:lnTo>
                  <a:pt x="3205" y="200"/>
                </a:lnTo>
                <a:lnTo>
                  <a:pt x="3205" y="214"/>
                </a:lnTo>
                <a:lnTo>
                  <a:pt x="3202" y="214"/>
                </a:lnTo>
                <a:lnTo>
                  <a:pt x="3202" y="220"/>
                </a:lnTo>
                <a:lnTo>
                  <a:pt x="3205" y="220"/>
                </a:lnTo>
                <a:lnTo>
                  <a:pt x="3205" y="247"/>
                </a:lnTo>
                <a:lnTo>
                  <a:pt x="3211" y="247"/>
                </a:lnTo>
                <a:lnTo>
                  <a:pt x="3213" y="220"/>
                </a:lnTo>
                <a:lnTo>
                  <a:pt x="3220" y="191"/>
                </a:lnTo>
                <a:lnTo>
                  <a:pt x="3229" y="163"/>
                </a:lnTo>
                <a:lnTo>
                  <a:pt x="3238" y="140"/>
                </a:lnTo>
                <a:lnTo>
                  <a:pt x="3240" y="127"/>
                </a:lnTo>
                <a:lnTo>
                  <a:pt x="3240" y="118"/>
                </a:lnTo>
                <a:lnTo>
                  <a:pt x="3242" y="111"/>
                </a:lnTo>
                <a:lnTo>
                  <a:pt x="3251" y="103"/>
                </a:lnTo>
                <a:lnTo>
                  <a:pt x="3251" y="100"/>
                </a:lnTo>
                <a:lnTo>
                  <a:pt x="3254" y="100"/>
                </a:lnTo>
                <a:lnTo>
                  <a:pt x="3254" y="114"/>
                </a:lnTo>
                <a:lnTo>
                  <a:pt x="3249" y="123"/>
                </a:lnTo>
                <a:lnTo>
                  <a:pt x="3247" y="131"/>
                </a:lnTo>
                <a:lnTo>
                  <a:pt x="3247" y="140"/>
                </a:lnTo>
                <a:lnTo>
                  <a:pt x="3245" y="151"/>
                </a:lnTo>
                <a:lnTo>
                  <a:pt x="3240" y="169"/>
                </a:lnTo>
                <a:lnTo>
                  <a:pt x="3234" y="187"/>
                </a:lnTo>
                <a:lnTo>
                  <a:pt x="3231" y="207"/>
                </a:lnTo>
                <a:lnTo>
                  <a:pt x="3234" y="207"/>
                </a:lnTo>
                <a:lnTo>
                  <a:pt x="3236" y="196"/>
                </a:lnTo>
                <a:lnTo>
                  <a:pt x="3240" y="185"/>
                </a:lnTo>
                <a:lnTo>
                  <a:pt x="3242" y="176"/>
                </a:lnTo>
                <a:lnTo>
                  <a:pt x="3251" y="176"/>
                </a:lnTo>
                <a:lnTo>
                  <a:pt x="3251" y="263"/>
                </a:lnTo>
                <a:lnTo>
                  <a:pt x="3254" y="263"/>
                </a:lnTo>
                <a:lnTo>
                  <a:pt x="3258" y="274"/>
                </a:lnTo>
                <a:lnTo>
                  <a:pt x="3251" y="274"/>
                </a:lnTo>
                <a:lnTo>
                  <a:pt x="3251" y="280"/>
                </a:lnTo>
                <a:lnTo>
                  <a:pt x="3258" y="280"/>
                </a:lnTo>
                <a:lnTo>
                  <a:pt x="3258" y="292"/>
                </a:lnTo>
                <a:lnTo>
                  <a:pt x="3262" y="305"/>
                </a:lnTo>
                <a:lnTo>
                  <a:pt x="3265" y="314"/>
                </a:lnTo>
                <a:lnTo>
                  <a:pt x="3269" y="294"/>
                </a:lnTo>
                <a:lnTo>
                  <a:pt x="3274" y="276"/>
                </a:lnTo>
                <a:lnTo>
                  <a:pt x="3282" y="260"/>
                </a:lnTo>
                <a:lnTo>
                  <a:pt x="3291" y="223"/>
                </a:lnTo>
                <a:lnTo>
                  <a:pt x="3294" y="223"/>
                </a:lnTo>
                <a:lnTo>
                  <a:pt x="3294" y="214"/>
                </a:lnTo>
                <a:lnTo>
                  <a:pt x="3298" y="214"/>
                </a:lnTo>
                <a:lnTo>
                  <a:pt x="3298" y="203"/>
                </a:lnTo>
                <a:lnTo>
                  <a:pt x="3325" y="143"/>
                </a:lnTo>
                <a:lnTo>
                  <a:pt x="3331" y="143"/>
                </a:lnTo>
                <a:lnTo>
                  <a:pt x="3331" y="160"/>
                </a:lnTo>
                <a:lnTo>
                  <a:pt x="3322" y="172"/>
                </a:lnTo>
                <a:lnTo>
                  <a:pt x="3314" y="196"/>
                </a:lnTo>
                <a:lnTo>
                  <a:pt x="3309" y="223"/>
                </a:lnTo>
                <a:lnTo>
                  <a:pt x="3303" y="251"/>
                </a:lnTo>
                <a:lnTo>
                  <a:pt x="3302" y="271"/>
                </a:lnTo>
                <a:lnTo>
                  <a:pt x="3302" y="283"/>
                </a:lnTo>
                <a:lnTo>
                  <a:pt x="3302" y="298"/>
                </a:lnTo>
                <a:lnTo>
                  <a:pt x="3302" y="311"/>
                </a:lnTo>
                <a:lnTo>
                  <a:pt x="3305" y="320"/>
                </a:lnTo>
                <a:lnTo>
                  <a:pt x="3311" y="251"/>
                </a:lnTo>
                <a:lnTo>
                  <a:pt x="3322" y="251"/>
                </a:lnTo>
                <a:lnTo>
                  <a:pt x="3322" y="254"/>
                </a:lnTo>
                <a:lnTo>
                  <a:pt x="3318" y="254"/>
                </a:lnTo>
                <a:lnTo>
                  <a:pt x="3318" y="287"/>
                </a:lnTo>
                <a:lnTo>
                  <a:pt x="3316" y="298"/>
                </a:lnTo>
                <a:lnTo>
                  <a:pt x="3314" y="311"/>
                </a:lnTo>
                <a:lnTo>
                  <a:pt x="3313" y="325"/>
                </a:lnTo>
                <a:lnTo>
                  <a:pt x="3314" y="338"/>
                </a:lnTo>
                <a:lnTo>
                  <a:pt x="3318" y="347"/>
                </a:lnTo>
                <a:lnTo>
                  <a:pt x="3325" y="300"/>
                </a:lnTo>
                <a:lnTo>
                  <a:pt x="3331" y="300"/>
                </a:lnTo>
                <a:lnTo>
                  <a:pt x="3331" y="287"/>
                </a:lnTo>
                <a:lnTo>
                  <a:pt x="3334" y="287"/>
                </a:lnTo>
                <a:lnTo>
                  <a:pt x="3331" y="260"/>
                </a:lnTo>
                <a:lnTo>
                  <a:pt x="3334" y="260"/>
                </a:lnTo>
                <a:lnTo>
                  <a:pt x="3334" y="263"/>
                </a:lnTo>
                <a:lnTo>
                  <a:pt x="3336" y="263"/>
                </a:lnTo>
                <a:lnTo>
                  <a:pt x="3340" y="261"/>
                </a:lnTo>
                <a:lnTo>
                  <a:pt x="3345" y="260"/>
                </a:lnTo>
                <a:lnTo>
                  <a:pt x="3351" y="260"/>
                </a:lnTo>
                <a:lnTo>
                  <a:pt x="3351" y="261"/>
                </a:lnTo>
                <a:lnTo>
                  <a:pt x="3354" y="263"/>
                </a:lnTo>
                <a:lnTo>
                  <a:pt x="3356" y="265"/>
                </a:lnTo>
                <a:lnTo>
                  <a:pt x="3358" y="267"/>
                </a:lnTo>
                <a:lnTo>
                  <a:pt x="3358" y="267"/>
                </a:lnTo>
                <a:lnTo>
                  <a:pt x="3358" y="287"/>
                </a:lnTo>
                <a:lnTo>
                  <a:pt x="3362" y="287"/>
                </a:lnTo>
                <a:lnTo>
                  <a:pt x="3362" y="303"/>
                </a:lnTo>
                <a:lnTo>
                  <a:pt x="3365" y="303"/>
                </a:lnTo>
                <a:lnTo>
                  <a:pt x="3367" y="316"/>
                </a:lnTo>
                <a:lnTo>
                  <a:pt x="3369" y="329"/>
                </a:lnTo>
                <a:lnTo>
                  <a:pt x="3371" y="340"/>
                </a:lnTo>
                <a:lnTo>
                  <a:pt x="3374" y="340"/>
                </a:lnTo>
                <a:lnTo>
                  <a:pt x="3376" y="318"/>
                </a:lnTo>
                <a:lnTo>
                  <a:pt x="3382" y="300"/>
                </a:lnTo>
                <a:lnTo>
                  <a:pt x="3387" y="281"/>
                </a:lnTo>
                <a:lnTo>
                  <a:pt x="3391" y="263"/>
                </a:lnTo>
                <a:lnTo>
                  <a:pt x="3402" y="263"/>
                </a:lnTo>
                <a:lnTo>
                  <a:pt x="3391" y="300"/>
                </a:lnTo>
                <a:lnTo>
                  <a:pt x="3391" y="320"/>
                </a:lnTo>
                <a:lnTo>
                  <a:pt x="3385" y="320"/>
                </a:lnTo>
                <a:lnTo>
                  <a:pt x="3385" y="400"/>
                </a:lnTo>
                <a:lnTo>
                  <a:pt x="3385" y="412"/>
                </a:lnTo>
                <a:lnTo>
                  <a:pt x="3385" y="427"/>
                </a:lnTo>
                <a:lnTo>
                  <a:pt x="3385" y="441"/>
                </a:lnTo>
                <a:lnTo>
                  <a:pt x="3391" y="451"/>
                </a:lnTo>
                <a:lnTo>
                  <a:pt x="3393" y="392"/>
                </a:lnTo>
                <a:lnTo>
                  <a:pt x="3400" y="338"/>
                </a:lnTo>
                <a:lnTo>
                  <a:pt x="3413" y="289"/>
                </a:lnTo>
                <a:lnTo>
                  <a:pt x="3425" y="243"/>
                </a:lnTo>
                <a:lnTo>
                  <a:pt x="3425" y="223"/>
                </a:lnTo>
                <a:lnTo>
                  <a:pt x="3431" y="223"/>
                </a:lnTo>
                <a:lnTo>
                  <a:pt x="3434" y="207"/>
                </a:lnTo>
                <a:lnTo>
                  <a:pt x="3438" y="207"/>
                </a:lnTo>
                <a:lnTo>
                  <a:pt x="3438" y="192"/>
                </a:lnTo>
                <a:lnTo>
                  <a:pt x="3434" y="178"/>
                </a:lnTo>
                <a:lnTo>
                  <a:pt x="3429" y="161"/>
                </a:lnTo>
                <a:lnTo>
                  <a:pt x="3425" y="147"/>
                </a:lnTo>
                <a:lnTo>
                  <a:pt x="3434" y="147"/>
                </a:lnTo>
                <a:lnTo>
                  <a:pt x="3438" y="163"/>
                </a:lnTo>
                <a:lnTo>
                  <a:pt x="3442" y="163"/>
                </a:lnTo>
                <a:lnTo>
                  <a:pt x="3442" y="180"/>
                </a:lnTo>
                <a:lnTo>
                  <a:pt x="3445" y="180"/>
                </a:lnTo>
                <a:lnTo>
                  <a:pt x="3445" y="191"/>
                </a:lnTo>
                <a:lnTo>
                  <a:pt x="3451" y="191"/>
                </a:lnTo>
                <a:lnTo>
                  <a:pt x="3451" y="203"/>
                </a:lnTo>
                <a:lnTo>
                  <a:pt x="3454" y="203"/>
                </a:lnTo>
                <a:lnTo>
                  <a:pt x="3465" y="260"/>
                </a:lnTo>
                <a:lnTo>
                  <a:pt x="3471" y="260"/>
                </a:lnTo>
                <a:lnTo>
                  <a:pt x="3471" y="280"/>
                </a:lnTo>
                <a:lnTo>
                  <a:pt x="3474" y="280"/>
                </a:lnTo>
                <a:lnTo>
                  <a:pt x="3476" y="292"/>
                </a:lnTo>
                <a:lnTo>
                  <a:pt x="3476" y="305"/>
                </a:lnTo>
                <a:lnTo>
                  <a:pt x="3482" y="314"/>
                </a:lnTo>
                <a:lnTo>
                  <a:pt x="3483" y="292"/>
                </a:lnTo>
                <a:lnTo>
                  <a:pt x="3491" y="271"/>
                </a:lnTo>
                <a:lnTo>
                  <a:pt x="3494" y="271"/>
                </a:lnTo>
                <a:lnTo>
                  <a:pt x="3494" y="263"/>
                </a:lnTo>
                <a:lnTo>
                  <a:pt x="3498" y="263"/>
                </a:lnTo>
                <a:lnTo>
                  <a:pt x="3502" y="183"/>
                </a:lnTo>
                <a:lnTo>
                  <a:pt x="3514" y="183"/>
                </a:lnTo>
                <a:lnTo>
                  <a:pt x="3514" y="196"/>
                </a:lnTo>
                <a:lnTo>
                  <a:pt x="3516" y="207"/>
                </a:lnTo>
                <a:lnTo>
                  <a:pt x="3522" y="214"/>
                </a:lnTo>
                <a:lnTo>
                  <a:pt x="3520" y="187"/>
                </a:lnTo>
                <a:lnTo>
                  <a:pt x="3513" y="160"/>
                </a:lnTo>
                <a:lnTo>
                  <a:pt x="3507" y="134"/>
                </a:lnTo>
                <a:lnTo>
                  <a:pt x="3502" y="107"/>
                </a:lnTo>
                <a:lnTo>
                  <a:pt x="3514" y="111"/>
                </a:lnTo>
                <a:lnTo>
                  <a:pt x="3518" y="140"/>
                </a:lnTo>
                <a:lnTo>
                  <a:pt x="3525" y="163"/>
                </a:lnTo>
                <a:lnTo>
                  <a:pt x="3525" y="187"/>
                </a:lnTo>
                <a:lnTo>
                  <a:pt x="3531" y="187"/>
                </a:lnTo>
                <a:lnTo>
                  <a:pt x="3531" y="211"/>
                </a:lnTo>
                <a:lnTo>
                  <a:pt x="3534" y="211"/>
                </a:lnTo>
                <a:lnTo>
                  <a:pt x="3536" y="223"/>
                </a:lnTo>
                <a:lnTo>
                  <a:pt x="3536" y="234"/>
                </a:lnTo>
                <a:lnTo>
                  <a:pt x="3538" y="247"/>
                </a:lnTo>
                <a:lnTo>
                  <a:pt x="3542" y="254"/>
                </a:lnTo>
                <a:lnTo>
                  <a:pt x="3543" y="238"/>
                </a:lnTo>
                <a:lnTo>
                  <a:pt x="3545" y="221"/>
                </a:lnTo>
                <a:lnTo>
                  <a:pt x="3551" y="207"/>
                </a:lnTo>
                <a:lnTo>
                  <a:pt x="3551" y="180"/>
                </a:lnTo>
                <a:lnTo>
                  <a:pt x="3554" y="180"/>
                </a:lnTo>
                <a:lnTo>
                  <a:pt x="3554" y="151"/>
                </a:lnTo>
                <a:lnTo>
                  <a:pt x="3558" y="151"/>
                </a:lnTo>
                <a:lnTo>
                  <a:pt x="3558" y="127"/>
                </a:lnTo>
                <a:lnTo>
                  <a:pt x="3562" y="127"/>
                </a:lnTo>
                <a:lnTo>
                  <a:pt x="3562" y="107"/>
                </a:lnTo>
                <a:lnTo>
                  <a:pt x="3565" y="107"/>
                </a:lnTo>
                <a:lnTo>
                  <a:pt x="3567" y="94"/>
                </a:lnTo>
                <a:lnTo>
                  <a:pt x="3569" y="85"/>
                </a:lnTo>
                <a:lnTo>
                  <a:pt x="3574" y="76"/>
                </a:lnTo>
                <a:lnTo>
                  <a:pt x="3576" y="74"/>
                </a:lnTo>
                <a:lnTo>
                  <a:pt x="3576" y="72"/>
                </a:lnTo>
                <a:lnTo>
                  <a:pt x="3576" y="72"/>
                </a:lnTo>
                <a:lnTo>
                  <a:pt x="3578" y="72"/>
                </a:lnTo>
                <a:lnTo>
                  <a:pt x="3580" y="72"/>
                </a:lnTo>
                <a:lnTo>
                  <a:pt x="3582" y="71"/>
                </a:lnTo>
                <a:lnTo>
                  <a:pt x="3576" y="103"/>
                </a:lnTo>
                <a:lnTo>
                  <a:pt x="3569" y="140"/>
                </a:lnTo>
                <a:lnTo>
                  <a:pt x="3562" y="171"/>
                </a:lnTo>
                <a:lnTo>
                  <a:pt x="3562" y="196"/>
                </a:lnTo>
                <a:lnTo>
                  <a:pt x="3558" y="196"/>
                </a:lnTo>
                <a:lnTo>
                  <a:pt x="3558" y="254"/>
                </a:lnTo>
                <a:lnTo>
                  <a:pt x="3554" y="254"/>
                </a:lnTo>
                <a:lnTo>
                  <a:pt x="3554" y="271"/>
                </a:lnTo>
                <a:lnTo>
                  <a:pt x="3558" y="271"/>
                </a:lnTo>
                <a:lnTo>
                  <a:pt x="3560" y="285"/>
                </a:lnTo>
                <a:lnTo>
                  <a:pt x="3558" y="301"/>
                </a:lnTo>
                <a:lnTo>
                  <a:pt x="3556" y="318"/>
                </a:lnTo>
                <a:lnTo>
                  <a:pt x="3556" y="334"/>
                </a:lnTo>
                <a:lnTo>
                  <a:pt x="3558" y="349"/>
                </a:lnTo>
                <a:lnTo>
                  <a:pt x="3562" y="360"/>
                </a:lnTo>
                <a:lnTo>
                  <a:pt x="3562" y="320"/>
                </a:lnTo>
                <a:lnTo>
                  <a:pt x="3571" y="314"/>
                </a:lnTo>
                <a:lnTo>
                  <a:pt x="3582" y="263"/>
                </a:lnTo>
                <a:lnTo>
                  <a:pt x="3591" y="263"/>
                </a:lnTo>
                <a:lnTo>
                  <a:pt x="3589" y="271"/>
                </a:lnTo>
                <a:lnTo>
                  <a:pt x="3587" y="283"/>
                </a:lnTo>
                <a:lnTo>
                  <a:pt x="3583" y="296"/>
                </a:lnTo>
                <a:lnTo>
                  <a:pt x="3580" y="307"/>
                </a:lnTo>
                <a:lnTo>
                  <a:pt x="3578" y="311"/>
                </a:lnTo>
                <a:lnTo>
                  <a:pt x="3578" y="314"/>
                </a:lnTo>
                <a:lnTo>
                  <a:pt x="3585" y="314"/>
                </a:lnTo>
                <a:lnTo>
                  <a:pt x="3587" y="340"/>
                </a:lnTo>
                <a:lnTo>
                  <a:pt x="3587" y="367"/>
                </a:lnTo>
                <a:lnTo>
                  <a:pt x="3587" y="394"/>
                </a:lnTo>
                <a:lnTo>
                  <a:pt x="3582" y="416"/>
                </a:lnTo>
                <a:lnTo>
                  <a:pt x="3585" y="416"/>
                </a:lnTo>
                <a:lnTo>
                  <a:pt x="3585" y="411"/>
                </a:lnTo>
                <a:lnTo>
                  <a:pt x="3591" y="411"/>
                </a:lnTo>
                <a:lnTo>
                  <a:pt x="3598" y="351"/>
                </a:lnTo>
                <a:lnTo>
                  <a:pt x="3602" y="351"/>
                </a:lnTo>
                <a:lnTo>
                  <a:pt x="3602" y="327"/>
                </a:lnTo>
                <a:lnTo>
                  <a:pt x="3605" y="327"/>
                </a:lnTo>
                <a:lnTo>
                  <a:pt x="3605" y="314"/>
                </a:lnTo>
                <a:lnTo>
                  <a:pt x="3611" y="314"/>
                </a:lnTo>
                <a:lnTo>
                  <a:pt x="3611" y="247"/>
                </a:lnTo>
                <a:lnTo>
                  <a:pt x="3614" y="247"/>
                </a:lnTo>
                <a:lnTo>
                  <a:pt x="3611" y="240"/>
                </a:lnTo>
                <a:lnTo>
                  <a:pt x="3611" y="163"/>
                </a:lnTo>
                <a:lnTo>
                  <a:pt x="3605" y="163"/>
                </a:lnTo>
                <a:lnTo>
                  <a:pt x="3605" y="147"/>
                </a:lnTo>
                <a:lnTo>
                  <a:pt x="3618" y="147"/>
                </a:lnTo>
                <a:lnTo>
                  <a:pt x="3620" y="169"/>
                </a:lnTo>
                <a:lnTo>
                  <a:pt x="3625" y="187"/>
                </a:lnTo>
                <a:lnTo>
                  <a:pt x="3631" y="203"/>
                </a:lnTo>
                <a:lnTo>
                  <a:pt x="3633" y="218"/>
                </a:lnTo>
                <a:lnTo>
                  <a:pt x="3633" y="232"/>
                </a:lnTo>
                <a:lnTo>
                  <a:pt x="3638" y="243"/>
                </a:lnTo>
                <a:lnTo>
                  <a:pt x="3634" y="163"/>
                </a:lnTo>
                <a:lnTo>
                  <a:pt x="3642" y="163"/>
                </a:lnTo>
                <a:lnTo>
                  <a:pt x="3642" y="131"/>
                </a:lnTo>
                <a:lnTo>
                  <a:pt x="3645" y="131"/>
                </a:lnTo>
                <a:lnTo>
                  <a:pt x="3645" y="100"/>
                </a:lnTo>
                <a:lnTo>
                  <a:pt x="3647" y="69"/>
                </a:lnTo>
                <a:lnTo>
                  <a:pt x="3654" y="43"/>
                </a:lnTo>
                <a:lnTo>
                  <a:pt x="3658" y="43"/>
                </a:lnTo>
                <a:lnTo>
                  <a:pt x="3658" y="107"/>
                </a:lnTo>
                <a:lnTo>
                  <a:pt x="3654" y="118"/>
                </a:lnTo>
                <a:lnTo>
                  <a:pt x="3653" y="132"/>
                </a:lnTo>
                <a:lnTo>
                  <a:pt x="3654" y="149"/>
                </a:lnTo>
                <a:lnTo>
                  <a:pt x="3654" y="165"/>
                </a:lnTo>
                <a:lnTo>
                  <a:pt x="3654" y="180"/>
                </a:lnTo>
                <a:lnTo>
                  <a:pt x="3651" y="200"/>
                </a:lnTo>
                <a:lnTo>
                  <a:pt x="3654" y="223"/>
                </a:lnTo>
                <a:lnTo>
                  <a:pt x="3658" y="223"/>
                </a:lnTo>
                <a:lnTo>
                  <a:pt x="3658" y="240"/>
                </a:lnTo>
                <a:lnTo>
                  <a:pt x="3662" y="240"/>
                </a:lnTo>
                <a:lnTo>
                  <a:pt x="3671" y="314"/>
                </a:lnTo>
                <a:lnTo>
                  <a:pt x="3691" y="314"/>
                </a:lnTo>
                <a:lnTo>
                  <a:pt x="3687" y="258"/>
                </a:lnTo>
                <a:lnTo>
                  <a:pt x="3682" y="205"/>
                </a:lnTo>
                <a:lnTo>
                  <a:pt x="3673" y="156"/>
                </a:lnTo>
                <a:lnTo>
                  <a:pt x="3662" y="107"/>
                </a:lnTo>
                <a:lnTo>
                  <a:pt x="3674" y="111"/>
                </a:lnTo>
                <a:lnTo>
                  <a:pt x="3678" y="138"/>
                </a:lnTo>
                <a:lnTo>
                  <a:pt x="3685" y="163"/>
                </a:lnTo>
                <a:lnTo>
                  <a:pt x="3685" y="187"/>
                </a:lnTo>
                <a:lnTo>
                  <a:pt x="3691" y="187"/>
                </a:lnTo>
                <a:lnTo>
                  <a:pt x="3691" y="211"/>
                </a:lnTo>
                <a:lnTo>
                  <a:pt x="3694" y="211"/>
                </a:lnTo>
                <a:lnTo>
                  <a:pt x="3694" y="231"/>
                </a:lnTo>
                <a:lnTo>
                  <a:pt x="3698" y="231"/>
                </a:lnTo>
                <a:lnTo>
                  <a:pt x="3700" y="243"/>
                </a:lnTo>
                <a:lnTo>
                  <a:pt x="3700" y="258"/>
                </a:lnTo>
                <a:lnTo>
                  <a:pt x="3702" y="269"/>
                </a:lnTo>
                <a:lnTo>
                  <a:pt x="3705" y="280"/>
                </a:lnTo>
                <a:lnTo>
                  <a:pt x="3725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6126AF-AABD-4363-848A-9C88863C1F3D}"/>
              </a:ext>
            </a:extLst>
          </p:cNvPr>
          <p:cNvSpPr txBox="1"/>
          <p:nvPr/>
        </p:nvSpPr>
        <p:spPr>
          <a:xfrm>
            <a:off x="663678" y="1918904"/>
            <a:ext cx="2990915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We </a:t>
            </a:r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Create Quality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Professional </a:t>
            </a:r>
          </a:p>
          <a:p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PPT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 Presentation</a:t>
            </a:r>
          </a:p>
        </p:txBody>
      </p:sp>
      <p:grpSp>
        <p:nvGrpSpPr>
          <p:cNvPr id="13" name="그룹 22">
            <a:extLst>
              <a:ext uri="{FF2B5EF4-FFF2-40B4-BE49-F238E27FC236}">
                <a16:creationId xmlns:a16="http://schemas.microsoft.com/office/drawing/2014/main" id="{1ED8597F-D08C-4EF4-956E-5C84B3977A7F}"/>
              </a:ext>
            </a:extLst>
          </p:cNvPr>
          <p:cNvGrpSpPr/>
          <p:nvPr/>
        </p:nvGrpSpPr>
        <p:grpSpPr>
          <a:xfrm>
            <a:off x="653186" y="3892291"/>
            <a:ext cx="1665918" cy="1114837"/>
            <a:chOff x="5256078" y="4444886"/>
            <a:chExt cx="1665918" cy="111483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B8B6B48-FF58-4422-8E6A-F7F9D3FC5A07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4253886-63DD-4B8E-8B38-884C51669112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6" name="그룹 25">
            <a:extLst>
              <a:ext uri="{FF2B5EF4-FFF2-40B4-BE49-F238E27FC236}">
                <a16:creationId xmlns:a16="http://schemas.microsoft.com/office/drawing/2014/main" id="{AC4A473B-D7A8-49F9-B6E1-01003E1BC2C7}"/>
              </a:ext>
            </a:extLst>
          </p:cNvPr>
          <p:cNvGrpSpPr/>
          <p:nvPr/>
        </p:nvGrpSpPr>
        <p:grpSpPr>
          <a:xfrm>
            <a:off x="2958113" y="3350818"/>
            <a:ext cx="1665918" cy="1114837"/>
            <a:chOff x="5256078" y="4444886"/>
            <a:chExt cx="1665918" cy="111483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59D87D7-1E2B-4DA2-944D-9AC504D0B0E7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8A268D-DD47-4B58-A123-D2E21780DE72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9" name="그룹 28">
            <a:extLst>
              <a:ext uri="{FF2B5EF4-FFF2-40B4-BE49-F238E27FC236}">
                <a16:creationId xmlns:a16="http://schemas.microsoft.com/office/drawing/2014/main" id="{8D5DC80E-EED4-4D7F-8529-C63F6DD608E2}"/>
              </a:ext>
            </a:extLst>
          </p:cNvPr>
          <p:cNvGrpSpPr/>
          <p:nvPr/>
        </p:nvGrpSpPr>
        <p:grpSpPr>
          <a:xfrm>
            <a:off x="5263040" y="2809345"/>
            <a:ext cx="1665918" cy="1114837"/>
            <a:chOff x="5256078" y="4444886"/>
            <a:chExt cx="1665918" cy="111483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A4A15E-E911-401D-81B8-8F6B6E6AEB2B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5FF4596-FCDD-4ACD-80AA-2D61680C76C0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2" name="그룹 31">
            <a:extLst>
              <a:ext uri="{FF2B5EF4-FFF2-40B4-BE49-F238E27FC236}">
                <a16:creationId xmlns:a16="http://schemas.microsoft.com/office/drawing/2014/main" id="{52C0900C-69BA-4CA5-89C4-36CAAEEB5FC8}"/>
              </a:ext>
            </a:extLst>
          </p:cNvPr>
          <p:cNvGrpSpPr/>
          <p:nvPr/>
        </p:nvGrpSpPr>
        <p:grpSpPr>
          <a:xfrm>
            <a:off x="7567967" y="2267872"/>
            <a:ext cx="1665918" cy="1114837"/>
            <a:chOff x="5256078" y="4444886"/>
            <a:chExt cx="1665918" cy="111483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2CA295D-16C3-4329-B1F9-325D13AA07F8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563C9D4-73F6-4BAB-9E55-C3DEA245063D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5" name="그룹 34">
            <a:extLst>
              <a:ext uri="{FF2B5EF4-FFF2-40B4-BE49-F238E27FC236}">
                <a16:creationId xmlns:a16="http://schemas.microsoft.com/office/drawing/2014/main" id="{9FDBE99C-FACA-4DF7-B314-7DA05F8D1A9B}"/>
              </a:ext>
            </a:extLst>
          </p:cNvPr>
          <p:cNvGrpSpPr/>
          <p:nvPr/>
        </p:nvGrpSpPr>
        <p:grpSpPr>
          <a:xfrm>
            <a:off x="9872895" y="1726399"/>
            <a:ext cx="1665918" cy="1114837"/>
            <a:chOff x="5256078" y="4444886"/>
            <a:chExt cx="1665918" cy="111483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669A8B9-670E-490B-8CDE-EA4DB9D0A4C8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D1ED292-99FC-4FF0-B827-6585505A6BA3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2018-12-27T08:00:09Z</dcterms:modified>
</cp:coreProperties>
</file>