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3860A5C1-0E14-4905-8CCF-24A2F3120148}"/>
              </a:ext>
            </a:extLst>
          </p:cNvPr>
          <p:cNvCxnSpPr>
            <a:cxnSpLocks/>
            <a:endCxn id="202" idx="1"/>
          </p:cNvCxnSpPr>
          <p:nvPr/>
        </p:nvCxnSpPr>
        <p:spPr>
          <a:xfrm flipV="1">
            <a:off x="6076191" y="3379764"/>
            <a:ext cx="1777391" cy="592157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8ACC96F2-6BC0-4CC7-87D9-301D900100FF}"/>
              </a:ext>
            </a:extLst>
          </p:cNvPr>
          <p:cNvCxnSpPr>
            <a:cxnSpLocks/>
            <a:endCxn id="164" idx="3"/>
          </p:cNvCxnSpPr>
          <p:nvPr/>
        </p:nvCxnSpPr>
        <p:spPr>
          <a:xfrm flipH="1">
            <a:off x="4353124" y="3997558"/>
            <a:ext cx="1723066" cy="1652624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C3CE7302-7736-4530-A240-E9CC1DD07D33}"/>
              </a:ext>
            </a:extLst>
          </p:cNvPr>
          <p:cNvCxnSpPr>
            <a:cxnSpLocks/>
            <a:endCxn id="209" idx="3"/>
          </p:cNvCxnSpPr>
          <p:nvPr/>
        </p:nvCxnSpPr>
        <p:spPr>
          <a:xfrm flipH="1" flipV="1">
            <a:off x="4353124" y="3379764"/>
            <a:ext cx="1753510" cy="558410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ounded Rectangle 79">
            <a:extLst>
              <a:ext uri="{FF2B5EF4-FFF2-40B4-BE49-F238E27FC236}">
                <a16:creationId xmlns:a16="http://schemas.microsoft.com/office/drawing/2014/main" id="{38B00C1C-7E1C-4D8E-87C7-EC0C9D4847D3}"/>
              </a:ext>
            </a:extLst>
          </p:cNvPr>
          <p:cNvSpPr/>
          <p:nvPr/>
        </p:nvSpPr>
        <p:spPr>
          <a:xfrm>
            <a:off x="933124" y="1830553"/>
            <a:ext cx="3420000" cy="828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ko-KR" altLang="en-US" sz="1200"/>
          </a:p>
        </p:txBody>
      </p:sp>
      <p:sp>
        <p:nvSpPr>
          <p:cNvPr id="164" name="Rounded Rectangle 132">
            <a:extLst>
              <a:ext uri="{FF2B5EF4-FFF2-40B4-BE49-F238E27FC236}">
                <a16:creationId xmlns:a16="http://schemas.microsoft.com/office/drawing/2014/main" id="{EF0A0A94-CF62-4825-AE80-D5EEE11E78DD}"/>
              </a:ext>
            </a:extLst>
          </p:cNvPr>
          <p:cNvSpPr/>
          <p:nvPr/>
        </p:nvSpPr>
        <p:spPr>
          <a:xfrm>
            <a:off x="933124" y="5236182"/>
            <a:ext cx="3420000" cy="828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ko-KR" altLang="en-US" sz="1200"/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FDADA77F-BEB9-4F7D-8AB3-3AB53E065B78}"/>
              </a:ext>
            </a:extLst>
          </p:cNvPr>
          <p:cNvCxnSpPr>
            <a:cxnSpLocks/>
            <a:endCxn id="172" idx="1"/>
          </p:cNvCxnSpPr>
          <p:nvPr/>
        </p:nvCxnSpPr>
        <p:spPr>
          <a:xfrm flipV="1">
            <a:off x="6076191" y="2244553"/>
            <a:ext cx="1777391" cy="1733232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C7BCCA7C-FB27-442A-9117-DE6A6104705D}"/>
              </a:ext>
            </a:extLst>
          </p:cNvPr>
          <p:cNvCxnSpPr>
            <a:cxnSpLocks/>
            <a:endCxn id="218" idx="1"/>
          </p:cNvCxnSpPr>
          <p:nvPr/>
        </p:nvCxnSpPr>
        <p:spPr>
          <a:xfrm>
            <a:off x="6086275" y="3965111"/>
            <a:ext cx="1767307" cy="549863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3A775289-F9EA-4C23-9B77-16B726B4A5A7}"/>
              </a:ext>
            </a:extLst>
          </p:cNvPr>
          <p:cNvCxnSpPr>
            <a:cxnSpLocks/>
            <a:endCxn id="179" idx="1"/>
          </p:cNvCxnSpPr>
          <p:nvPr/>
        </p:nvCxnSpPr>
        <p:spPr>
          <a:xfrm>
            <a:off x="6129601" y="3997558"/>
            <a:ext cx="1723980" cy="1652624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761EB33-CB55-41E1-A5C1-181C4BF7C069}"/>
              </a:ext>
            </a:extLst>
          </p:cNvPr>
          <p:cNvCxnSpPr>
            <a:cxnSpLocks/>
            <a:endCxn id="163" idx="3"/>
          </p:cNvCxnSpPr>
          <p:nvPr/>
        </p:nvCxnSpPr>
        <p:spPr>
          <a:xfrm flipH="1" flipV="1">
            <a:off x="4353124" y="2244554"/>
            <a:ext cx="1753510" cy="1712010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8B8BCD8B-F9C0-45DE-A55B-43D0FA39B69D}"/>
              </a:ext>
            </a:extLst>
          </p:cNvPr>
          <p:cNvCxnSpPr>
            <a:cxnSpLocks/>
            <a:endCxn id="225" idx="3"/>
          </p:cNvCxnSpPr>
          <p:nvPr/>
        </p:nvCxnSpPr>
        <p:spPr>
          <a:xfrm flipH="1">
            <a:off x="4353124" y="3997559"/>
            <a:ext cx="1742876" cy="517415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Oval 169">
            <a:extLst>
              <a:ext uri="{FF2B5EF4-FFF2-40B4-BE49-F238E27FC236}">
                <a16:creationId xmlns:a16="http://schemas.microsoft.com/office/drawing/2014/main" id="{8E02F821-DC73-44F1-AFE0-15CDB3CB96CB}"/>
              </a:ext>
            </a:extLst>
          </p:cNvPr>
          <p:cNvSpPr/>
          <p:nvPr/>
        </p:nvSpPr>
        <p:spPr>
          <a:xfrm>
            <a:off x="5112975" y="2973538"/>
            <a:ext cx="1966053" cy="196605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DD174FC5-499F-4A6C-993F-2E90456E8D45}"/>
              </a:ext>
            </a:extLst>
          </p:cNvPr>
          <p:cNvSpPr/>
          <p:nvPr/>
        </p:nvSpPr>
        <p:spPr>
          <a:xfrm>
            <a:off x="5347854" y="3208416"/>
            <a:ext cx="1496294" cy="1496294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sp>
        <p:nvSpPr>
          <p:cNvPr id="172" name="Rounded Rectangle 6">
            <a:extLst>
              <a:ext uri="{FF2B5EF4-FFF2-40B4-BE49-F238E27FC236}">
                <a16:creationId xmlns:a16="http://schemas.microsoft.com/office/drawing/2014/main" id="{C4FFD84B-BC55-4EFD-A273-43BD47413EC6}"/>
              </a:ext>
            </a:extLst>
          </p:cNvPr>
          <p:cNvSpPr/>
          <p:nvPr/>
        </p:nvSpPr>
        <p:spPr>
          <a:xfrm>
            <a:off x="7853581" y="1830553"/>
            <a:ext cx="3420000" cy="828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38E787CA-E99D-4C82-8650-ECB9C2920CFC}"/>
              </a:ext>
            </a:extLst>
          </p:cNvPr>
          <p:cNvGrpSpPr/>
          <p:nvPr/>
        </p:nvGrpSpPr>
        <p:grpSpPr>
          <a:xfrm>
            <a:off x="7997278" y="1939980"/>
            <a:ext cx="609146" cy="609146"/>
            <a:chOff x="6012160" y="1708285"/>
            <a:chExt cx="609146" cy="609146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598BB2E6-CE6F-4505-AD34-FCBAA49CF16C}"/>
                </a:ext>
              </a:extLst>
            </p:cNvPr>
            <p:cNvSpPr/>
            <p:nvPr/>
          </p:nvSpPr>
          <p:spPr>
            <a:xfrm>
              <a:off x="6012160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E0A7E62-D0BD-4F6D-B67C-3BA312406209}"/>
                </a:ext>
              </a:extLst>
            </p:cNvPr>
            <p:cNvSpPr/>
            <p:nvPr/>
          </p:nvSpPr>
          <p:spPr>
            <a:xfrm>
              <a:off x="6113041" y="1809166"/>
              <a:ext cx="428650" cy="4286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E301D240-1B38-4529-8992-452F11A02EC0}"/>
              </a:ext>
            </a:extLst>
          </p:cNvPr>
          <p:cNvGrpSpPr/>
          <p:nvPr/>
        </p:nvGrpSpPr>
        <p:grpSpPr>
          <a:xfrm>
            <a:off x="8813143" y="1896576"/>
            <a:ext cx="2188841" cy="726732"/>
            <a:chOff x="994277" y="3861048"/>
            <a:chExt cx="2691322" cy="726732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5715D8F2-3332-448D-9D4C-7B0307713D9C}"/>
                </a:ext>
              </a:extLst>
            </p:cNvPr>
            <p:cNvSpPr txBox="1"/>
            <p:nvPr/>
          </p:nvSpPr>
          <p:spPr>
            <a:xfrm>
              <a:off x="994277" y="3861048"/>
              <a:ext cx="269132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295AEC83-2412-4680-A2ED-14DE0EEC9D90}"/>
                </a:ext>
              </a:extLst>
            </p:cNvPr>
            <p:cNvSpPr txBox="1"/>
            <p:nvPr/>
          </p:nvSpPr>
          <p:spPr>
            <a:xfrm>
              <a:off x="994277" y="4126115"/>
              <a:ext cx="2691322" cy="46166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en-US" altLang="ko-KR" sz="1200" dirty="0">
                <a:cs typeface="Arial" pitchFamily="34" charset="0"/>
              </a:endParaRPr>
            </a:p>
          </p:txBody>
        </p:sp>
      </p:grpSp>
      <p:sp>
        <p:nvSpPr>
          <p:cNvPr id="179" name="Rounded Rectangle 71">
            <a:extLst>
              <a:ext uri="{FF2B5EF4-FFF2-40B4-BE49-F238E27FC236}">
                <a16:creationId xmlns:a16="http://schemas.microsoft.com/office/drawing/2014/main" id="{4F7C739E-C3EF-4D21-AFCD-011272D9B07F}"/>
              </a:ext>
            </a:extLst>
          </p:cNvPr>
          <p:cNvSpPr/>
          <p:nvPr/>
        </p:nvSpPr>
        <p:spPr>
          <a:xfrm>
            <a:off x="7853581" y="5236182"/>
            <a:ext cx="3420000" cy="828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E95F4913-EAA1-485E-B2D0-B789D7476A57}"/>
              </a:ext>
            </a:extLst>
          </p:cNvPr>
          <p:cNvGrpSpPr/>
          <p:nvPr/>
        </p:nvGrpSpPr>
        <p:grpSpPr>
          <a:xfrm>
            <a:off x="7997278" y="5345610"/>
            <a:ext cx="609146" cy="609146"/>
            <a:chOff x="6012160" y="1708285"/>
            <a:chExt cx="609146" cy="609146"/>
          </a:xfrm>
        </p:grpSpPr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966CEB6-E95E-44C7-B87F-4FFFCED44088}"/>
                </a:ext>
              </a:extLst>
            </p:cNvPr>
            <p:cNvSpPr/>
            <p:nvPr/>
          </p:nvSpPr>
          <p:spPr>
            <a:xfrm>
              <a:off x="6012160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D1658DC7-C334-417B-896B-041AC130CCB7}"/>
                </a:ext>
              </a:extLst>
            </p:cNvPr>
            <p:cNvSpPr/>
            <p:nvPr/>
          </p:nvSpPr>
          <p:spPr>
            <a:xfrm>
              <a:off x="6113041" y="1809166"/>
              <a:ext cx="428650" cy="4286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1D9A436E-D51F-413B-97A2-A03E4E2304E5}"/>
              </a:ext>
            </a:extLst>
          </p:cNvPr>
          <p:cNvGrpSpPr/>
          <p:nvPr/>
        </p:nvGrpSpPr>
        <p:grpSpPr>
          <a:xfrm>
            <a:off x="8813143" y="5302205"/>
            <a:ext cx="2188841" cy="726732"/>
            <a:chOff x="994277" y="3861048"/>
            <a:chExt cx="2691322" cy="726732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492B4259-DFDF-40C9-9FFA-7DFC2D389AE6}"/>
                </a:ext>
              </a:extLst>
            </p:cNvPr>
            <p:cNvSpPr txBox="1"/>
            <p:nvPr/>
          </p:nvSpPr>
          <p:spPr>
            <a:xfrm>
              <a:off x="994277" y="3861048"/>
              <a:ext cx="269132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4C520D4B-5547-4373-B39F-2F3ED744C8A9}"/>
                </a:ext>
              </a:extLst>
            </p:cNvPr>
            <p:cNvSpPr txBox="1"/>
            <p:nvPr/>
          </p:nvSpPr>
          <p:spPr>
            <a:xfrm>
              <a:off x="994277" y="4126115"/>
              <a:ext cx="2691322" cy="46166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en-US" altLang="ko-KR" sz="1200" dirty="0">
                <a:cs typeface="Arial" pitchFamily="34" charset="0"/>
              </a:endParaRP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4D09F630-D61E-48ED-98FC-204BE102CFCE}"/>
              </a:ext>
            </a:extLst>
          </p:cNvPr>
          <p:cNvGrpSpPr/>
          <p:nvPr/>
        </p:nvGrpSpPr>
        <p:grpSpPr>
          <a:xfrm>
            <a:off x="3603608" y="1939980"/>
            <a:ext cx="609146" cy="609146"/>
            <a:chOff x="2410349" y="1708285"/>
            <a:chExt cx="609146" cy="609146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967B7EAD-2E56-42CB-A210-208019B4C4E2}"/>
                </a:ext>
              </a:extLst>
            </p:cNvPr>
            <p:cNvSpPr/>
            <p:nvPr/>
          </p:nvSpPr>
          <p:spPr>
            <a:xfrm>
              <a:off x="2410349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ko-KR" altLang="en-US" sz="120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F06D34C0-8C6F-412A-AD4A-6E9A8C1BA0FF}"/>
                </a:ext>
              </a:extLst>
            </p:cNvPr>
            <p:cNvSpPr/>
            <p:nvPr/>
          </p:nvSpPr>
          <p:spPr>
            <a:xfrm>
              <a:off x="2511230" y="1798533"/>
              <a:ext cx="428650" cy="4286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200" dirty="0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A438BA18-8825-4E32-BE38-07D8D6E0A146}"/>
              </a:ext>
            </a:extLst>
          </p:cNvPr>
          <p:cNvGrpSpPr/>
          <p:nvPr/>
        </p:nvGrpSpPr>
        <p:grpSpPr>
          <a:xfrm>
            <a:off x="1190018" y="1896576"/>
            <a:ext cx="2214512" cy="726732"/>
            <a:chOff x="300567" y="1664881"/>
            <a:chExt cx="1823161" cy="726732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13CD515E-9D3C-43DE-8762-F1C4080F2034}"/>
                </a:ext>
              </a:extLst>
            </p:cNvPr>
            <p:cNvSpPr txBox="1"/>
            <p:nvPr/>
          </p:nvSpPr>
          <p:spPr>
            <a:xfrm>
              <a:off x="300567" y="1664881"/>
              <a:ext cx="1823161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0985C29A-9A45-43D8-AF65-C3930146869B}"/>
                </a:ext>
              </a:extLst>
            </p:cNvPr>
            <p:cNvSpPr txBox="1"/>
            <p:nvPr/>
          </p:nvSpPr>
          <p:spPr>
            <a:xfrm>
              <a:off x="300567" y="1929948"/>
              <a:ext cx="1823161" cy="46166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en-US" altLang="ko-KR" sz="1200" dirty="0">
                <a:cs typeface="Arial" pitchFamily="34" charset="0"/>
              </a:endParaRPr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D960B01D-B0B7-4DC0-B385-062A6532D56A}"/>
              </a:ext>
            </a:extLst>
          </p:cNvPr>
          <p:cNvGrpSpPr/>
          <p:nvPr/>
        </p:nvGrpSpPr>
        <p:grpSpPr>
          <a:xfrm>
            <a:off x="3603608" y="5345610"/>
            <a:ext cx="609146" cy="609146"/>
            <a:chOff x="2410349" y="1708285"/>
            <a:chExt cx="609146" cy="609146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DF08720F-99C3-4229-8F6A-7543CE166F93}"/>
                </a:ext>
              </a:extLst>
            </p:cNvPr>
            <p:cNvSpPr/>
            <p:nvPr/>
          </p:nvSpPr>
          <p:spPr>
            <a:xfrm>
              <a:off x="2410349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ko-KR" altLang="en-US" sz="1200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AEF83663-F804-4DFE-B465-B78077D8559B}"/>
                </a:ext>
              </a:extLst>
            </p:cNvPr>
            <p:cNvSpPr/>
            <p:nvPr/>
          </p:nvSpPr>
          <p:spPr>
            <a:xfrm>
              <a:off x="2511230" y="1798533"/>
              <a:ext cx="428650" cy="4286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200" dirty="0"/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08DA87C7-B18F-47DA-B504-008FE31ABADC}"/>
              </a:ext>
            </a:extLst>
          </p:cNvPr>
          <p:cNvGrpSpPr/>
          <p:nvPr/>
        </p:nvGrpSpPr>
        <p:grpSpPr>
          <a:xfrm>
            <a:off x="1190018" y="5302205"/>
            <a:ext cx="2214512" cy="726732"/>
            <a:chOff x="300567" y="1664881"/>
            <a:chExt cx="1823161" cy="726732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EFC5B39D-2ADF-4429-82A4-1687A16FC163}"/>
                </a:ext>
              </a:extLst>
            </p:cNvPr>
            <p:cNvSpPr txBox="1"/>
            <p:nvPr/>
          </p:nvSpPr>
          <p:spPr>
            <a:xfrm>
              <a:off x="300567" y="1664881"/>
              <a:ext cx="1823161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8D69C7C0-A879-4ABC-AA2E-B5E89D1ECCDF}"/>
                </a:ext>
              </a:extLst>
            </p:cNvPr>
            <p:cNvSpPr txBox="1"/>
            <p:nvPr/>
          </p:nvSpPr>
          <p:spPr>
            <a:xfrm>
              <a:off x="300567" y="1929948"/>
              <a:ext cx="1823161" cy="46166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en-US" altLang="ko-KR" sz="1200" dirty="0">
                <a:cs typeface="Arial" pitchFamily="34" charset="0"/>
              </a:endParaRPr>
            </a:p>
          </p:txBody>
        </p:sp>
      </p:grpSp>
      <p:sp>
        <p:nvSpPr>
          <p:cNvPr id="198" name="TextBox 197">
            <a:extLst>
              <a:ext uri="{FF2B5EF4-FFF2-40B4-BE49-F238E27FC236}">
                <a16:creationId xmlns:a16="http://schemas.microsoft.com/office/drawing/2014/main" id="{2F93CD4F-CD35-4658-BD19-C5885EEA7F87}"/>
              </a:ext>
            </a:extLst>
          </p:cNvPr>
          <p:cNvSpPr txBox="1"/>
          <p:nvPr/>
        </p:nvSpPr>
        <p:spPr>
          <a:xfrm>
            <a:off x="5498656" y="4155942"/>
            <a:ext cx="1194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</a:p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EC3BEBDB-DAD1-480E-BA98-C97C140FE162}"/>
              </a:ext>
            </a:extLst>
          </p:cNvPr>
          <p:cNvSpPr txBox="1"/>
          <p:nvPr/>
        </p:nvSpPr>
        <p:spPr>
          <a:xfrm>
            <a:off x="3727456" y="2106055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AEA30AF-1668-4AAD-835C-3FBC7A2DCAAD}"/>
              </a:ext>
            </a:extLst>
          </p:cNvPr>
          <p:cNvSpPr txBox="1"/>
          <p:nvPr/>
        </p:nvSpPr>
        <p:spPr>
          <a:xfrm>
            <a:off x="3727456" y="5511684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DEA93EEC-380F-479F-8C18-473F268777F8}"/>
              </a:ext>
            </a:extLst>
          </p:cNvPr>
          <p:cNvSpPr txBox="1"/>
          <p:nvPr/>
        </p:nvSpPr>
        <p:spPr>
          <a:xfrm>
            <a:off x="8121126" y="2106055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05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Rounded Rectangle 55">
            <a:extLst>
              <a:ext uri="{FF2B5EF4-FFF2-40B4-BE49-F238E27FC236}">
                <a16:creationId xmlns:a16="http://schemas.microsoft.com/office/drawing/2014/main" id="{5454F208-7B56-4D49-AB6C-FE011F4CC207}"/>
              </a:ext>
            </a:extLst>
          </p:cNvPr>
          <p:cNvSpPr/>
          <p:nvPr/>
        </p:nvSpPr>
        <p:spPr>
          <a:xfrm>
            <a:off x="7853581" y="2965763"/>
            <a:ext cx="3420000" cy="828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EE6FBD37-8E86-409E-B678-5EC25F5D100B}"/>
              </a:ext>
            </a:extLst>
          </p:cNvPr>
          <p:cNvGrpSpPr/>
          <p:nvPr/>
        </p:nvGrpSpPr>
        <p:grpSpPr>
          <a:xfrm>
            <a:off x="7997278" y="3075190"/>
            <a:ext cx="609146" cy="609146"/>
            <a:chOff x="6012160" y="1708285"/>
            <a:chExt cx="609146" cy="609146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0A4FE587-23BC-4B9B-9E32-20B10B06E2C5}"/>
                </a:ext>
              </a:extLst>
            </p:cNvPr>
            <p:cNvSpPr/>
            <p:nvPr/>
          </p:nvSpPr>
          <p:spPr>
            <a:xfrm>
              <a:off x="6012160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D3B76A04-056D-4395-B7EE-43954B7F8469}"/>
                </a:ext>
              </a:extLst>
            </p:cNvPr>
            <p:cNvSpPr/>
            <p:nvPr/>
          </p:nvSpPr>
          <p:spPr>
            <a:xfrm>
              <a:off x="6113041" y="1809166"/>
              <a:ext cx="428650" cy="4286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157F77CA-7CC8-4F49-A951-AD8968DD43B7}"/>
              </a:ext>
            </a:extLst>
          </p:cNvPr>
          <p:cNvGrpSpPr/>
          <p:nvPr/>
        </p:nvGrpSpPr>
        <p:grpSpPr>
          <a:xfrm>
            <a:off x="8813143" y="3031786"/>
            <a:ext cx="2188841" cy="726732"/>
            <a:chOff x="994277" y="3861048"/>
            <a:chExt cx="2691322" cy="726732"/>
          </a:xfrm>
        </p:grpSpPr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84C92812-F731-484A-BF4A-D37D6452C9C4}"/>
                </a:ext>
              </a:extLst>
            </p:cNvPr>
            <p:cNvSpPr txBox="1"/>
            <p:nvPr/>
          </p:nvSpPr>
          <p:spPr>
            <a:xfrm>
              <a:off x="994277" y="3861048"/>
              <a:ext cx="269132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A9CD383A-83B9-40A2-9698-6249F8A3E83F}"/>
                </a:ext>
              </a:extLst>
            </p:cNvPr>
            <p:cNvSpPr txBox="1"/>
            <p:nvPr/>
          </p:nvSpPr>
          <p:spPr>
            <a:xfrm>
              <a:off x="994277" y="4126115"/>
              <a:ext cx="2691322" cy="46166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en-US" altLang="ko-KR" sz="1200" dirty="0">
                <a:cs typeface="Arial" pitchFamily="34" charset="0"/>
              </a:endParaRPr>
            </a:p>
          </p:txBody>
        </p:sp>
      </p:grpSp>
      <p:sp>
        <p:nvSpPr>
          <p:cNvPr id="209" name="Rounded Rectangle 116">
            <a:extLst>
              <a:ext uri="{FF2B5EF4-FFF2-40B4-BE49-F238E27FC236}">
                <a16:creationId xmlns:a16="http://schemas.microsoft.com/office/drawing/2014/main" id="{FADF8FDA-7292-4130-B675-FB814966CE12}"/>
              </a:ext>
            </a:extLst>
          </p:cNvPr>
          <p:cNvSpPr/>
          <p:nvPr/>
        </p:nvSpPr>
        <p:spPr>
          <a:xfrm>
            <a:off x="933124" y="2965763"/>
            <a:ext cx="3420000" cy="828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ko-KR" altLang="en-US" sz="1200"/>
          </a:p>
        </p:txBody>
      </p: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B333C2AE-BC07-4A4B-B4D7-4DBF1D85DDF0}"/>
              </a:ext>
            </a:extLst>
          </p:cNvPr>
          <p:cNvGrpSpPr/>
          <p:nvPr/>
        </p:nvGrpSpPr>
        <p:grpSpPr>
          <a:xfrm>
            <a:off x="3603608" y="3075190"/>
            <a:ext cx="609146" cy="609146"/>
            <a:chOff x="2410349" y="1708285"/>
            <a:chExt cx="609146" cy="609146"/>
          </a:xfrm>
        </p:grpSpPr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2DA3971A-8CD6-4DF5-AC49-8BE10DA50659}"/>
                </a:ext>
              </a:extLst>
            </p:cNvPr>
            <p:cNvSpPr/>
            <p:nvPr/>
          </p:nvSpPr>
          <p:spPr>
            <a:xfrm>
              <a:off x="2410349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ko-KR" altLang="en-US" sz="1200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AC6F4E51-BD52-4B3B-9F9A-AAE82AFDEE2D}"/>
                </a:ext>
              </a:extLst>
            </p:cNvPr>
            <p:cNvSpPr/>
            <p:nvPr/>
          </p:nvSpPr>
          <p:spPr>
            <a:xfrm>
              <a:off x="2511230" y="1798533"/>
              <a:ext cx="428650" cy="4286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200"/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6B02AD54-6CB4-423B-BAE3-4AE0CE94DF65}"/>
              </a:ext>
            </a:extLst>
          </p:cNvPr>
          <p:cNvGrpSpPr/>
          <p:nvPr/>
        </p:nvGrpSpPr>
        <p:grpSpPr>
          <a:xfrm>
            <a:off x="1190018" y="3031786"/>
            <a:ext cx="2214512" cy="726732"/>
            <a:chOff x="300567" y="1664881"/>
            <a:chExt cx="1823161" cy="726732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E11E80F0-42A5-4F88-9990-4977944A112B}"/>
                </a:ext>
              </a:extLst>
            </p:cNvPr>
            <p:cNvSpPr txBox="1"/>
            <p:nvPr/>
          </p:nvSpPr>
          <p:spPr>
            <a:xfrm>
              <a:off x="300567" y="1664881"/>
              <a:ext cx="1823161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83E0B011-9F29-4F81-8FC3-2F5BD1CB1508}"/>
                </a:ext>
              </a:extLst>
            </p:cNvPr>
            <p:cNvSpPr txBox="1"/>
            <p:nvPr/>
          </p:nvSpPr>
          <p:spPr>
            <a:xfrm>
              <a:off x="300567" y="1929948"/>
              <a:ext cx="1823161" cy="46166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en-US" altLang="ko-KR" sz="1200" dirty="0">
                <a:cs typeface="Arial" pitchFamily="34" charset="0"/>
              </a:endParaRPr>
            </a:p>
          </p:txBody>
        </p:sp>
      </p:grpSp>
      <p:sp>
        <p:nvSpPr>
          <p:cNvPr id="216" name="TextBox 215">
            <a:extLst>
              <a:ext uri="{FF2B5EF4-FFF2-40B4-BE49-F238E27FC236}">
                <a16:creationId xmlns:a16="http://schemas.microsoft.com/office/drawing/2014/main" id="{6DE98576-52B0-44C4-BEDC-8241F55F0FF6}"/>
              </a:ext>
            </a:extLst>
          </p:cNvPr>
          <p:cNvSpPr txBox="1"/>
          <p:nvPr/>
        </p:nvSpPr>
        <p:spPr>
          <a:xfrm>
            <a:off x="3727456" y="3241265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B8A7C2F0-822D-44F2-9201-8F52525A3007}"/>
              </a:ext>
            </a:extLst>
          </p:cNvPr>
          <p:cNvSpPr txBox="1"/>
          <p:nvPr/>
        </p:nvSpPr>
        <p:spPr>
          <a:xfrm>
            <a:off x="8121126" y="3241265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Rounded Rectangle 63">
            <a:extLst>
              <a:ext uri="{FF2B5EF4-FFF2-40B4-BE49-F238E27FC236}">
                <a16:creationId xmlns:a16="http://schemas.microsoft.com/office/drawing/2014/main" id="{030C0632-F298-4B18-B040-5C3E71C225CC}"/>
              </a:ext>
            </a:extLst>
          </p:cNvPr>
          <p:cNvSpPr/>
          <p:nvPr/>
        </p:nvSpPr>
        <p:spPr>
          <a:xfrm>
            <a:off x="7853581" y="4100973"/>
            <a:ext cx="3420000" cy="828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8A1D4D76-BA03-4E1E-A0D7-E1AC1ADDB0F8}"/>
              </a:ext>
            </a:extLst>
          </p:cNvPr>
          <p:cNvGrpSpPr/>
          <p:nvPr/>
        </p:nvGrpSpPr>
        <p:grpSpPr>
          <a:xfrm>
            <a:off x="7997278" y="4210400"/>
            <a:ext cx="609146" cy="609146"/>
            <a:chOff x="6012160" y="1708285"/>
            <a:chExt cx="609146" cy="609146"/>
          </a:xfrm>
        </p:grpSpPr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CF13C363-B31A-4DBF-B889-831190862CC6}"/>
                </a:ext>
              </a:extLst>
            </p:cNvPr>
            <p:cNvSpPr/>
            <p:nvPr/>
          </p:nvSpPr>
          <p:spPr>
            <a:xfrm>
              <a:off x="6012160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9DDDA982-88FD-48E0-81B0-226E3F005AC5}"/>
                </a:ext>
              </a:extLst>
            </p:cNvPr>
            <p:cNvSpPr/>
            <p:nvPr/>
          </p:nvSpPr>
          <p:spPr>
            <a:xfrm>
              <a:off x="6113041" y="1809166"/>
              <a:ext cx="428650" cy="4286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C6B059EB-DD70-4406-BBC7-8E2E26F18A0E}"/>
              </a:ext>
            </a:extLst>
          </p:cNvPr>
          <p:cNvGrpSpPr/>
          <p:nvPr/>
        </p:nvGrpSpPr>
        <p:grpSpPr>
          <a:xfrm>
            <a:off x="8813143" y="4166996"/>
            <a:ext cx="2188841" cy="726732"/>
            <a:chOff x="994277" y="3861048"/>
            <a:chExt cx="2691322" cy="726732"/>
          </a:xfrm>
        </p:grpSpPr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21CFDBD5-9050-4513-B38E-E098EE60766A}"/>
                </a:ext>
              </a:extLst>
            </p:cNvPr>
            <p:cNvSpPr txBox="1"/>
            <p:nvPr/>
          </p:nvSpPr>
          <p:spPr>
            <a:xfrm>
              <a:off x="994277" y="3861048"/>
              <a:ext cx="269132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E86FB5DB-3168-4A66-8F45-B02FD8743C59}"/>
                </a:ext>
              </a:extLst>
            </p:cNvPr>
            <p:cNvSpPr txBox="1"/>
            <p:nvPr/>
          </p:nvSpPr>
          <p:spPr>
            <a:xfrm>
              <a:off x="994277" y="4126115"/>
              <a:ext cx="2691322" cy="46166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en-US" altLang="ko-KR" sz="1200" dirty="0">
                <a:cs typeface="Arial" pitchFamily="34" charset="0"/>
              </a:endParaRPr>
            </a:p>
          </p:txBody>
        </p:sp>
      </p:grpSp>
      <p:sp>
        <p:nvSpPr>
          <p:cNvPr id="225" name="Rounded Rectangle 124">
            <a:extLst>
              <a:ext uri="{FF2B5EF4-FFF2-40B4-BE49-F238E27FC236}">
                <a16:creationId xmlns:a16="http://schemas.microsoft.com/office/drawing/2014/main" id="{856FBD1D-EB20-47E0-A35B-9BB9B801D419}"/>
              </a:ext>
            </a:extLst>
          </p:cNvPr>
          <p:cNvSpPr/>
          <p:nvPr/>
        </p:nvSpPr>
        <p:spPr>
          <a:xfrm>
            <a:off x="933124" y="4100973"/>
            <a:ext cx="3420000" cy="828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ko-KR" altLang="en-US" sz="1200"/>
          </a:p>
        </p:txBody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869860B3-61C7-402E-A364-BB1A5FD2E2A5}"/>
              </a:ext>
            </a:extLst>
          </p:cNvPr>
          <p:cNvGrpSpPr/>
          <p:nvPr/>
        </p:nvGrpSpPr>
        <p:grpSpPr>
          <a:xfrm>
            <a:off x="3603608" y="4210400"/>
            <a:ext cx="609146" cy="609146"/>
            <a:chOff x="2410349" y="1708285"/>
            <a:chExt cx="609146" cy="609146"/>
          </a:xfrm>
        </p:grpSpPr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3CDFAFAB-3814-4C09-A91A-C61C091376C3}"/>
                </a:ext>
              </a:extLst>
            </p:cNvPr>
            <p:cNvSpPr/>
            <p:nvPr/>
          </p:nvSpPr>
          <p:spPr>
            <a:xfrm>
              <a:off x="2410349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ko-KR" altLang="en-US" sz="1200"/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D51272CE-7500-4E03-BDA8-A41F9C320167}"/>
                </a:ext>
              </a:extLst>
            </p:cNvPr>
            <p:cNvSpPr/>
            <p:nvPr/>
          </p:nvSpPr>
          <p:spPr>
            <a:xfrm>
              <a:off x="2511230" y="1798533"/>
              <a:ext cx="428650" cy="4286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200"/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86443981-BB60-4652-B948-50AA4E50CDA7}"/>
              </a:ext>
            </a:extLst>
          </p:cNvPr>
          <p:cNvGrpSpPr/>
          <p:nvPr/>
        </p:nvGrpSpPr>
        <p:grpSpPr>
          <a:xfrm>
            <a:off x="1190018" y="4166996"/>
            <a:ext cx="2214512" cy="726732"/>
            <a:chOff x="300567" y="1664881"/>
            <a:chExt cx="1823161" cy="726732"/>
          </a:xfrm>
        </p:grpSpPr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E4B5F46D-E37A-483C-B7A7-AF0C7AAF904C}"/>
                </a:ext>
              </a:extLst>
            </p:cNvPr>
            <p:cNvSpPr txBox="1"/>
            <p:nvPr/>
          </p:nvSpPr>
          <p:spPr>
            <a:xfrm>
              <a:off x="300567" y="1664881"/>
              <a:ext cx="1823161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E944CD89-31F4-4D3A-B79B-86217785FD02}"/>
                </a:ext>
              </a:extLst>
            </p:cNvPr>
            <p:cNvSpPr txBox="1"/>
            <p:nvPr/>
          </p:nvSpPr>
          <p:spPr>
            <a:xfrm>
              <a:off x="300567" y="1929948"/>
              <a:ext cx="1823161" cy="46166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zing.</a:t>
              </a:r>
              <a:endParaRPr lang="en-US" altLang="ko-KR" sz="1200" dirty="0">
                <a:cs typeface="Arial" pitchFamily="34" charset="0"/>
              </a:endParaRPr>
            </a:p>
          </p:txBody>
        </p:sp>
      </p:grpSp>
      <p:sp>
        <p:nvSpPr>
          <p:cNvPr id="232" name="TextBox 231">
            <a:extLst>
              <a:ext uri="{FF2B5EF4-FFF2-40B4-BE49-F238E27FC236}">
                <a16:creationId xmlns:a16="http://schemas.microsoft.com/office/drawing/2014/main" id="{C83E5522-B620-4BFC-97F6-A7E5F90849F9}"/>
              </a:ext>
            </a:extLst>
          </p:cNvPr>
          <p:cNvSpPr txBox="1"/>
          <p:nvPr/>
        </p:nvSpPr>
        <p:spPr>
          <a:xfrm>
            <a:off x="3727456" y="4376475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3955EDB4-67DB-49E2-BE12-E4CB7225A954}"/>
              </a:ext>
            </a:extLst>
          </p:cNvPr>
          <p:cNvSpPr txBox="1"/>
          <p:nvPr/>
        </p:nvSpPr>
        <p:spPr>
          <a:xfrm>
            <a:off x="8121126" y="4376475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07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D564B0EF-B5FC-4A78-8DB4-0C0DB31202B8}"/>
              </a:ext>
            </a:extLst>
          </p:cNvPr>
          <p:cNvSpPr txBox="1"/>
          <p:nvPr/>
        </p:nvSpPr>
        <p:spPr>
          <a:xfrm>
            <a:off x="8121126" y="5511684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08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" name="Donut 24">
            <a:extLst>
              <a:ext uri="{FF2B5EF4-FFF2-40B4-BE49-F238E27FC236}">
                <a16:creationId xmlns:a16="http://schemas.microsoft.com/office/drawing/2014/main" id="{8F3DD747-4624-478A-9454-07FF42DB6845}"/>
              </a:ext>
            </a:extLst>
          </p:cNvPr>
          <p:cNvSpPr/>
          <p:nvPr/>
        </p:nvSpPr>
        <p:spPr>
          <a:xfrm>
            <a:off x="5810644" y="3442260"/>
            <a:ext cx="521010" cy="525251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134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2018-12-21T06:17:22Z</dcterms:modified>
</cp:coreProperties>
</file>