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9" name="Rounded Rectangle 101">
            <a:extLst>
              <a:ext uri="{FF2B5EF4-FFF2-40B4-BE49-F238E27FC236}">
                <a16:creationId xmlns:a16="http://schemas.microsoft.com/office/drawing/2014/main" id="{947E39EB-D259-4E2C-B42F-E334F80CC098}"/>
              </a:ext>
            </a:extLst>
          </p:cNvPr>
          <p:cNvSpPr/>
          <p:nvPr/>
        </p:nvSpPr>
        <p:spPr>
          <a:xfrm rot="18900000">
            <a:off x="5458589" y="3383545"/>
            <a:ext cx="1183827" cy="1183827"/>
          </a:xfrm>
          <a:prstGeom prst="roundRect">
            <a:avLst>
              <a:gd name="adj" fmla="val 1561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A4F60FB-DDCF-43FF-9920-58E60C1DB8DC}"/>
              </a:ext>
            </a:extLst>
          </p:cNvPr>
          <p:cNvGrpSpPr/>
          <p:nvPr/>
        </p:nvGrpSpPr>
        <p:grpSpPr>
          <a:xfrm>
            <a:off x="6216301" y="2135994"/>
            <a:ext cx="1980000" cy="1811627"/>
            <a:chOff x="4678493" y="1987706"/>
            <a:chExt cx="2712942" cy="1811627"/>
          </a:xfrm>
        </p:grpSpPr>
        <p:sp>
          <p:nvSpPr>
            <p:cNvPr id="111" name="Right Arrow 51">
              <a:extLst>
                <a:ext uri="{FF2B5EF4-FFF2-40B4-BE49-F238E27FC236}">
                  <a16:creationId xmlns:a16="http://schemas.microsoft.com/office/drawing/2014/main" id="{66B45EE8-00A5-49CB-90BF-4E943D5D0468}"/>
                </a:ext>
              </a:extLst>
            </p:cNvPr>
            <p:cNvSpPr/>
            <p:nvPr/>
          </p:nvSpPr>
          <p:spPr>
            <a:xfrm>
              <a:off x="5869620" y="1987706"/>
              <a:ext cx="1521815" cy="753796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2" name="Isosceles Triangle 29">
              <a:extLst>
                <a:ext uri="{FF2B5EF4-FFF2-40B4-BE49-F238E27FC236}">
                  <a16:creationId xmlns:a16="http://schemas.microsoft.com/office/drawing/2014/main" id="{C9BB6C8E-62E1-466F-A7C8-51C65D315076}"/>
                </a:ext>
              </a:extLst>
            </p:cNvPr>
            <p:cNvSpPr/>
            <p:nvPr/>
          </p:nvSpPr>
          <p:spPr>
            <a:xfrm rot="16200000">
              <a:off x="4465302" y="2390078"/>
              <a:ext cx="1622446" cy="1196064"/>
            </a:xfrm>
            <a:custGeom>
              <a:avLst/>
              <a:gdLst>
                <a:gd name="connsiteX0" fmla="*/ 0 w 389393"/>
                <a:gd name="connsiteY0" fmla="*/ 1077005 h 1077005"/>
                <a:gd name="connsiteX1" fmla="*/ 0 w 389393"/>
                <a:gd name="connsiteY1" fmla="*/ 0 h 1077005"/>
                <a:gd name="connsiteX2" fmla="*/ 389393 w 389393"/>
                <a:gd name="connsiteY2" fmla="*/ 1077005 h 1077005"/>
                <a:gd name="connsiteX3" fmla="*/ 0 w 389393"/>
                <a:gd name="connsiteY3" fmla="*/ 1077005 h 1077005"/>
                <a:gd name="connsiteX0" fmla="*/ 781050 w 1170443"/>
                <a:gd name="connsiteY0" fmla="*/ 943655 h 943655"/>
                <a:gd name="connsiteX1" fmla="*/ 0 w 1170443"/>
                <a:gd name="connsiteY1" fmla="*/ 0 h 943655"/>
                <a:gd name="connsiteX2" fmla="*/ 1170443 w 1170443"/>
                <a:gd name="connsiteY2" fmla="*/ 943655 h 943655"/>
                <a:gd name="connsiteX3" fmla="*/ 781050 w 1170443"/>
                <a:gd name="connsiteY3" fmla="*/ 943655 h 943655"/>
                <a:gd name="connsiteX0" fmla="*/ 776026 w 1170443"/>
                <a:gd name="connsiteY0" fmla="*/ 948417 h 948417"/>
                <a:gd name="connsiteX1" fmla="*/ 0 w 1170443"/>
                <a:gd name="connsiteY1" fmla="*/ 0 h 948417"/>
                <a:gd name="connsiteX2" fmla="*/ 1170443 w 1170443"/>
                <a:gd name="connsiteY2" fmla="*/ 943655 h 948417"/>
                <a:gd name="connsiteX3" fmla="*/ 776026 w 1170443"/>
                <a:gd name="connsiteY3" fmla="*/ 948417 h 948417"/>
                <a:gd name="connsiteX0" fmla="*/ 776026 w 1170443"/>
                <a:gd name="connsiteY0" fmla="*/ 948417 h 952860"/>
                <a:gd name="connsiteX1" fmla="*/ 0 w 1170443"/>
                <a:gd name="connsiteY1" fmla="*/ 0 h 952860"/>
                <a:gd name="connsiteX2" fmla="*/ 1170443 w 1170443"/>
                <a:gd name="connsiteY2" fmla="*/ 952860 h 952860"/>
                <a:gd name="connsiteX3" fmla="*/ 776026 w 1170443"/>
                <a:gd name="connsiteY3" fmla="*/ 948417 h 952860"/>
                <a:gd name="connsiteX0" fmla="*/ 776026 w 1163968"/>
                <a:gd name="connsiteY0" fmla="*/ 948417 h 952863"/>
                <a:gd name="connsiteX1" fmla="*/ 0 w 1163968"/>
                <a:gd name="connsiteY1" fmla="*/ 0 h 952863"/>
                <a:gd name="connsiteX2" fmla="*/ 1163968 w 1163968"/>
                <a:gd name="connsiteY2" fmla="*/ 952863 h 952863"/>
                <a:gd name="connsiteX3" fmla="*/ 776026 w 1163968"/>
                <a:gd name="connsiteY3" fmla="*/ 948417 h 952863"/>
                <a:gd name="connsiteX0" fmla="*/ 776026 w 1168993"/>
                <a:gd name="connsiteY0" fmla="*/ 948417 h 955244"/>
                <a:gd name="connsiteX1" fmla="*/ 0 w 1168993"/>
                <a:gd name="connsiteY1" fmla="*/ 0 h 955244"/>
                <a:gd name="connsiteX2" fmla="*/ 1168993 w 1168993"/>
                <a:gd name="connsiteY2" fmla="*/ 955244 h 955244"/>
                <a:gd name="connsiteX3" fmla="*/ 776026 w 1168993"/>
                <a:gd name="connsiteY3" fmla="*/ 948417 h 955244"/>
                <a:gd name="connsiteX0" fmla="*/ 776026 w 1161456"/>
                <a:gd name="connsiteY0" fmla="*/ 948417 h 948417"/>
                <a:gd name="connsiteX1" fmla="*/ 0 w 1161456"/>
                <a:gd name="connsiteY1" fmla="*/ 0 h 948417"/>
                <a:gd name="connsiteX2" fmla="*/ 1161456 w 1161456"/>
                <a:gd name="connsiteY2" fmla="*/ 945719 h 948417"/>
                <a:gd name="connsiteX3" fmla="*/ 776026 w 1161456"/>
                <a:gd name="connsiteY3" fmla="*/ 948417 h 948417"/>
                <a:gd name="connsiteX0" fmla="*/ 776026 w 1168992"/>
                <a:gd name="connsiteY0" fmla="*/ 948417 h 950484"/>
                <a:gd name="connsiteX1" fmla="*/ 0 w 1168992"/>
                <a:gd name="connsiteY1" fmla="*/ 0 h 950484"/>
                <a:gd name="connsiteX2" fmla="*/ 1168992 w 1168992"/>
                <a:gd name="connsiteY2" fmla="*/ 950484 h 950484"/>
                <a:gd name="connsiteX3" fmla="*/ 776026 w 1168992"/>
                <a:gd name="connsiteY3" fmla="*/ 948417 h 950484"/>
                <a:gd name="connsiteX0" fmla="*/ 776026 w 1176528"/>
                <a:gd name="connsiteY0" fmla="*/ 948417 h 950487"/>
                <a:gd name="connsiteX1" fmla="*/ 0 w 1176528"/>
                <a:gd name="connsiteY1" fmla="*/ 0 h 950487"/>
                <a:gd name="connsiteX2" fmla="*/ 1176528 w 1176528"/>
                <a:gd name="connsiteY2" fmla="*/ 950487 h 950487"/>
                <a:gd name="connsiteX3" fmla="*/ 776026 w 1176528"/>
                <a:gd name="connsiteY3" fmla="*/ 948417 h 950487"/>
                <a:gd name="connsiteX0" fmla="*/ 776026 w 1168992"/>
                <a:gd name="connsiteY0" fmla="*/ 948417 h 950490"/>
                <a:gd name="connsiteX1" fmla="*/ 0 w 1168992"/>
                <a:gd name="connsiteY1" fmla="*/ 0 h 950490"/>
                <a:gd name="connsiteX2" fmla="*/ 1168992 w 1168992"/>
                <a:gd name="connsiteY2" fmla="*/ 950490 h 950490"/>
                <a:gd name="connsiteX3" fmla="*/ 776026 w 1168992"/>
                <a:gd name="connsiteY3" fmla="*/ 948417 h 950490"/>
                <a:gd name="connsiteX0" fmla="*/ 776026 w 1168991"/>
                <a:gd name="connsiteY0" fmla="*/ 948417 h 948417"/>
                <a:gd name="connsiteX1" fmla="*/ 0 w 1168991"/>
                <a:gd name="connsiteY1" fmla="*/ 0 h 948417"/>
                <a:gd name="connsiteX2" fmla="*/ 1168991 w 1168991"/>
                <a:gd name="connsiteY2" fmla="*/ 948111 h 948417"/>
                <a:gd name="connsiteX3" fmla="*/ 776026 w 1168991"/>
                <a:gd name="connsiteY3" fmla="*/ 948417 h 948417"/>
                <a:gd name="connsiteX0" fmla="*/ 1318642 w 1711607"/>
                <a:gd name="connsiteY0" fmla="*/ 1196064 h 1196064"/>
                <a:gd name="connsiteX1" fmla="*/ 0 w 1711607"/>
                <a:gd name="connsiteY1" fmla="*/ 0 h 1196064"/>
                <a:gd name="connsiteX2" fmla="*/ 1711607 w 1711607"/>
                <a:gd name="connsiteY2" fmla="*/ 1195758 h 1196064"/>
                <a:gd name="connsiteX3" fmla="*/ 1318642 w 1711607"/>
                <a:gd name="connsiteY3" fmla="*/ 1196064 h 119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1607" h="1196064">
                  <a:moveTo>
                    <a:pt x="1318642" y="1196064"/>
                  </a:moveTo>
                  <a:lnTo>
                    <a:pt x="0" y="0"/>
                  </a:lnTo>
                  <a:lnTo>
                    <a:pt x="1711607" y="1195758"/>
                  </a:lnTo>
                  <a:lnTo>
                    <a:pt x="1318642" y="119606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10000"/>
                  </a:schemeClr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98139F3-CDCD-4A49-A12C-D7F5107774C4}"/>
              </a:ext>
            </a:extLst>
          </p:cNvPr>
          <p:cNvGrpSpPr/>
          <p:nvPr/>
        </p:nvGrpSpPr>
        <p:grpSpPr>
          <a:xfrm flipV="1">
            <a:off x="6230205" y="3990156"/>
            <a:ext cx="1966097" cy="1754475"/>
            <a:chOff x="4697542" y="1987706"/>
            <a:chExt cx="2693893" cy="1754475"/>
          </a:xfrm>
        </p:grpSpPr>
        <p:sp>
          <p:nvSpPr>
            <p:cNvPr id="114" name="Right Arrow 49">
              <a:extLst>
                <a:ext uri="{FF2B5EF4-FFF2-40B4-BE49-F238E27FC236}">
                  <a16:creationId xmlns:a16="http://schemas.microsoft.com/office/drawing/2014/main" id="{B4EB5509-591A-4C30-A926-DB27DD89E983}"/>
                </a:ext>
              </a:extLst>
            </p:cNvPr>
            <p:cNvSpPr/>
            <p:nvPr/>
          </p:nvSpPr>
          <p:spPr>
            <a:xfrm>
              <a:off x="5869620" y="1987706"/>
              <a:ext cx="1521815" cy="753796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15" name="Isosceles Triangle 29">
              <a:extLst>
                <a:ext uri="{FF2B5EF4-FFF2-40B4-BE49-F238E27FC236}">
                  <a16:creationId xmlns:a16="http://schemas.microsoft.com/office/drawing/2014/main" id="{EAECB9D8-FB4B-4808-83B1-44B581C722D0}"/>
                </a:ext>
              </a:extLst>
            </p:cNvPr>
            <p:cNvSpPr/>
            <p:nvPr/>
          </p:nvSpPr>
          <p:spPr>
            <a:xfrm rot="16200000">
              <a:off x="4503403" y="2371026"/>
              <a:ext cx="1565294" cy="1177015"/>
            </a:xfrm>
            <a:custGeom>
              <a:avLst/>
              <a:gdLst>
                <a:gd name="connsiteX0" fmla="*/ 0 w 389393"/>
                <a:gd name="connsiteY0" fmla="*/ 1077005 h 1077005"/>
                <a:gd name="connsiteX1" fmla="*/ 0 w 389393"/>
                <a:gd name="connsiteY1" fmla="*/ 0 h 1077005"/>
                <a:gd name="connsiteX2" fmla="*/ 389393 w 389393"/>
                <a:gd name="connsiteY2" fmla="*/ 1077005 h 1077005"/>
                <a:gd name="connsiteX3" fmla="*/ 0 w 389393"/>
                <a:gd name="connsiteY3" fmla="*/ 1077005 h 1077005"/>
                <a:gd name="connsiteX0" fmla="*/ 781050 w 1170443"/>
                <a:gd name="connsiteY0" fmla="*/ 943655 h 943655"/>
                <a:gd name="connsiteX1" fmla="*/ 0 w 1170443"/>
                <a:gd name="connsiteY1" fmla="*/ 0 h 943655"/>
                <a:gd name="connsiteX2" fmla="*/ 1170443 w 1170443"/>
                <a:gd name="connsiteY2" fmla="*/ 943655 h 943655"/>
                <a:gd name="connsiteX3" fmla="*/ 781050 w 1170443"/>
                <a:gd name="connsiteY3" fmla="*/ 943655 h 943655"/>
                <a:gd name="connsiteX0" fmla="*/ 776026 w 1170443"/>
                <a:gd name="connsiteY0" fmla="*/ 948417 h 948417"/>
                <a:gd name="connsiteX1" fmla="*/ 0 w 1170443"/>
                <a:gd name="connsiteY1" fmla="*/ 0 h 948417"/>
                <a:gd name="connsiteX2" fmla="*/ 1170443 w 1170443"/>
                <a:gd name="connsiteY2" fmla="*/ 943655 h 948417"/>
                <a:gd name="connsiteX3" fmla="*/ 776026 w 1170443"/>
                <a:gd name="connsiteY3" fmla="*/ 948417 h 948417"/>
                <a:gd name="connsiteX0" fmla="*/ 776026 w 1170443"/>
                <a:gd name="connsiteY0" fmla="*/ 948417 h 952860"/>
                <a:gd name="connsiteX1" fmla="*/ 0 w 1170443"/>
                <a:gd name="connsiteY1" fmla="*/ 0 h 952860"/>
                <a:gd name="connsiteX2" fmla="*/ 1170443 w 1170443"/>
                <a:gd name="connsiteY2" fmla="*/ 952860 h 952860"/>
                <a:gd name="connsiteX3" fmla="*/ 776026 w 1170443"/>
                <a:gd name="connsiteY3" fmla="*/ 948417 h 952860"/>
                <a:gd name="connsiteX0" fmla="*/ 776026 w 1163968"/>
                <a:gd name="connsiteY0" fmla="*/ 948417 h 952863"/>
                <a:gd name="connsiteX1" fmla="*/ 0 w 1163968"/>
                <a:gd name="connsiteY1" fmla="*/ 0 h 952863"/>
                <a:gd name="connsiteX2" fmla="*/ 1163968 w 1163968"/>
                <a:gd name="connsiteY2" fmla="*/ 952863 h 952863"/>
                <a:gd name="connsiteX3" fmla="*/ 776026 w 1163968"/>
                <a:gd name="connsiteY3" fmla="*/ 948417 h 952863"/>
                <a:gd name="connsiteX0" fmla="*/ 776026 w 1168993"/>
                <a:gd name="connsiteY0" fmla="*/ 948417 h 955244"/>
                <a:gd name="connsiteX1" fmla="*/ 0 w 1168993"/>
                <a:gd name="connsiteY1" fmla="*/ 0 h 955244"/>
                <a:gd name="connsiteX2" fmla="*/ 1168993 w 1168993"/>
                <a:gd name="connsiteY2" fmla="*/ 955244 h 955244"/>
                <a:gd name="connsiteX3" fmla="*/ 776026 w 1168993"/>
                <a:gd name="connsiteY3" fmla="*/ 948417 h 955244"/>
                <a:gd name="connsiteX0" fmla="*/ 776026 w 1161456"/>
                <a:gd name="connsiteY0" fmla="*/ 948417 h 948417"/>
                <a:gd name="connsiteX1" fmla="*/ 0 w 1161456"/>
                <a:gd name="connsiteY1" fmla="*/ 0 h 948417"/>
                <a:gd name="connsiteX2" fmla="*/ 1161456 w 1161456"/>
                <a:gd name="connsiteY2" fmla="*/ 945719 h 948417"/>
                <a:gd name="connsiteX3" fmla="*/ 776026 w 1161456"/>
                <a:gd name="connsiteY3" fmla="*/ 948417 h 948417"/>
                <a:gd name="connsiteX0" fmla="*/ 776026 w 1168992"/>
                <a:gd name="connsiteY0" fmla="*/ 948417 h 950484"/>
                <a:gd name="connsiteX1" fmla="*/ 0 w 1168992"/>
                <a:gd name="connsiteY1" fmla="*/ 0 h 950484"/>
                <a:gd name="connsiteX2" fmla="*/ 1168992 w 1168992"/>
                <a:gd name="connsiteY2" fmla="*/ 950484 h 950484"/>
                <a:gd name="connsiteX3" fmla="*/ 776026 w 1168992"/>
                <a:gd name="connsiteY3" fmla="*/ 948417 h 950484"/>
                <a:gd name="connsiteX0" fmla="*/ 776026 w 1176528"/>
                <a:gd name="connsiteY0" fmla="*/ 948417 h 950487"/>
                <a:gd name="connsiteX1" fmla="*/ 0 w 1176528"/>
                <a:gd name="connsiteY1" fmla="*/ 0 h 950487"/>
                <a:gd name="connsiteX2" fmla="*/ 1176528 w 1176528"/>
                <a:gd name="connsiteY2" fmla="*/ 950487 h 950487"/>
                <a:gd name="connsiteX3" fmla="*/ 776026 w 1176528"/>
                <a:gd name="connsiteY3" fmla="*/ 948417 h 950487"/>
                <a:gd name="connsiteX0" fmla="*/ 776026 w 1168992"/>
                <a:gd name="connsiteY0" fmla="*/ 948417 h 950490"/>
                <a:gd name="connsiteX1" fmla="*/ 0 w 1168992"/>
                <a:gd name="connsiteY1" fmla="*/ 0 h 950490"/>
                <a:gd name="connsiteX2" fmla="*/ 1168992 w 1168992"/>
                <a:gd name="connsiteY2" fmla="*/ 950490 h 950490"/>
                <a:gd name="connsiteX3" fmla="*/ 776026 w 1168992"/>
                <a:gd name="connsiteY3" fmla="*/ 948417 h 950490"/>
                <a:gd name="connsiteX0" fmla="*/ 776026 w 1168991"/>
                <a:gd name="connsiteY0" fmla="*/ 948417 h 948417"/>
                <a:gd name="connsiteX1" fmla="*/ 0 w 1168991"/>
                <a:gd name="connsiteY1" fmla="*/ 0 h 948417"/>
                <a:gd name="connsiteX2" fmla="*/ 1168991 w 1168991"/>
                <a:gd name="connsiteY2" fmla="*/ 948111 h 948417"/>
                <a:gd name="connsiteX3" fmla="*/ 776026 w 1168991"/>
                <a:gd name="connsiteY3" fmla="*/ 948417 h 948417"/>
                <a:gd name="connsiteX0" fmla="*/ 1258349 w 1651314"/>
                <a:gd name="connsiteY0" fmla="*/ 1177015 h 1177015"/>
                <a:gd name="connsiteX1" fmla="*/ 0 w 1651314"/>
                <a:gd name="connsiteY1" fmla="*/ 0 h 1177015"/>
                <a:gd name="connsiteX2" fmla="*/ 1651314 w 1651314"/>
                <a:gd name="connsiteY2" fmla="*/ 1176709 h 1177015"/>
                <a:gd name="connsiteX3" fmla="*/ 1258349 w 1651314"/>
                <a:gd name="connsiteY3" fmla="*/ 1177015 h 1177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314" h="1177015">
                  <a:moveTo>
                    <a:pt x="1258349" y="1177015"/>
                  </a:moveTo>
                  <a:lnTo>
                    <a:pt x="0" y="0"/>
                  </a:lnTo>
                  <a:lnTo>
                    <a:pt x="1651314" y="1176709"/>
                  </a:lnTo>
                  <a:lnTo>
                    <a:pt x="1258349" y="1177015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6">
                    <a:lumMod val="10000"/>
                  </a:schemeClr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C3794D8-64D9-40F7-A4C6-851B238340CB}"/>
              </a:ext>
            </a:extLst>
          </p:cNvPr>
          <p:cNvGrpSpPr/>
          <p:nvPr/>
        </p:nvGrpSpPr>
        <p:grpSpPr>
          <a:xfrm>
            <a:off x="6251060" y="3598559"/>
            <a:ext cx="1945242" cy="753796"/>
            <a:chOff x="4726118" y="1987706"/>
            <a:chExt cx="2665317" cy="753796"/>
          </a:xfrm>
        </p:grpSpPr>
        <p:sp>
          <p:nvSpPr>
            <p:cNvPr id="117" name="Right Arrow 47">
              <a:extLst>
                <a:ext uri="{FF2B5EF4-FFF2-40B4-BE49-F238E27FC236}">
                  <a16:creationId xmlns:a16="http://schemas.microsoft.com/office/drawing/2014/main" id="{A3D00585-6EAF-4AAE-A4D2-E34989206F6A}"/>
                </a:ext>
              </a:extLst>
            </p:cNvPr>
            <p:cNvSpPr/>
            <p:nvPr/>
          </p:nvSpPr>
          <p:spPr>
            <a:xfrm>
              <a:off x="5869620" y="1987706"/>
              <a:ext cx="1521815" cy="753796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8" name="Isosceles Triangle 29">
              <a:extLst>
                <a:ext uri="{FF2B5EF4-FFF2-40B4-BE49-F238E27FC236}">
                  <a16:creationId xmlns:a16="http://schemas.microsoft.com/office/drawing/2014/main" id="{E41BD116-550D-484A-A8C3-503CAAF0B86C}"/>
                </a:ext>
              </a:extLst>
            </p:cNvPr>
            <p:cNvSpPr/>
            <p:nvPr/>
          </p:nvSpPr>
          <p:spPr>
            <a:xfrm rot="16200000">
              <a:off x="5114090" y="1788914"/>
              <a:ext cx="372495" cy="1148439"/>
            </a:xfrm>
            <a:custGeom>
              <a:avLst/>
              <a:gdLst>
                <a:gd name="connsiteX0" fmla="*/ 0 w 389393"/>
                <a:gd name="connsiteY0" fmla="*/ 1077005 h 1077005"/>
                <a:gd name="connsiteX1" fmla="*/ 0 w 389393"/>
                <a:gd name="connsiteY1" fmla="*/ 0 h 1077005"/>
                <a:gd name="connsiteX2" fmla="*/ 389393 w 389393"/>
                <a:gd name="connsiteY2" fmla="*/ 1077005 h 1077005"/>
                <a:gd name="connsiteX3" fmla="*/ 0 w 389393"/>
                <a:gd name="connsiteY3" fmla="*/ 1077005 h 1077005"/>
                <a:gd name="connsiteX0" fmla="*/ 781050 w 1170443"/>
                <a:gd name="connsiteY0" fmla="*/ 943655 h 943655"/>
                <a:gd name="connsiteX1" fmla="*/ 0 w 1170443"/>
                <a:gd name="connsiteY1" fmla="*/ 0 h 943655"/>
                <a:gd name="connsiteX2" fmla="*/ 1170443 w 1170443"/>
                <a:gd name="connsiteY2" fmla="*/ 943655 h 943655"/>
                <a:gd name="connsiteX3" fmla="*/ 781050 w 1170443"/>
                <a:gd name="connsiteY3" fmla="*/ 943655 h 943655"/>
                <a:gd name="connsiteX0" fmla="*/ 776026 w 1170443"/>
                <a:gd name="connsiteY0" fmla="*/ 948417 h 948417"/>
                <a:gd name="connsiteX1" fmla="*/ 0 w 1170443"/>
                <a:gd name="connsiteY1" fmla="*/ 0 h 948417"/>
                <a:gd name="connsiteX2" fmla="*/ 1170443 w 1170443"/>
                <a:gd name="connsiteY2" fmla="*/ 943655 h 948417"/>
                <a:gd name="connsiteX3" fmla="*/ 776026 w 1170443"/>
                <a:gd name="connsiteY3" fmla="*/ 948417 h 948417"/>
                <a:gd name="connsiteX0" fmla="*/ 776026 w 1170443"/>
                <a:gd name="connsiteY0" fmla="*/ 948417 h 952860"/>
                <a:gd name="connsiteX1" fmla="*/ 0 w 1170443"/>
                <a:gd name="connsiteY1" fmla="*/ 0 h 952860"/>
                <a:gd name="connsiteX2" fmla="*/ 1170443 w 1170443"/>
                <a:gd name="connsiteY2" fmla="*/ 952860 h 952860"/>
                <a:gd name="connsiteX3" fmla="*/ 776026 w 1170443"/>
                <a:gd name="connsiteY3" fmla="*/ 948417 h 952860"/>
                <a:gd name="connsiteX0" fmla="*/ 776026 w 1163968"/>
                <a:gd name="connsiteY0" fmla="*/ 948417 h 952863"/>
                <a:gd name="connsiteX1" fmla="*/ 0 w 1163968"/>
                <a:gd name="connsiteY1" fmla="*/ 0 h 952863"/>
                <a:gd name="connsiteX2" fmla="*/ 1163968 w 1163968"/>
                <a:gd name="connsiteY2" fmla="*/ 952863 h 952863"/>
                <a:gd name="connsiteX3" fmla="*/ 776026 w 1163968"/>
                <a:gd name="connsiteY3" fmla="*/ 948417 h 952863"/>
                <a:gd name="connsiteX0" fmla="*/ 776026 w 1168993"/>
                <a:gd name="connsiteY0" fmla="*/ 948417 h 955244"/>
                <a:gd name="connsiteX1" fmla="*/ 0 w 1168993"/>
                <a:gd name="connsiteY1" fmla="*/ 0 h 955244"/>
                <a:gd name="connsiteX2" fmla="*/ 1168993 w 1168993"/>
                <a:gd name="connsiteY2" fmla="*/ 955244 h 955244"/>
                <a:gd name="connsiteX3" fmla="*/ 776026 w 1168993"/>
                <a:gd name="connsiteY3" fmla="*/ 948417 h 955244"/>
                <a:gd name="connsiteX0" fmla="*/ 776026 w 1161456"/>
                <a:gd name="connsiteY0" fmla="*/ 948417 h 948417"/>
                <a:gd name="connsiteX1" fmla="*/ 0 w 1161456"/>
                <a:gd name="connsiteY1" fmla="*/ 0 h 948417"/>
                <a:gd name="connsiteX2" fmla="*/ 1161456 w 1161456"/>
                <a:gd name="connsiteY2" fmla="*/ 945719 h 948417"/>
                <a:gd name="connsiteX3" fmla="*/ 776026 w 1161456"/>
                <a:gd name="connsiteY3" fmla="*/ 948417 h 948417"/>
                <a:gd name="connsiteX0" fmla="*/ 776026 w 1168992"/>
                <a:gd name="connsiteY0" fmla="*/ 948417 h 950484"/>
                <a:gd name="connsiteX1" fmla="*/ 0 w 1168992"/>
                <a:gd name="connsiteY1" fmla="*/ 0 h 950484"/>
                <a:gd name="connsiteX2" fmla="*/ 1168992 w 1168992"/>
                <a:gd name="connsiteY2" fmla="*/ 950484 h 950484"/>
                <a:gd name="connsiteX3" fmla="*/ 776026 w 1168992"/>
                <a:gd name="connsiteY3" fmla="*/ 948417 h 950484"/>
                <a:gd name="connsiteX0" fmla="*/ 776026 w 1176528"/>
                <a:gd name="connsiteY0" fmla="*/ 948417 h 950487"/>
                <a:gd name="connsiteX1" fmla="*/ 0 w 1176528"/>
                <a:gd name="connsiteY1" fmla="*/ 0 h 950487"/>
                <a:gd name="connsiteX2" fmla="*/ 1176528 w 1176528"/>
                <a:gd name="connsiteY2" fmla="*/ 950487 h 950487"/>
                <a:gd name="connsiteX3" fmla="*/ 776026 w 1176528"/>
                <a:gd name="connsiteY3" fmla="*/ 948417 h 950487"/>
                <a:gd name="connsiteX0" fmla="*/ 776026 w 1168992"/>
                <a:gd name="connsiteY0" fmla="*/ 948417 h 950490"/>
                <a:gd name="connsiteX1" fmla="*/ 0 w 1168992"/>
                <a:gd name="connsiteY1" fmla="*/ 0 h 950490"/>
                <a:gd name="connsiteX2" fmla="*/ 1168992 w 1168992"/>
                <a:gd name="connsiteY2" fmla="*/ 950490 h 950490"/>
                <a:gd name="connsiteX3" fmla="*/ 776026 w 1168992"/>
                <a:gd name="connsiteY3" fmla="*/ 948417 h 950490"/>
                <a:gd name="connsiteX0" fmla="*/ 776026 w 1168991"/>
                <a:gd name="connsiteY0" fmla="*/ 948417 h 948417"/>
                <a:gd name="connsiteX1" fmla="*/ 0 w 1168991"/>
                <a:gd name="connsiteY1" fmla="*/ 0 h 948417"/>
                <a:gd name="connsiteX2" fmla="*/ 1168991 w 1168991"/>
                <a:gd name="connsiteY2" fmla="*/ 948111 h 948417"/>
                <a:gd name="connsiteX3" fmla="*/ 776026 w 1168991"/>
                <a:gd name="connsiteY3" fmla="*/ 948417 h 948417"/>
                <a:gd name="connsiteX0" fmla="*/ 0 w 392965"/>
                <a:gd name="connsiteY0" fmla="*/ 595989 h 595989"/>
                <a:gd name="connsiteX1" fmla="*/ 148430 w 392965"/>
                <a:gd name="connsiteY1" fmla="*/ 0 h 595989"/>
                <a:gd name="connsiteX2" fmla="*/ 392965 w 392965"/>
                <a:gd name="connsiteY2" fmla="*/ 595683 h 595989"/>
                <a:gd name="connsiteX3" fmla="*/ 0 w 392965"/>
                <a:gd name="connsiteY3" fmla="*/ 595989 h 595989"/>
                <a:gd name="connsiteX0" fmla="*/ 0 w 392965"/>
                <a:gd name="connsiteY0" fmla="*/ 1148439 h 1148439"/>
                <a:gd name="connsiteX1" fmla="*/ 148430 w 392965"/>
                <a:gd name="connsiteY1" fmla="*/ 0 h 1148439"/>
                <a:gd name="connsiteX2" fmla="*/ 392965 w 392965"/>
                <a:gd name="connsiteY2" fmla="*/ 1148133 h 1148439"/>
                <a:gd name="connsiteX3" fmla="*/ 0 w 392965"/>
                <a:gd name="connsiteY3" fmla="*/ 1148439 h 114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65" h="1148439">
                  <a:moveTo>
                    <a:pt x="0" y="1148439"/>
                  </a:moveTo>
                  <a:lnTo>
                    <a:pt x="148430" y="0"/>
                  </a:lnTo>
                  <a:lnTo>
                    <a:pt x="392965" y="1148133"/>
                  </a:lnTo>
                  <a:lnTo>
                    <a:pt x="0" y="1148439"/>
                  </a:lnTo>
                  <a:close/>
                </a:path>
              </a:pathLst>
            </a:custGeom>
            <a:gradFill>
              <a:gsLst>
                <a:gs pos="50000">
                  <a:schemeClr val="accent4">
                    <a:lumMod val="10000"/>
                  </a:schemeClr>
                </a:gs>
                <a:gs pos="0">
                  <a:schemeClr val="accent4"/>
                </a:gs>
                <a:gs pos="100000">
                  <a:schemeClr val="accent4">
                    <a:lumMod val="10000"/>
                  </a:schemeClr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BCA728D-63C3-4891-95C1-375C0F3DAC0B}"/>
              </a:ext>
            </a:extLst>
          </p:cNvPr>
          <p:cNvGrpSpPr/>
          <p:nvPr/>
        </p:nvGrpSpPr>
        <p:grpSpPr>
          <a:xfrm flipH="1">
            <a:off x="3938129" y="2135994"/>
            <a:ext cx="1980000" cy="1811627"/>
            <a:chOff x="4678493" y="1987706"/>
            <a:chExt cx="2712942" cy="1811627"/>
          </a:xfrm>
        </p:grpSpPr>
        <p:sp>
          <p:nvSpPr>
            <p:cNvPr id="120" name="Right Arrow 61">
              <a:extLst>
                <a:ext uri="{FF2B5EF4-FFF2-40B4-BE49-F238E27FC236}">
                  <a16:creationId xmlns:a16="http://schemas.microsoft.com/office/drawing/2014/main" id="{5FAE0381-C7EA-4CC8-B9E3-15E47D26CD70}"/>
                </a:ext>
              </a:extLst>
            </p:cNvPr>
            <p:cNvSpPr/>
            <p:nvPr/>
          </p:nvSpPr>
          <p:spPr>
            <a:xfrm>
              <a:off x="5869620" y="1987706"/>
              <a:ext cx="1521815" cy="753796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21" name="Isosceles Triangle 29">
              <a:extLst>
                <a:ext uri="{FF2B5EF4-FFF2-40B4-BE49-F238E27FC236}">
                  <a16:creationId xmlns:a16="http://schemas.microsoft.com/office/drawing/2014/main" id="{1B350368-0887-4204-BCF0-AEEAD7AFC787}"/>
                </a:ext>
              </a:extLst>
            </p:cNvPr>
            <p:cNvSpPr/>
            <p:nvPr/>
          </p:nvSpPr>
          <p:spPr>
            <a:xfrm rot="16200000">
              <a:off x="4465302" y="2390078"/>
              <a:ext cx="1622446" cy="1196064"/>
            </a:xfrm>
            <a:custGeom>
              <a:avLst/>
              <a:gdLst>
                <a:gd name="connsiteX0" fmla="*/ 0 w 389393"/>
                <a:gd name="connsiteY0" fmla="*/ 1077005 h 1077005"/>
                <a:gd name="connsiteX1" fmla="*/ 0 w 389393"/>
                <a:gd name="connsiteY1" fmla="*/ 0 h 1077005"/>
                <a:gd name="connsiteX2" fmla="*/ 389393 w 389393"/>
                <a:gd name="connsiteY2" fmla="*/ 1077005 h 1077005"/>
                <a:gd name="connsiteX3" fmla="*/ 0 w 389393"/>
                <a:gd name="connsiteY3" fmla="*/ 1077005 h 1077005"/>
                <a:gd name="connsiteX0" fmla="*/ 781050 w 1170443"/>
                <a:gd name="connsiteY0" fmla="*/ 943655 h 943655"/>
                <a:gd name="connsiteX1" fmla="*/ 0 w 1170443"/>
                <a:gd name="connsiteY1" fmla="*/ 0 h 943655"/>
                <a:gd name="connsiteX2" fmla="*/ 1170443 w 1170443"/>
                <a:gd name="connsiteY2" fmla="*/ 943655 h 943655"/>
                <a:gd name="connsiteX3" fmla="*/ 781050 w 1170443"/>
                <a:gd name="connsiteY3" fmla="*/ 943655 h 943655"/>
                <a:gd name="connsiteX0" fmla="*/ 776026 w 1170443"/>
                <a:gd name="connsiteY0" fmla="*/ 948417 h 948417"/>
                <a:gd name="connsiteX1" fmla="*/ 0 w 1170443"/>
                <a:gd name="connsiteY1" fmla="*/ 0 h 948417"/>
                <a:gd name="connsiteX2" fmla="*/ 1170443 w 1170443"/>
                <a:gd name="connsiteY2" fmla="*/ 943655 h 948417"/>
                <a:gd name="connsiteX3" fmla="*/ 776026 w 1170443"/>
                <a:gd name="connsiteY3" fmla="*/ 948417 h 948417"/>
                <a:gd name="connsiteX0" fmla="*/ 776026 w 1170443"/>
                <a:gd name="connsiteY0" fmla="*/ 948417 h 952860"/>
                <a:gd name="connsiteX1" fmla="*/ 0 w 1170443"/>
                <a:gd name="connsiteY1" fmla="*/ 0 h 952860"/>
                <a:gd name="connsiteX2" fmla="*/ 1170443 w 1170443"/>
                <a:gd name="connsiteY2" fmla="*/ 952860 h 952860"/>
                <a:gd name="connsiteX3" fmla="*/ 776026 w 1170443"/>
                <a:gd name="connsiteY3" fmla="*/ 948417 h 952860"/>
                <a:gd name="connsiteX0" fmla="*/ 776026 w 1163968"/>
                <a:gd name="connsiteY0" fmla="*/ 948417 h 952863"/>
                <a:gd name="connsiteX1" fmla="*/ 0 w 1163968"/>
                <a:gd name="connsiteY1" fmla="*/ 0 h 952863"/>
                <a:gd name="connsiteX2" fmla="*/ 1163968 w 1163968"/>
                <a:gd name="connsiteY2" fmla="*/ 952863 h 952863"/>
                <a:gd name="connsiteX3" fmla="*/ 776026 w 1163968"/>
                <a:gd name="connsiteY3" fmla="*/ 948417 h 952863"/>
                <a:gd name="connsiteX0" fmla="*/ 776026 w 1168993"/>
                <a:gd name="connsiteY0" fmla="*/ 948417 h 955244"/>
                <a:gd name="connsiteX1" fmla="*/ 0 w 1168993"/>
                <a:gd name="connsiteY1" fmla="*/ 0 h 955244"/>
                <a:gd name="connsiteX2" fmla="*/ 1168993 w 1168993"/>
                <a:gd name="connsiteY2" fmla="*/ 955244 h 955244"/>
                <a:gd name="connsiteX3" fmla="*/ 776026 w 1168993"/>
                <a:gd name="connsiteY3" fmla="*/ 948417 h 955244"/>
                <a:gd name="connsiteX0" fmla="*/ 776026 w 1161456"/>
                <a:gd name="connsiteY0" fmla="*/ 948417 h 948417"/>
                <a:gd name="connsiteX1" fmla="*/ 0 w 1161456"/>
                <a:gd name="connsiteY1" fmla="*/ 0 h 948417"/>
                <a:gd name="connsiteX2" fmla="*/ 1161456 w 1161456"/>
                <a:gd name="connsiteY2" fmla="*/ 945719 h 948417"/>
                <a:gd name="connsiteX3" fmla="*/ 776026 w 1161456"/>
                <a:gd name="connsiteY3" fmla="*/ 948417 h 948417"/>
                <a:gd name="connsiteX0" fmla="*/ 776026 w 1168992"/>
                <a:gd name="connsiteY0" fmla="*/ 948417 h 950484"/>
                <a:gd name="connsiteX1" fmla="*/ 0 w 1168992"/>
                <a:gd name="connsiteY1" fmla="*/ 0 h 950484"/>
                <a:gd name="connsiteX2" fmla="*/ 1168992 w 1168992"/>
                <a:gd name="connsiteY2" fmla="*/ 950484 h 950484"/>
                <a:gd name="connsiteX3" fmla="*/ 776026 w 1168992"/>
                <a:gd name="connsiteY3" fmla="*/ 948417 h 950484"/>
                <a:gd name="connsiteX0" fmla="*/ 776026 w 1176528"/>
                <a:gd name="connsiteY0" fmla="*/ 948417 h 950487"/>
                <a:gd name="connsiteX1" fmla="*/ 0 w 1176528"/>
                <a:gd name="connsiteY1" fmla="*/ 0 h 950487"/>
                <a:gd name="connsiteX2" fmla="*/ 1176528 w 1176528"/>
                <a:gd name="connsiteY2" fmla="*/ 950487 h 950487"/>
                <a:gd name="connsiteX3" fmla="*/ 776026 w 1176528"/>
                <a:gd name="connsiteY3" fmla="*/ 948417 h 950487"/>
                <a:gd name="connsiteX0" fmla="*/ 776026 w 1168992"/>
                <a:gd name="connsiteY0" fmla="*/ 948417 h 950490"/>
                <a:gd name="connsiteX1" fmla="*/ 0 w 1168992"/>
                <a:gd name="connsiteY1" fmla="*/ 0 h 950490"/>
                <a:gd name="connsiteX2" fmla="*/ 1168992 w 1168992"/>
                <a:gd name="connsiteY2" fmla="*/ 950490 h 950490"/>
                <a:gd name="connsiteX3" fmla="*/ 776026 w 1168992"/>
                <a:gd name="connsiteY3" fmla="*/ 948417 h 950490"/>
                <a:gd name="connsiteX0" fmla="*/ 776026 w 1168991"/>
                <a:gd name="connsiteY0" fmla="*/ 948417 h 948417"/>
                <a:gd name="connsiteX1" fmla="*/ 0 w 1168991"/>
                <a:gd name="connsiteY1" fmla="*/ 0 h 948417"/>
                <a:gd name="connsiteX2" fmla="*/ 1168991 w 1168991"/>
                <a:gd name="connsiteY2" fmla="*/ 948111 h 948417"/>
                <a:gd name="connsiteX3" fmla="*/ 776026 w 1168991"/>
                <a:gd name="connsiteY3" fmla="*/ 948417 h 948417"/>
                <a:gd name="connsiteX0" fmla="*/ 1318642 w 1711607"/>
                <a:gd name="connsiteY0" fmla="*/ 1196064 h 1196064"/>
                <a:gd name="connsiteX1" fmla="*/ 0 w 1711607"/>
                <a:gd name="connsiteY1" fmla="*/ 0 h 1196064"/>
                <a:gd name="connsiteX2" fmla="*/ 1711607 w 1711607"/>
                <a:gd name="connsiteY2" fmla="*/ 1195758 h 1196064"/>
                <a:gd name="connsiteX3" fmla="*/ 1318642 w 1711607"/>
                <a:gd name="connsiteY3" fmla="*/ 1196064 h 119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1607" h="1196064">
                  <a:moveTo>
                    <a:pt x="1318642" y="1196064"/>
                  </a:moveTo>
                  <a:lnTo>
                    <a:pt x="0" y="0"/>
                  </a:lnTo>
                  <a:lnTo>
                    <a:pt x="1711607" y="1195758"/>
                  </a:lnTo>
                  <a:lnTo>
                    <a:pt x="1318642" y="1196064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10000"/>
                  </a:schemeClr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CEF7E45-A110-4AF5-A30B-02703175AA4B}"/>
              </a:ext>
            </a:extLst>
          </p:cNvPr>
          <p:cNvGrpSpPr/>
          <p:nvPr/>
        </p:nvGrpSpPr>
        <p:grpSpPr>
          <a:xfrm flipH="1" flipV="1">
            <a:off x="3938130" y="3990156"/>
            <a:ext cx="1966097" cy="1754475"/>
            <a:chOff x="4697542" y="1987706"/>
            <a:chExt cx="2693893" cy="1754475"/>
          </a:xfrm>
        </p:grpSpPr>
        <p:sp>
          <p:nvSpPr>
            <p:cNvPr id="123" name="Right Arrow 59">
              <a:extLst>
                <a:ext uri="{FF2B5EF4-FFF2-40B4-BE49-F238E27FC236}">
                  <a16:creationId xmlns:a16="http://schemas.microsoft.com/office/drawing/2014/main" id="{206C2BAA-1433-4333-BF8D-5A023097D258}"/>
                </a:ext>
              </a:extLst>
            </p:cNvPr>
            <p:cNvSpPr/>
            <p:nvPr/>
          </p:nvSpPr>
          <p:spPr>
            <a:xfrm>
              <a:off x="5869620" y="1987706"/>
              <a:ext cx="1521815" cy="753796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24" name="Isosceles Triangle 29">
              <a:extLst>
                <a:ext uri="{FF2B5EF4-FFF2-40B4-BE49-F238E27FC236}">
                  <a16:creationId xmlns:a16="http://schemas.microsoft.com/office/drawing/2014/main" id="{3DD6F6BB-C1B8-4ACA-805C-D1AEF82CEB09}"/>
                </a:ext>
              </a:extLst>
            </p:cNvPr>
            <p:cNvSpPr/>
            <p:nvPr/>
          </p:nvSpPr>
          <p:spPr>
            <a:xfrm rot="16200000">
              <a:off x="4503403" y="2371026"/>
              <a:ext cx="1565294" cy="1177015"/>
            </a:xfrm>
            <a:custGeom>
              <a:avLst/>
              <a:gdLst>
                <a:gd name="connsiteX0" fmla="*/ 0 w 389393"/>
                <a:gd name="connsiteY0" fmla="*/ 1077005 h 1077005"/>
                <a:gd name="connsiteX1" fmla="*/ 0 w 389393"/>
                <a:gd name="connsiteY1" fmla="*/ 0 h 1077005"/>
                <a:gd name="connsiteX2" fmla="*/ 389393 w 389393"/>
                <a:gd name="connsiteY2" fmla="*/ 1077005 h 1077005"/>
                <a:gd name="connsiteX3" fmla="*/ 0 w 389393"/>
                <a:gd name="connsiteY3" fmla="*/ 1077005 h 1077005"/>
                <a:gd name="connsiteX0" fmla="*/ 781050 w 1170443"/>
                <a:gd name="connsiteY0" fmla="*/ 943655 h 943655"/>
                <a:gd name="connsiteX1" fmla="*/ 0 w 1170443"/>
                <a:gd name="connsiteY1" fmla="*/ 0 h 943655"/>
                <a:gd name="connsiteX2" fmla="*/ 1170443 w 1170443"/>
                <a:gd name="connsiteY2" fmla="*/ 943655 h 943655"/>
                <a:gd name="connsiteX3" fmla="*/ 781050 w 1170443"/>
                <a:gd name="connsiteY3" fmla="*/ 943655 h 943655"/>
                <a:gd name="connsiteX0" fmla="*/ 776026 w 1170443"/>
                <a:gd name="connsiteY0" fmla="*/ 948417 h 948417"/>
                <a:gd name="connsiteX1" fmla="*/ 0 w 1170443"/>
                <a:gd name="connsiteY1" fmla="*/ 0 h 948417"/>
                <a:gd name="connsiteX2" fmla="*/ 1170443 w 1170443"/>
                <a:gd name="connsiteY2" fmla="*/ 943655 h 948417"/>
                <a:gd name="connsiteX3" fmla="*/ 776026 w 1170443"/>
                <a:gd name="connsiteY3" fmla="*/ 948417 h 948417"/>
                <a:gd name="connsiteX0" fmla="*/ 776026 w 1170443"/>
                <a:gd name="connsiteY0" fmla="*/ 948417 h 952860"/>
                <a:gd name="connsiteX1" fmla="*/ 0 w 1170443"/>
                <a:gd name="connsiteY1" fmla="*/ 0 h 952860"/>
                <a:gd name="connsiteX2" fmla="*/ 1170443 w 1170443"/>
                <a:gd name="connsiteY2" fmla="*/ 952860 h 952860"/>
                <a:gd name="connsiteX3" fmla="*/ 776026 w 1170443"/>
                <a:gd name="connsiteY3" fmla="*/ 948417 h 952860"/>
                <a:gd name="connsiteX0" fmla="*/ 776026 w 1163968"/>
                <a:gd name="connsiteY0" fmla="*/ 948417 h 952863"/>
                <a:gd name="connsiteX1" fmla="*/ 0 w 1163968"/>
                <a:gd name="connsiteY1" fmla="*/ 0 h 952863"/>
                <a:gd name="connsiteX2" fmla="*/ 1163968 w 1163968"/>
                <a:gd name="connsiteY2" fmla="*/ 952863 h 952863"/>
                <a:gd name="connsiteX3" fmla="*/ 776026 w 1163968"/>
                <a:gd name="connsiteY3" fmla="*/ 948417 h 952863"/>
                <a:gd name="connsiteX0" fmla="*/ 776026 w 1168993"/>
                <a:gd name="connsiteY0" fmla="*/ 948417 h 955244"/>
                <a:gd name="connsiteX1" fmla="*/ 0 w 1168993"/>
                <a:gd name="connsiteY1" fmla="*/ 0 h 955244"/>
                <a:gd name="connsiteX2" fmla="*/ 1168993 w 1168993"/>
                <a:gd name="connsiteY2" fmla="*/ 955244 h 955244"/>
                <a:gd name="connsiteX3" fmla="*/ 776026 w 1168993"/>
                <a:gd name="connsiteY3" fmla="*/ 948417 h 955244"/>
                <a:gd name="connsiteX0" fmla="*/ 776026 w 1161456"/>
                <a:gd name="connsiteY0" fmla="*/ 948417 h 948417"/>
                <a:gd name="connsiteX1" fmla="*/ 0 w 1161456"/>
                <a:gd name="connsiteY1" fmla="*/ 0 h 948417"/>
                <a:gd name="connsiteX2" fmla="*/ 1161456 w 1161456"/>
                <a:gd name="connsiteY2" fmla="*/ 945719 h 948417"/>
                <a:gd name="connsiteX3" fmla="*/ 776026 w 1161456"/>
                <a:gd name="connsiteY3" fmla="*/ 948417 h 948417"/>
                <a:gd name="connsiteX0" fmla="*/ 776026 w 1168992"/>
                <a:gd name="connsiteY0" fmla="*/ 948417 h 950484"/>
                <a:gd name="connsiteX1" fmla="*/ 0 w 1168992"/>
                <a:gd name="connsiteY1" fmla="*/ 0 h 950484"/>
                <a:gd name="connsiteX2" fmla="*/ 1168992 w 1168992"/>
                <a:gd name="connsiteY2" fmla="*/ 950484 h 950484"/>
                <a:gd name="connsiteX3" fmla="*/ 776026 w 1168992"/>
                <a:gd name="connsiteY3" fmla="*/ 948417 h 950484"/>
                <a:gd name="connsiteX0" fmla="*/ 776026 w 1176528"/>
                <a:gd name="connsiteY0" fmla="*/ 948417 h 950487"/>
                <a:gd name="connsiteX1" fmla="*/ 0 w 1176528"/>
                <a:gd name="connsiteY1" fmla="*/ 0 h 950487"/>
                <a:gd name="connsiteX2" fmla="*/ 1176528 w 1176528"/>
                <a:gd name="connsiteY2" fmla="*/ 950487 h 950487"/>
                <a:gd name="connsiteX3" fmla="*/ 776026 w 1176528"/>
                <a:gd name="connsiteY3" fmla="*/ 948417 h 950487"/>
                <a:gd name="connsiteX0" fmla="*/ 776026 w 1168992"/>
                <a:gd name="connsiteY0" fmla="*/ 948417 h 950490"/>
                <a:gd name="connsiteX1" fmla="*/ 0 w 1168992"/>
                <a:gd name="connsiteY1" fmla="*/ 0 h 950490"/>
                <a:gd name="connsiteX2" fmla="*/ 1168992 w 1168992"/>
                <a:gd name="connsiteY2" fmla="*/ 950490 h 950490"/>
                <a:gd name="connsiteX3" fmla="*/ 776026 w 1168992"/>
                <a:gd name="connsiteY3" fmla="*/ 948417 h 950490"/>
                <a:gd name="connsiteX0" fmla="*/ 776026 w 1168991"/>
                <a:gd name="connsiteY0" fmla="*/ 948417 h 948417"/>
                <a:gd name="connsiteX1" fmla="*/ 0 w 1168991"/>
                <a:gd name="connsiteY1" fmla="*/ 0 h 948417"/>
                <a:gd name="connsiteX2" fmla="*/ 1168991 w 1168991"/>
                <a:gd name="connsiteY2" fmla="*/ 948111 h 948417"/>
                <a:gd name="connsiteX3" fmla="*/ 776026 w 1168991"/>
                <a:gd name="connsiteY3" fmla="*/ 948417 h 948417"/>
                <a:gd name="connsiteX0" fmla="*/ 1258349 w 1651314"/>
                <a:gd name="connsiteY0" fmla="*/ 1177015 h 1177015"/>
                <a:gd name="connsiteX1" fmla="*/ 0 w 1651314"/>
                <a:gd name="connsiteY1" fmla="*/ 0 h 1177015"/>
                <a:gd name="connsiteX2" fmla="*/ 1651314 w 1651314"/>
                <a:gd name="connsiteY2" fmla="*/ 1176709 h 1177015"/>
                <a:gd name="connsiteX3" fmla="*/ 1258349 w 1651314"/>
                <a:gd name="connsiteY3" fmla="*/ 1177015 h 1177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314" h="1177015">
                  <a:moveTo>
                    <a:pt x="1258349" y="1177015"/>
                  </a:moveTo>
                  <a:lnTo>
                    <a:pt x="0" y="0"/>
                  </a:lnTo>
                  <a:lnTo>
                    <a:pt x="1651314" y="1176709"/>
                  </a:lnTo>
                  <a:lnTo>
                    <a:pt x="1258349" y="1177015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5">
                    <a:lumMod val="10000"/>
                  </a:schemeClr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B97019F-B3BD-40E4-896C-67A7BD682318}"/>
              </a:ext>
            </a:extLst>
          </p:cNvPr>
          <p:cNvGrpSpPr/>
          <p:nvPr/>
        </p:nvGrpSpPr>
        <p:grpSpPr>
          <a:xfrm flipH="1">
            <a:off x="3938130" y="3598559"/>
            <a:ext cx="1945242" cy="753796"/>
            <a:chOff x="4726118" y="1987706"/>
            <a:chExt cx="2665317" cy="753796"/>
          </a:xfrm>
        </p:grpSpPr>
        <p:sp>
          <p:nvSpPr>
            <p:cNvPr id="126" name="Right Arrow 57">
              <a:extLst>
                <a:ext uri="{FF2B5EF4-FFF2-40B4-BE49-F238E27FC236}">
                  <a16:creationId xmlns:a16="http://schemas.microsoft.com/office/drawing/2014/main" id="{50DCA5A7-7B24-4C17-ADD7-F4EC69E448A0}"/>
                </a:ext>
              </a:extLst>
            </p:cNvPr>
            <p:cNvSpPr/>
            <p:nvPr/>
          </p:nvSpPr>
          <p:spPr>
            <a:xfrm>
              <a:off x="5869620" y="1987706"/>
              <a:ext cx="1521815" cy="753796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27" name="Isosceles Triangle 29">
              <a:extLst>
                <a:ext uri="{FF2B5EF4-FFF2-40B4-BE49-F238E27FC236}">
                  <a16:creationId xmlns:a16="http://schemas.microsoft.com/office/drawing/2014/main" id="{A0925FE4-9C8A-456A-9048-A08689603F00}"/>
                </a:ext>
              </a:extLst>
            </p:cNvPr>
            <p:cNvSpPr/>
            <p:nvPr/>
          </p:nvSpPr>
          <p:spPr>
            <a:xfrm rot="16200000">
              <a:off x="5114090" y="1788914"/>
              <a:ext cx="372495" cy="1148439"/>
            </a:xfrm>
            <a:custGeom>
              <a:avLst/>
              <a:gdLst>
                <a:gd name="connsiteX0" fmla="*/ 0 w 389393"/>
                <a:gd name="connsiteY0" fmla="*/ 1077005 h 1077005"/>
                <a:gd name="connsiteX1" fmla="*/ 0 w 389393"/>
                <a:gd name="connsiteY1" fmla="*/ 0 h 1077005"/>
                <a:gd name="connsiteX2" fmla="*/ 389393 w 389393"/>
                <a:gd name="connsiteY2" fmla="*/ 1077005 h 1077005"/>
                <a:gd name="connsiteX3" fmla="*/ 0 w 389393"/>
                <a:gd name="connsiteY3" fmla="*/ 1077005 h 1077005"/>
                <a:gd name="connsiteX0" fmla="*/ 781050 w 1170443"/>
                <a:gd name="connsiteY0" fmla="*/ 943655 h 943655"/>
                <a:gd name="connsiteX1" fmla="*/ 0 w 1170443"/>
                <a:gd name="connsiteY1" fmla="*/ 0 h 943655"/>
                <a:gd name="connsiteX2" fmla="*/ 1170443 w 1170443"/>
                <a:gd name="connsiteY2" fmla="*/ 943655 h 943655"/>
                <a:gd name="connsiteX3" fmla="*/ 781050 w 1170443"/>
                <a:gd name="connsiteY3" fmla="*/ 943655 h 943655"/>
                <a:gd name="connsiteX0" fmla="*/ 776026 w 1170443"/>
                <a:gd name="connsiteY0" fmla="*/ 948417 h 948417"/>
                <a:gd name="connsiteX1" fmla="*/ 0 w 1170443"/>
                <a:gd name="connsiteY1" fmla="*/ 0 h 948417"/>
                <a:gd name="connsiteX2" fmla="*/ 1170443 w 1170443"/>
                <a:gd name="connsiteY2" fmla="*/ 943655 h 948417"/>
                <a:gd name="connsiteX3" fmla="*/ 776026 w 1170443"/>
                <a:gd name="connsiteY3" fmla="*/ 948417 h 948417"/>
                <a:gd name="connsiteX0" fmla="*/ 776026 w 1170443"/>
                <a:gd name="connsiteY0" fmla="*/ 948417 h 952860"/>
                <a:gd name="connsiteX1" fmla="*/ 0 w 1170443"/>
                <a:gd name="connsiteY1" fmla="*/ 0 h 952860"/>
                <a:gd name="connsiteX2" fmla="*/ 1170443 w 1170443"/>
                <a:gd name="connsiteY2" fmla="*/ 952860 h 952860"/>
                <a:gd name="connsiteX3" fmla="*/ 776026 w 1170443"/>
                <a:gd name="connsiteY3" fmla="*/ 948417 h 952860"/>
                <a:gd name="connsiteX0" fmla="*/ 776026 w 1163968"/>
                <a:gd name="connsiteY0" fmla="*/ 948417 h 952863"/>
                <a:gd name="connsiteX1" fmla="*/ 0 w 1163968"/>
                <a:gd name="connsiteY1" fmla="*/ 0 h 952863"/>
                <a:gd name="connsiteX2" fmla="*/ 1163968 w 1163968"/>
                <a:gd name="connsiteY2" fmla="*/ 952863 h 952863"/>
                <a:gd name="connsiteX3" fmla="*/ 776026 w 1163968"/>
                <a:gd name="connsiteY3" fmla="*/ 948417 h 952863"/>
                <a:gd name="connsiteX0" fmla="*/ 776026 w 1168993"/>
                <a:gd name="connsiteY0" fmla="*/ 948417 h 955244"/>
                <a:gd name="connsiteX1" fmla="*/ 0 w 1168993"/>
                <a:gd name="connsiteY1" fmla="*/ 0 h 955244"/>
                <a:gd name="connsiteX2" fmla="*/ 1168993 w 1168993"/>
                <a:gd name="connsiteY2" fmla="*/ 955244 h 955244"/>
                <a:gd name="connsiteX3" fmla="*/ 776026 w 1168993"/>
                <a:gd name="connsiteY3" fmla="*/ 948417 h 955244"/>
                <a:gd name="connsiteX0" fmla="*/ 776026 w 1161456"/>
                <a:gd name="connsiteY0" fmla="*/ 948417 h 948417"/>
                <a:gd name="connsiteX1" fmla="*/ 0 w 1161456"/>
                <a:gd name="connsiteY1" fmla="*/ 0 h 948417"/>
                <a:gd name="connsiteX2" fmla="*/ 1161456 w 1161456"/>
                <a:gd name="connsiteY2" fmla="*/ 945719 h 948417"/>
                <a:gd name="connsiteX3" fmla="*/ 776026 w 1161456"/>
                <a:gd name="connsiteY3" fmla="*/ 948417 h 948417"/>
                <a:gd name="connsiteX0" fmla="*/ 776026 w 1168992"/>
                <a:gd name="connsiteY0" fmla="*/ 948417 h 950484"/>
                <a:gd name="connsiteX1" fmla="*/ 0 w 1168992"/>
                <a:gd name="connsiteY1" fmla="*/ 0 h 950484"/>
                <a:gd name="connsiteX2" fmla="*/ 1168992 w 1168992"/>
                <a:gd name="connsiteY2" fmla="*/ 950484 h 950484"/>
                <a:gd name="connsiteX3" fmla="*/ 776026 w 1168992"/>
                <a:gd name="connsiteY3" fmla="*/ 948417 h 950484"/>
                <a:gd name="connsiteX0" fmla="*/ 776026 w 1176528"/>
                <a:gd name="connsiteY0" fmla="*/ 948417 h 950487"/>
                <a:gd name="connsiteX1" fmla="*/ 0 w 1176528"/>
                <a:gd name="connsiteY1" fmla="*/ 0 h 950487"/>
                <a:gd name="connsiteX2" fmla="*/ 1176528 w 1176528"/>
                <a:gd name="connsiteY2" fmla="*/ 950487 h 950487"/>
                <a:gd name="connsiteX3" fmla="*/ 776026 w 1176528"/>
                <a:gd name="connsiteY3" fmla="*/ 948417 h 950487"/>
                <a:gd name="connsiteX0" fmla="*/ 776026 w 1168992"/>
                <a:gd name="connsiteY0" fmla="*/ 948417 h 950490"/>
                <a:gd name="connsiteX1" fmla="*/ 0 w 1168992"/>
                <a:gd name="connsiteY1" fmla="*/ 0 h 950490"/>
                <a:gd name="connsiteX2" fmla="*/ 1168992 w 1168992"/>
                <a:gd name="connsiteY2" fmla="*/ 950490 h 950490"/>
                <a:gd name="connsiteX3" fmla="*/ 776026 w 1168992"/>
                <a:gd name="connsiteY3" fmla="*/ 948417 h 950490"/>
                <a:gd name="connsiteX0" fmla="*/ 776026 w 1168991"/>
                <a:gd name="connsiteY0" fmla="*/ 948417 h 948417"/>
                <a:gd name="connsiteX1" fmla="*/ 0 w 1168991"/>
                <a:gd name="connsiteY1" fmla="*/ 0 h 948417"/>
                <a:gd name="connsiteX2" fmla="*/ 1168991 w 1168991"/>
                <a:gd name="connsiteY2" fmla="*/ 948111 h 948417"/>
                <a:gd name="connsiteX3" fmla="*/ 776026 w 1168991"/>
                <a:gd name="connsiteY3" fmla="*/ 948417 h 948417"/>
                <a:gd name="connsiteX0" fmla="*/ 0 w 392965"/>
                <a:gd name="connsiteY0" fmla="*/ 595989 h 595989"/>
                <a:gd name="connsiteX1" fmla="*/ 148430 w 392965"/>
                <a:gd name="connsiteY1" fmla="*/ 0 h 595989"/>
                <a:gd name="connsiteX2" fmla="*/ 392965 w 392965"/>
                <a:gd name="connsiteY2" fmla="*/ 595683 h 595989"/>
                <a:gd name="connsiteX3" fmla="*/ 0 w 392965"/>
                <a:gd name="connsiteY3" fmla="*/ 595989 h 595989"/>
                <a:gd name="connsiteX0" fmla="*/ 0 w 392965"/>
                <a:gd name="connsiteY0" fmla="*/ 1148439 h 1148439"/>
                <a:gd name="connsiteX1" fmla="*/ 148430 w 392965"/>
                <a:gd name="connsiteY1" fmla="*/ 0 h 1148439"/>
                <a:gd name="connsiteX2" fmla="*/ 392965 w 392965"/>
                <a:gd name="connsiteY2" fmla="*/ 1148133 h 1148439"/>
                <a:gd name="connsiteX3" fmla="*/ 0 w 392965"/>
                <a:gd name="connsiteY3" fmla="*/ 1148439 h 114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65" h="1148439">
                  <a:moveTo>
                    <a:pt x="0" y="1148439"/>
                  </a:moveTo>
                  <a:lnTo>
                    <a:pt x="148430" y="0"/>
                  </a:lnTo>
                  <a:lnTo>
                    <a:pt x="392965" y="1148133"/>
                  </a:lnTo>
                  <a:lnTo>
                    <a:pt x="0" y="11484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50000">
                  <a:schemeClr val="accent3">
                    <a:lumMod val="10000"/>
                  </a:schemeClr>
                </a:gs>
                <a:gs pos="100000">
                  <a:schemeClr val="accent5">
                    <a:lumMod val="10000"/>
                  </a:schemeClr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7606606-4435-4DBE-9B93-6CD6300E8F6B}"/>
              </a:ext>
            </a:extLst>
          </p:cNvPr>
          <p:cNvGrpSpPr/>
          <p:nvPr/>
        </p:nvGrpSpPr>
        <p:grpSpPr>
          <a:xfrm>
            <a:off x="9047521" y="1983318"/>
            <a:ext cx="2319700" cy="1107996"/>
            <a:chOff x="3324740" y="1715063"/>
            <a:chExt cx="1260140" cy="1107996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1BF8486-CBFC-4C35-B12E-A2C15B8BAF0E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5560BA0-6CBB-4E26-ABB8-4E3B03985CB1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3953C6F-5985-47E5-94C1-B2F27390B00A}"/>
              </a:ext>
            </a:extLst>
          </p:cNvPr>
          <p:cNvGrpSpPr/>
          <p:nvPr/>
        </p:nvGrpSpPr>
        <p:grpSpPr>
          <a:xfrm>
            <a:off x="9047521" y="3417314"/>
            <a:ext cx="2319700" cy="1107996"/>
            <a:chOff x="3324740" y="1715063"/>
            <a:chExt cx="1260140" cy="110799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F5EFCF6-F268-4D89-B122-CFB4CC4B4B32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F133DCE-1F2D-433D-B8AB-9D77927B4635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A743378-2D9F-4B93-9112-1C4ECB0C06B1}"/>
              </a:ext>
            </a:extLst>
          </p:cNvPr>
          <p:cNvGrpSpPr/>
          <p:nvPr/>
        </p:nvGrpSpPr>
        <p:grpSpPr>
          <a:xfrm>
            <a:off x="9047521" y="4851308"/>
            <a:ext cx="2319700" cy="1107996"/>
            <a:chOff x="3324740" y="1715063"/>
            <a:chExt cx="1260140" cy="1107996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A1A9349-A1F5-419A-9A57-D01B961E43E7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EDE5765-9332-409F-8AFF-1F02525D4C82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D836B3B-025F-411F-BA18-E1875C236379}"/>
              </a:ext>
            </a:extLst>
          </p:cNvPr>
          <p:cNvGrpSpPr/>
          <p:nvPr/>
        </p:nvGrpSpPr>
        <p:grpSpPr>
          <a:xfrm>
            <a:off x="880168" y="1983318"/>
            <a:ext cx="2215330" cy="1107996"/>
            <a:chOff x="3324740" y="1715063"/>
            <a:chExt cx="1260140" cy="1107996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2FD157D-CA02-486A-91F4-4B007929F457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932C222-CE04-4A39-AA6F-53798E7077A5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40303A8-3E48-4850-9FDF-EA5AD7A22C92}"/>
              </a:ext>
            </a:extLst>
          </p:cNvPr>
          <p:cNvGrpSpPr/>
          <p:nvPr/>
        </p:nvGrpSpPr>
        <p:grpSpPr>
          <a:xfrm>
            <a:off x="880168" y="3417314"/>
            <a:ext cx="2215330" cy="1107996"/>
            <a:chOff x="3324740" y="1715063"/>
            <a:chExt cx="1260140" cy="1107996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2CDC243-23D4-41CD-8E6E-E3E9E268861B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27161EB-66E2-40CF-91A0-10DAD66F1306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3E49192-3857-47DD-98A7-95214A6E08A3}"/>
              </a:ext>
            </a:extLst>
          </p:cNvPr>
          <p:cNvGrpSpPr/>
          <p:nvPr/>
        </p:nvGrpSpPr>
        <p:grpSpPr>
          <a:xfrm>
            <a:off x="880168" y="4851308"/>
            <a:ext cx="2215330" cy="1107996"/>
            <a:chOff x="3324740" y="1715063"/>
            <a:chExt cx="1260140" cy="1107996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0FBF72E0-7412-409D-AD68-075DBB334723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DC2A41A-DC0D-46CA-9C6B-BCEFA0BA4C66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BD72B4C-14DA-45FD-B77A-A5F48769DC46}"/>
              </a:ext>
            </a:extLst>
          </p:cNvPr>
          <p:cNvGrpSpPr/>
          <p:nvPr/>
        </p:nvGrpSpPr>
        <p:grpSpPr>
          <a:xfrm>
            <a:off x="5263358" y="1869112"/>
            <a:ext cx="1601067" cy="678649"/>
            <a:chOff x="3233964" y="1954419"/>
            <a:chExt cx="1601067" cy="678649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69FDD62A-1B09-4F09-9D2E-5FFF4667583F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0C000988-661E-4A98-A1E7-CA3FAE73BE96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6EF31D7-51CF-425C-AA04-7FA7A91275D0}"/>
              </a:ext>
            </a:extLst>
          </p:cNvPr>
          <p:cNvGrpSpPr/>
          <p:nvPr/>
        </p:nvGrpSpPr>
        <p:grpSpPr>
          <a:xfrm>
            <a:off x="5272883" y="5405306"/>
            <a:ext cx="1601067" cy="678649"/>
            <a:chOff x="3233964" y="1954419"/>
            <a:chExt cx="1601067" cy="678649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A2DF6D78-8223-477A-B64F-DDCF4972B4EB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1C95577-72D0-44AB-AC92-041C80901D42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2" name="Rounded Rectangle 102">
            <a:extLst>
              <a:ext uri="{FF2B5EF4-FFF2-40B4-BE49-F238E27FC236}">
                <a16:creationId xmlns:a16="http://schemas.microsoft.com/office/drawing/2014/main" id="{2AA37564-FA0E-4F49-9C41-2D3C02E45EFA}"/>
              </a:ext>
            </a:extLst>
          </p:cNvPr>
          <p:cNvSpPr/>
          <p:nvPr/>
        </p:nvSpPr>
        <p:spPr>
          <a:xfrm rot="18900000">
            <a:off x="5545291" y="3470247"/>
            <a:ext cx="1010420" cy="1010420"/>
          </a:xfrm>
          <a:prstGeom prst="roundRect">
            <a:avLst>
              <a:gd name="adj" fmla="val 156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3" name="Rounded Rectangle 10">
            <a:extLst>
              <a:ext uri="{FF2B5EF4-FFF2-40B4-BE49-F238E27FC236}">
                <a16:creationId xmlns:a16="http://schemas.microsoft.com/office/drawing/2014/main" id="{34CBA837-D3B6-45BA-BA34-6C761E6EA932}"/>
              </a:ext>
            </a:extLst>
          </p:cNvPr>
          <p:cNvSpPr/>
          <p:nvPr/>
        </p:nvSpPr>
        <p:spPr>
          <a:xfrm>
            <a:off x="8525542" y="2309856"/>
            <a:ext cx="301634" cy="39917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Rounded Rectangle 6">
            <a:extLst>
              <a:ext uri="{FF2B5EF4-FFF2-40B4-BE49-F238E27FC236}">
                <a16:creationId xmlns:a16="http://schemas.microsoft.com/office/drawing/2014/main" id="{1973603D-B1D0-4EA5-84B1-8080207A9D3B}"/>
              </a:ext>
            </a:extLst>
          </p:cNvPr>
          <p:cNvSpPr/>
          <p:nvPr/>
        </p:nvSpPr>
        <p:spPr>
          <a:xfrm>
            <a:off x="3314593" y="2340914"/>
            <a:ext cx="410625" cy="41747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Rectangle 16">
            <a:extLst>
              <a:ext uri="{FF2B5EF4-FFF2-40B4-BE49-F238E27FC236}">
                <a16:creationId xmlns:a16="http://schemas.microsoft.com/office/drawing/2014/main" id="{761713CA-1DA3-4581-9BA0-CD33DADBF4A9}"/>
              </a:ext>
            </a:extLst>
          </p:cNvPr>
          <p:cNvSpPr/>
          <p:nvPr/>
        </p:nvSpPr>
        <p:spPr>
          <a:xfrm rot="2700000">
            <a:off x="3382072" y="5084834"/>
            <a:ext cx="315590" cy="56579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" name="Rounded Rectangle 5">
            <a:extLst>
              <a:ext uri="{FF2B5EF4-FFF2-40B4-BE49-F238E27FC236}">
                <a16:creationId xmlns:a16="http://schemas.microsoft.com/office/drawing/2014/main" id="{7392262B-4A80-4FA3-B984-7F570D72928F}"/>
              </a:ext>
            </a:extLst>
          </p:cNvPr>
          <p:cNvSpPr/>
          <p:nvPr/>
        </p:nvSpPr>
        <p:spPr>
          <a:xfrm flipH="1">
            <a:off x="8443937" y="3798422"/>
            <a:ext cx="464843" cy="38346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" name="Teardrop 1">
            <a:extLst>
              <a:ext uri="{FF2B5EF4-FFF2-40B4-BE49-F238E27FC236}">
                <a16:creationId xmlns:a16="http://schemas.microsoft.com/office/drawing/2014/main" id="{14D804B6-6D1C-4B75-86D9-860DDE9FB660}"/>
              </a:ext>
            </a:extLst>
          </p:cNvPr>
          <p:cNvSpPr/>
          <p:nvPr/>
        </p:nvSpPr>
        <p:spPr>
          <a:xfrm rot="18805991">
            <a:off x="8452731" y="5149355"/>
            <a:ext cx="447253" cy="44258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8" name="Rectangle 36">
            <a:extLst>
              <a:ext uri="{FF2B5EF4-FFF2-40B4-BE49-F238E27FC236}">
                <a16:creationId xmlns:a16="http://schemas.microsoft.com/office/drawing/2014/main" id="{2E808FA2-16A2-495B-B8D7-3D1BB4561825}"/>
              </a:ext>
            </a:extLst>
          </p:cNvPr>
          <p:cNvSpPr/>
          <p:nvPr/>
        </p:nvSpPr>
        <p:spPr>
          <a:xfrm>
            <a:off x="3302616" y="3801254"/>
            <a:ext cx="462098" cy="3862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" name="Left Arrow 1">
            <a:extLst>
              <a:ext uri="{FF2B5EF4-FFF2-40B4-BE49-F238E27FC236}">
                <a16:creationId xmlns:a16="http://schemas.microsoft.com/office/drawing/2014/main" id="{3B53D5D7-1C4A-4A26-BC12-7ABA66FD82E1}"/>
              </a:ext>
            </a:extLst>
          </p:cNvPr>
          <p:cNvSpPr>
            <a:spLocks noChangeAspect="1"/>
          </p:cNvSpPr>
          <p:nvPr/>
        </p:nvSpPr>
        <p:spPr>
          <a:xfrm>
            <a:off x="5720801" y="3633377"/>
            <a:ext cx="645721" cy="628487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162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2018-12-21T06:02:31Z</dcterms:modified>
</cp:coreProperties>
</file>