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2" name="그룹 9">
            <a:extLst>
              <a:ext uri="{FF2B5EF4-FFF2-40B4-BE49-F238E27FC236}">
                <a16:creationId xmlns:a16="http://schemas.microsoft.com/office/drawing/2014/main" id="{B29A3302-DE44-4640-9E8F-2E397307BA89}"/>
              </a:ext>
            </a:extLst>
          </p:cNvPr>
          <p:cNvGrpSpPr/>
          <p:nvPr/>
        </p:nvGrpSpPr>
        <p:grpSpPr>
          <a:xfrm>
            <a:off x="4323953" y="2657962"/>
            <a:ext cx="1726918" cy="1704101"/>
            <a:chOff x="4543248" y="2367182"/>
            <a:chExt cx="1635977" cy="1635977"/>
          </a:xfrm>
        </p:grpSpPr>
        <p:sp>
          <p:nvSpPr>
            <p:cNvPr id="93" name="Teardrop 3">
              <a:extLst>
                <a:ext uri="{FF2B5EF4-FFF2-40B4-BE49-F238E27FC236}">
                  <a16:creationId xmlns:a16="http://schemas.microsoft.com/office/drawing/2014/main" id="{AF3D43F6-584A-4B4C-97BC-BA0939D36A33}"/>
                </a:ext>
              </a:extLst>
            </p:cNvPr>
            <p:cNvSpPr/>
            <p:nvPr/>
          </p:nvSpPr>
          <p:spPr>
            <a:xfrm flipH="1">
              <a:off x="4543248" y="2367182"/>
              <a:ext cx="1635977" cy="1635977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accent2"/>
            </a:solidFill>
            <a:ln w="88900">
              <a:solidFill>
                <a:schemeClr val="bg1"/>
              </a:solidFill>
            </a:ln>
            <a:effectLst>
              <a:innerShdw blurRad="127000" dist="1270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4" name="Teardrop 3">
              <a:extLst>
                <a:ext uri="{FF2B5EF4-FFF2-40B4-BE49-F238E27FC236}">
                  <a16:creationId xmlns:a16="http://schemas.microsoft.com/office/drawing/2014/main" id="{B955201B-364B-4720-B824-BA46D15A7845}"/>
                </a:ext>
              </a:extLst>
            </p:cNvPr>
            <p:cNvSpPr/>
            <p:nvPr/>
          </p:nvSpPr>
          <p:spPr>
            <a:xfrm flipH="1">
              <a:off x="4881461" y="2726202"/>
              <a:ext cx="1249375" cy="1249375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5" name="그룹 37">
            <a:extLst>
              <a:ext uri="{FF2B5EF4-FFF2-40B4-BE49-F238E27FC236}">
                <a16:creationId xmlns:a16="http://schemas.microsoft.com/office/drawing/2014/main" id="{53B14774-0DDD-46A9-86E7-2A999F2412C1}"/>
              </a:ext>
            </a:extLst>
          </p:cNvPr>
          <p:cNvGrpSpPr/>
          <p:nvPr/>
        </p:nvGrpSpPr>
        <p:grpSpPr>
          <a:xfrm flipH="1">
            <a:off x="6146067" y="2670063"/>
            <a:ext cx="1692000" cy="1692000"/>
            <a:chOff x="4543248" y="2367182"/>
            <a:chExt cx="1635977" cy="1635977"/>
          </a:xfrm>
        </p:grpSpPr>
        <p:sp>
          <p:nvSpPr>
            <p:cNvPr id="96" name="Teardrop 3">
              <a:extLst>
                <a:ext uri="{FF2B5EF4-FFF2-40B4-BE49-F238E27FC236}">
                  <a16:creationId xmlns:a16="http://schemas.microsoft.com/office/drawing/2014/main" id="{2D6BE090-8D72-4F15-A97B-10B3B951414B}"/>
                </a:ext>
              </a:extLst>
            </p:cNvPr>
            <p:cNvSpPr/>
            <p:nvPr/>
          </p:nvSpPr>
          <p:spPr>
            <a:xfrm flipH="1">
              <a:off x="4543248" y="2367182"/>
              <a:ext cx="1635977" cy="1635977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accent1"/>
            </a:solidFill>
            <a:ln w="88900">
              <a:solidFill>
                <a:schemeClr val="bg1"/>
              </a:solidFill>
            </a:ln>
            <a:effectLst>
              <a:innerShdw blurRad="127000" dist="127000" dir="186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7" name="Teardrop 3">
              <a:extLst>
                <a:ext uri="{FF2B5EF4-FFF2-40B4-BE49-F238E27FC236}">
                  <a16:creationId xmlns:a16="http://schemas.microsoft.com/office/drawing/2014/main" id="{1F4C63CD-0692-45E0-9727-DE2B8E7A2CC9}"/>
                </a:ext>
              </a:extLst>
            </p:cNvPr>
            <p:cNvSpPr/>
            <p:nvPr/>
          </p:nvSpPr>
          <p:spPr>
            <a:xfrm flipH="1">
              <a:off x="4881461" y="2726202"/>
              <a:ext cx="1249375" cy="1249375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8" name="그룹 40">
            <a:extLst>
              <a:ext uri="{FF2B5EF4-FFF2-40B4-BE49-F238E27FC236}">
                <a16:creationId xmlns:a16="http://schemas.microsoft.com/office/drawing/2014/main" id="{219B5A6F-D140-46AC-B416-9255C48D3AE9}"/>
              </a:ext>
            </a:extLst>
          </p:cNvPr>
          <p:cNvGrpSpPr/>
          <p:nvPr/>
        </p:nvGrpSpPr>
        <p:grpSpPr>
          <a:xfrm rot="16200000">
            <a:off x="4828393" y="4466072"/>
            <a:ext cx="1222478" cy="1222478"/>
            <a:chOff x="4543248" y="2367182"/>
            <a:chExt cx="1635977" cy="1635977"/>
          </a:xfrm>
        </p:grpSpPr>
        <p:sp>
          <p:nvSpPr>
            <p:cNvPr id="99" name="Teardrop 3">
              <a:extLst>
                <a:ext uri="{FF2B5EF4-FFF2-40B4-BE49-F238E27FC236}">
                  <a16:creationId xmlns:a16="http://schemas.microsoft.com/office/drawing/2014/main" id="{E8F7317C-ADE5-4DEE-91CF-DFC4F50E2918}"/>
                </a:ext>
              </a:extLst>
            </p:cNvPr>
            <p:cNvSpPr/>
            <p:nvPr/>
          </p:nvSpPr>
          <p:spPr>
            <a:xfrm flipH="1">
              <a:off x="4543248" y="2367182"/>
              <a:ext cx="1635977" cy="1635977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accent3"/>
            </a:solidFill>
            <a:ln w="88900">
              <a:solidFill>
                <a:schemeClr val="bg1"/>
              </a:solidFill>
            </a:ln>
            <a:effectLst>
              <a:innerShdw blurRad="127000" dist="127000" dir="90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0" name="Teardrop 3">
              <a:extLst>
                <a:ext uri="{FF2B5EF4-FFF2-40B4-BE49-F238E27FC236}">
                  <a16:creationId xmlns:a16="http://schemas.microsoft.com/office/drawing/2014/main" id="{C8702D9F-A726-484B-BBD1-00212869572B}"/>
                </a:ext>
              </a:extLst>
            </p:cNvPr>
            <p:cNvSpPr/>
            <p:nvPr/>
          </p:nvSpPr>
          <p:spPr>
            <a:xfrm flipH="1">
              <a:off x="4881461" y="2726202"/>
              <a:ext cx="1249375" cy="1249375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1" name="그룹 43">
            <a:extLst>
              <a:ext uri="{FF2B5EF4-FFF2-40B4-BE49-F238E27FC236}">
                <a16:creationId xmlns:a16="http://schemas.microsoft.com/office/drawing/2014/main" id="{50D919EB-3FDD-41DD-92DB-72A986194CD0}"/>
              </a:ext>
            </a:extLst>
          </p:cNvPr>
          <p:cNvGrpSpPr/>
          <p:nvPr/>
        </p:nvGrpSpPr>
        <p:grpSpPr>
          <a:xfrm rot="5400000" flipH="1">
            <a:off x="6146067" y="4466072"/>
            <a:ext cx="1222478" cy="1222478"/>
            <a:chOff x="4543248" y="2367182"/>
            <a:chExt cx="1635977" cy="1635977"/>
          </a:xfrm>
        </p:grpSpPr>
        <p:sp>
          <p:nvSpPr>
            <p:cNvPr id="102" name="Teardrop 3">
              <a:extLst>
                <a:ext uri="{FF2B5EF4-FFF2-40B4-BE49-F238E27FC236}">
                  <a16:creationId xmlns:a16="http://schemas.microsoft.com/office/drawing/2014/main" id="{7B830BAB-C3BA-4D3F-BFFD-862F83FC895E}"/>
                </a:ext>
              </a:extLst>
            </p:cNvPr>
            <p:cNvSpPr/>
            <p:nvPr/>
          </p:nvSpPr>
          <p:spPr>
            <a:xfrm flipH="1">
              <a:off x="4543248" y="2367182"/>
              <a:ext cx="1635977" cy="1635977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solidFill>
              <a:schemeClr val="accent4"/>
            </a:solidFill>
            <a:ln w="88900">
              <a:solidFill>
                <a:schemeClr val="bg1"/>
              </a:solidFill>
            </a:ln>
            <a:effectLst>
              <a:innerShdw blurRad="127000" dist="1270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3" name="Teardrop 3">
              <a:extLst>
                <a:ext uri="{FF2B5EF4-FFF2-40B4-BE49-F238E27FC236}">
                  <a16:creationId xmlns:a16="http://schemas.microsoft.com/office/drawing/2014/main" id="{9B42F213-6ECF-439D-9EB9-C81885E5977B}"/>
                </a:ext>
              </a:extLst>
            </p:cNvPr>
            <p:cNvSpPr/>
            <p:nvPr/>
          </p:nvSpPr>
          <p:spPr>
            <a:xfrm flipH="1">
              <a:off x="4881461" y="2726202"/>
              <a:ext cx="1249375" cy="1249375"/>
            </a:xfrm>
            <a:custGeom>
              <a:avLst/>
              <a:gdLst/>
              <a:ahLst/>
              <a:cxnLst/>
              <a:rect l="l" t="t" r="r" b="b"/>
              <a:pathLst>
                <a:path w="1490464" h="1490465">
                  <a:moveTo>
                    <a:pt x="745232" y="0"/>
                  </a:moveTo>
                  <a:lnTo>
                    <a:pt x="1490464" y="0"/>
                  </a:lnTo>
                  <a:lnTo>
                    <a:pt x="1490464" y="745232"/>
                  </a:lnTo>
                  <a:lnTo>
                    <a:pt x="1490464" y="745233"/>
                  </a:lnTo>
                  <a:lnTo>
                    <a:pt x="1490464" y="745233"/>
                  </a:lnTo>
                  <a:cubicBezTo>
                    <a:pt x="1490464" y="1156813"/>
                    <a:pt x="1156812" y="1490465"/>
                    <a:pt x="745232" y="1490465"/>
                  </a:cubicBezTo>
                  <a:lnTo>
                    <a:pt x="0" y="1490465"/>
                  </a:lnTo>
                  <a:lnTo>
                    <a:pt x="0" y="745233"/>
                  </a:lnTo>
                  <a:lnTo>
                    <a:pt x="0" y="745233"/>
                  </a:lnTo>
                  <a:cubicBezTo>
                    <a:pt x="0" y="333652"/>
                    <a:pt x="333652" y="0"/>
                    <a:pt x="745232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58E24F4C-312A-428A-81AB-9B4E2D7BAF1A}"/>
              </a:ext>
            </a:extLst>
          </p:cNvPr>
          <p:cNvSpPr txBox="1"/>
          <p:nvPr/>
        </p:nvSpPr>
        <p:spPr>
          <a:xfrm>
            <a:off x="5241070" y="3792225"/>
            <a:ext cx="627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01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A97645C-C461-4375-A2B8-0EF2871CDE30}"/>
              </a:ext>
            </a:extLst>
          </p:cNvPr>
          <p:cNvSpPr txBox="1"/>
          <p:nvPr/>
        </p:nvSpPr>
        <p:spPr>
          <a:xfrm>
            <a:off x="6340941" y="3792225"/>
            <a:ext cx="594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02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CEAC001-87DF-46D3-9485-FD899674EA6D}"/>
              </a:ext>
            </a:extLst>
          </p:cNvPr>
          <p:cNvSpPr txBox="1"/>
          <p:nvPr/>
        </p:nvSpPr>
        <p:spPr>
          <a:xfrm>
            <a:off x="5257598" y="4519322"/>
            <a:ext cx="594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03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FA50101-9094-47D5-9DE1-28EEC7523F36}"/>
              </a:ext>
            </a:extLst>
          </p:cNvPr>
          <p:cNvSpPr txBox="1"/>
          <p:nvPr/>
        </p:nvSpPr>
        <p:spPr>
          <a:xfrm>
            <a:off x="6340941" y="4519322"/>
            <a:ext cx="594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04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F7BFD62-D9D8-4CC2-9405-80C3A6A67C9E}"/>
              </a:ext>
            </a:extLst>
          </p:cNvPr>
          <p:cNvSpPr txBox="1"/>
          <p:nvPr/>
        </p:nvSpPr>
        <p:spPr>
          <a:xfrm>
            <a:off x="5092045" y="3412134"/>
            <a:ext cx="925778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20965A3-D1FE-4ABE-8EA5-A6981DF0A042}"/>
              </a:ext>
            </a:extLst>
          </p:cNvPr>
          <p:cNvSpPr txBox="1"/>
          <p:nvPr/>
        </p:nvSpPr>
        <p:spPr>
          <a:xfrm>
            <a:off x="5116421" y="5057218"/>
            <a:ext cx="877026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CB5FF82-5136-48A2-B88F-57435BFA3B96}"/>
              </a:ext>
            </a:extLst>
          </p:cNvPr>
          <p:cNvSpPr txBox="1"/>
          <p:nvPr/>
        </p:nvSpPr>
        <p:spPr>
          <a:xfrm>
            <a:off x="6175388" y="3412134"/>
            <a:ext cx="925778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D5A75C7-767B-4D27-82BA-7380452C7566}"/>
              </a:ext>
            </a:extLst>
          </p:cNvPr>
          <p:cNvSpPr txBox="1"/>
          <p:nvPr/>
        </p:nvSpPr>
        <p:spPr>
          <a:xfrm>
            <a:off x="6199764" y="5057218"/>
            <a:ext cx="877026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08" name="Group 71">
            <a:extLst>
              <a:ext uri="{FF2B5EF4-FFF2-40B4-BE49-F238E27FC236}">
                <a16:creationId xmlns:a16="http://schemas.microsoft.com/office/drawing/2014/main" id="{BA791A23-B32B-4CA3-8797-9464590E78CE}"/>
              </a:ext>
            </a:extLst>
          </p:cNvPr>
          <p:cNvGrpSpPr/>
          <p:nvPr/>
        </p:nvGrpSpPr>
        <p:grpSpPr>
          <a:xfrm>
            <a:off x="1462031" y="5270360"/>
            <a:ext cx="2856297" cy="911409"/>
            <a:chOff x="4965552" y="1736224"/>
            <a:chExt cx="3484978" cy="911409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15078580-1DDB-46DC-8A94-24B45C9747A0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202B942-918B-4C7D-9F52-C1C1A5BB39C3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" name="Group 71">
            <a:extLst>
              <a:ext uri="{FF2B5EF4-FFF2-40B4-BE49-F238E27FC236}">
                <a16:creationId xmlns:a16="http://schemas.microsoft.com/office/drawing/2014/main" id="{433A28AA-F891-4242-B6D8-6FD3806882F6}"/>
              </a:ext>
            </a:extLst>
          </p:cNvPr>
          <p:cNvGrpSpPr/>
          <p:nvPr/>
        </p:nvGrpSpPr>
        <p:grpSpPr>
          <a:xfrm>
            <a:off x="7873672" y="5270360"/>
            <a:ext cx="2856297" cy="911409"/>
            <a:chOff x="4965552" y="1736224"/>
            <a:chExt cx="3484978" cy="911409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E29751C-4F61-44E3-B418-5081754269F2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D6E2D87B-CEEC-4370-9881-C5736C7A1F64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" name="Group 71">
            <a:extLst>
              <a:ext uri="{FF2B5EF4-FFF2-40B4-BE49-F238E27FC236}">
                <a16:creationId xmlns:a16="http://schemas.microsoft.com/office/drawing/2014/main" id="{BC0C620F-3327-4924-A177-3355CC293EE4}"/>
              </a:ext>
            </a:extLst>
          </p:cNvPr>
          <p:cNvGrpSpPr/>
          <p:nvPr/>
        </p:nvGrpSpPr>
        <p:grpSpPr>
          <a:xfrm>
            <a:off x="1006125" y="1842751"/>
            <a:ext cx="2856297" cy="911409"/>
            <a:chOff x="4965552" y="1736224"/>
            <a:chExt cx="3484978" cy="911409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38C979E1-2779-419A-8908-5EB7567A17DA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19AF8B65-2A7B-4B4E-85BE-E2B9C6529F6A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1" name="Group 71">
            <a:extLst>
              <a:ext uri="{FF2B5EF4-FFF2-40B4-BE49-F238E27FC236}">
                <a16:creationId xmlns:a16="http://schemas.microsoft.com/office/drawing/2014/main" id="{670D0133-CF3B-4092-8401-1B3F977890E9}"/>
              </a:ext>
            </a:extLst>
          </p:cNvPr>
          <p:cNvGrpSpPr/>
          <p:nvPr/>
        </p:nvGrpSpPr>
        <p:grpSpPr>
          <a:xfrm>
            <a:off x="8329578" y="1842751"/>
            <a:ext cx="2856297" cy="911409"/>
            <a:chOff x="4965552" y="1736224"/>
            <a:chExt cx="3484978" cy="911409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E72066D6-0702-4B4E-A55A-EB8619E308B3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032BA84-5B46-4D76-AD5C-66ED37D881B0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108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2018-12-27T07:51:22Z</dcterms:modified>
</cp:coreProperties>
</file>