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8396" y="371997"/>
            <a:ext cx="6152763" cy="1432381"/>
          </a:xfrm>
        </p:spPr>
        <p:txBody>
          <a:bodyPr>
            <a:normAutofit/>
          </a:bodyPr>
          <a:lstStyle/>
          <a:p>
            <a:pPr algn="l"/>
            <a:r>
              <a:rPr lang="en-US" sz="4400" dirty="0"/>
              <a:t>Free PPT Templates</a:t>
            </a:r>
            <a:br>
              <a:rPr lang="en-US" sz="4400" dirty="0"/>
            </a:br>
            <a:r>
              <a:rPr lang="en-US" sz="4400" dirty="0"/>
              <a:t>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518396" y="1760948"/>
            <a:ext cx="4484267" cy="723901"/>
          </a:xfrm>
        </p:spPr>
        <p:txBody>
          <a:bodyPr/>
          <a:lstStyle/>
          <a:p>
            <a:pPr algn="l"/>
            <a:r>
              <a:rPr lang="en-US" dirty="0"/>
              <a:t>You can download professional PowerPoint </a:t>
            </a:r>
            <a:r>
              <a:rPr lang="en-US" sz="2000" dirty="0"/>
              <a:t>diagrams</a:t>
            </a:r>
            <a:r>
              <a:rPr lang="en-US" dirty="0"/>
              <a:t>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99" name="Group 98">
            <a:extLst>
              <a:ext uri="{FF2B5EF4-FFF2-40B4-BE49-F238E27FC236}">
                <a16:creationId xmlns:a16="http://schemas.microsoft.com/office/drawing/2014/main" id="{695238DE-0E3A-4C9C-A3B3-79182A52D6B7}"/>
              </a:ext>
            </a:extLst>
          </p:cNvPr>
          <p:cNvGrpSpPr/>
          <p:nvPr/>
        </p:nvGrpSpPr>
        <p:grpSpPr>
          <a:xfrm>
            <a:off x="8159625" y="2308562"/>
            <a:ext cx="3434061" cy="4302977"/>
            <a:chOff x="3656773" y="1401453"/>
            <a:chExt cx="4277532" cy="5359870"/>
          </a:xfrm>
        </p:grpSpPr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6008C0D8-BC10-42BD-8B17-4BEB69825A26}"/>
                </a:ext>
              </a:extLst>
            </p:cNvPr>
            <p:cNvSpPr/>
            <p:nvPr/>
          </p:nvSpPr>
          <p:spPr>
            <a:xfrm>
              <a:off x="3873014" y="2884812"/>
              <a:ext cx="3757842" cy="3876511"/>
            </a:xfrm>
            <a:custGeom>
              <a:avLst/>
              <a:gdLst>
                <a:gd name="connsiteX0" fmla="*/ 3630432 w 3757841"/>
                <a:gd name="connsiteY0" fmla="*/ 248374 h 3876510"/>
                <a:gd name="connsiteX1" fmla="*/ 3638343 w 3757841"/>
                <a:gd name="connsiteY1" fmla="*/ 174536 h 3876510"/>
                <a:gd name="connsiteX2" fmla="*/ 3631750 w 3757841"/>
                <a:gd name="connsiteY2" fmla="*/ 179810 h 3876510"/>
                <a:gd name="connsiteX3" fmla="*/ 3610654 w 3757841"/>
                <a:gd name="connsiteY3" fmla="*/ 195632 h 3876510"/>
                <a:gd name="connsiteX4" fmla="*/ 3531542 w 3757841"/>
                <a:gd name="connsiteY4" fmla="*/ 225959 h 3876510"/>
                <a:gd name="connsiteX5" fmla="*/ 3465615 w 3757841"/>
                <a:gd name="connsiteY5" fmla="*/ 225959 h 3876510"/>
                <a:gd name="connsiteX6" fmla="*/ 3320575 w 3757841"/>
                <a:gd name="connsiteY6" fmla="*/ 219366 h 3876510"/>
                <a:gd name="connsiteX7" fmla="*/ 3191358 w 3757841"/>
                <a:gd name="connsiteY7" fmla="*/ 249693 h 3876510"/>
                <a:gd name="connsiteX8" fmla="*/ 3033133 w 3757841"/>
                <a:gd name="connsiteY8" fmla="*/ 253648 h 3876510"/>
                <a:gd name="connsiteX9" fmla="*/ 2936879 w 3757841"/>
                <a:gd name="connsiteY9" fmla="*/ 249693 h 3876510"/>
                <a:gd name="connsiteX10" fmla="*/ 2866997 w 3757841"/>
                <a:gd name="connsiteY10" fmla="*/ 229914 h 3876510"/>
                <a:gd name="connsiteX11" fmla="*/ 2770743 w 3757841"/>
                <a:gd name="connsiteY11" fmla="*/ 186403 h 3876510"/>
                <a:gd name="connsiteX12" fmla="*/ 2671853 w 3757841"/>
                <a:gd name="connsiteY12" fmla="*/ 152121 h 3876510"/>
                <a:gd name="connsiteX13" fmla="*/ 2627022 w 3757841"/>
                <a:gd name="connsiteY13" fmla="*/ 142891 h 3876510"/>
                <a:gd name="connsiteX14" fmla="*/ 2611200 w 3757841"/>
                <a:gd name="connsiteY14" fmla="*/ 142891 h 3876510"/>
                <a:gd name="connsiteX15" fmla="*/ 2563732 w 3757841"/>
                <a:gd name="connsiteY15" fmla="*/ 161350 h 3876510"/>
                <a:gd name="connsiteX16" fmla="*/ 2431878 w 3757841"/>
                <a:gd name="connsiteY16" fmla="*/ 157395 h 3876510"/>
                <a:gd name="connsiteX17" fmla="*/ 2365951 w 3757841"/>
                <a:gd name="connsiteY17" fmla="*/ 127068 h 3876510"/>
                <a:gd name="connsiteX18" fmla="*/ 2282883 w 3757841"/>
                <a:gd name="connsiteY18" fmla="*/ 94105 h 3876510"/>
                <a:gd name="connsiteX19" fmla="*/ 2223549 w 3757841"/>
                <a:gd name="connsiteY19" fmla="*/ 47956 h 3876510"/>
                <a:gd name="connsiteX20" fmla="*/ 2211682 w 3757841"/>
                <a:gd name="connsiteY20" fmla="*/ 29496 h 3876510"/>
                <a:gd name="connsiteX21" fmla="*/ 2219593 w 3757841"/>
                <a:gd name="connsiteY21" fmla="*/ 268152 h 3876510"/>
                <a:gd name="connsiteX22" fmla="*/ 2187948 w 3757841"/>
                <a:gd name="connsiteY22" fmla="*/ 254967 h 3876510"/>
                <a:gd name="connsiteX23" fmla="*/ 2017856 w 3757841"/>
                <a:gd name="connsiteY23" fmla="*/ 183766 h 3876510"/>
                <a:gd name="connsiteX24" fmla="*/ 1986211 w 3757841"/>
                <a:gd name="connsiteY24" fmla="*/ 223322 h 3876510"/>
                <a:gd name="connsiteX25" fmla="*/ 1959840 w 3757841"/>
                <a:gd name="connsiteY25" fmla="*/ 257604 h 3876510"/>
                <a:gd name="connsiteX26" fmla="*/ 1920284 w 3757841"/>
                <a:gd name="connsiteY26" fmla="*/ 367043 h 3876510"/>
                <a:gd name="connsiteX27" fmla="*/ 1944018 w 3757841"/>
                <a:gd name="connsiteY27" fmla="*/ 485711 h 3876510"/>
                <a:gd name="connsiteX28" fmla="*/ 2020493 w 3757841"/>
                <a:gd name="connsiteY28" fmla="*/ 661077 h 3876510"/>
                <a:gd name="connsiteX29" fmla="*/ 2044227 w 3757841"/>
                <a:gd name="connsiteY29" fmla="*/ 733597 h 3876510"/>
                <a:gd name="connsiteX30" fmla="*/ 2031042 w 3757841"/>
                <a:gd name="connsiteY30" fmla="*/ 1392868 h 3876510"/>
                <a:gd name="connsiteX31" fmla="*/ 2041590 w 3757841"/>
                <a:gd name="connsiteY31" fmla="*/ 2056094 h 3876510"/>
                <a:gd name="connsiteX32" fmla="*/ 1821394 w 3757841"/>
                <a:gd name="connsiteY32" fmla="*/ 2195859 h 3876510"/>
                <a:gd name="connsiteX33" fmla="*/ 1610427 w 3757841"/>
                <a:gd name="connsiteY33" fmla="*/ 2020493 h 3876510"/>
                <a:gd name="connsiteX34" fmla="*/ 1682947 w 3757841"/>
                <a:gd name="connsiteY34" fmla="*/ 1365178 h 3876510"/>
                <a:gd name="connsiteX35" fmla="*/ 1755467 w 3757841"/>
                <a:gd name="connsiteY35" fmla="*/ 563505 h 3876510"/>
                <a:gd name="connsiteX36" fmla="*/ 1801615 w 3757841"/>
                <a:gd name="connsiteY36" fmla="*/ 341990 h 3876510"/>
                <a:gd name="connsiteX37" fmla="*/ 1801615 w 3757841"/>
                <a:gd name="connsiteY37" fmla="*/ 256285 h 3876510"/>
                <a:gd name="connsiteX38" fmla="*/ 1709318 w 3757841"/>
                <a:gd name="connsiteY38" fmla="*/ 158713 h 3876510"/>
                <a:gd name="connsiteX39" fmla="*/ 1478573 w 3757841"/>
                <a:gd name="connsiteY39" fmla="*/ 253648 h 3876510"/>
                <a:gd name="connsiteX40" fmla="*/ 1439017 w 3757841"/>
                <a:gd name="connsiteY40" fmla="*/ 272108 h 3876510"/>
                <a:gd name="connsiteX41" fmla="*/ 1464069 w 3757841"/>
                <a:gd name="connsiteY41" fmla="*/ 13674 h 3876510"/>
                <a:gd name="connsiteX42" fmla="*/ 1353312 w 3757841"/>
                <a:gd name="connsiteY42" fmla="*/ 105972 h 3876510"/>
                <a:gd name="connsiteX43" fmla="*/ 1243873 w 3757841"/>
                <a:gd name="connsiteY43" fmla="*/ 116520 h 3876510"/>
                <a:gd name="connsiteX44" fmla="*/ 1171353 w 3757841"/>
                <a:gd name="connsiteY44" fmla="*/ 105972 h 3876510"/>
                <a:gd name="connsiteX45" fmla="*/ 1068507 w 3757841"/>
                <a:gd name="connsiteY45" fmla="*/ 69052 h 3876510"/>
                <a:gd name="connsiteX46" fmla="*/ 953794 w 3757841"/>
                <a:gd name="connsiteY46" fmla="*/ 98060 h 3876510"/>
                <a:gd name="connsiteX47" fmla="*/ 934015 w 3757841"/>
                <a:gd name="connsiteY47" fmla="*/ 116520 h 3876510"/>
                <a:gd name="connsiteX48" fmla="*/ 930060 w 3757841"/>
                <a:gd name="connsiteY48" fmla="*/ 125750 h 3876510"/>
                <a:gd name="connsiteX49" fmla="*/ 840399 w 3757841"/>
                <a:gd name="connsiteY49" fmla="*/ 142891 h 3876510"/>
                <a:gd name="connsiteX50" fmla="*/ 708545 w 3757841"/>
                <a:gd name="connsiteY50" fmla="*/ 125750 h 3876510"/>
                <a:gd name="connsiteX51" fmla="*/ 579328 w 3757841"/>
                <a:gd name="connsiteY51" fmla="*/ 102016 h 3876510"/>
                <a:gd name="connsiteX52" fmla="*/ 427696 w 3757841"/>
                <a:gd name="connsiteY52" fmla="*/ 84875 h 3876510"/>
                <a:gd name="connsiteX53" fmla="*/ 318257 w 3757841"/>
                <a:gd name="connsiteY53" fmla="*/ 65097 h 3876510"/>
                <a:gd name="connsiteX54" fmla="*/ 265515 w 3757841"/>
                <a:gd name="connsiteY54" fmla="*/ 62460 h 3876510"/>
                <a:gd name="connsiteX55" fmla="*/ 258922 w 3757841"/>
                <a:gd name="connsiteY55" fmla="*/ 384184 h 3876510"/>
                <a:gd name="connsiteX56" fmla="*/ 162669 w 3757841"/>
                <a:gd name="connsiteY56" fmla="*/ 516038 h 3876510"/>
                <a:gd name="connsiteX57" fmla="*/ 13674 w 3757841"/>
                <a:gd name="connsiteY57" fmla="*/ 529223 h 3876510"/>
                <a:gd name="connsiteX58" fmla="*/ 24222 w 3757841"/>
                <a:gd name="connsiteY58" fmla="*/ 535816 h 3876510"/>
                <a:gd name="connsiteX59" fmla="*/ 50593 w 3757841"/>
                <a:gd name="connsiteY59" fmla="*/ 552957 h 3876510"/>
                <a:gd name="connsiteX60" fmla="*/ 113883 w 3757841"/>
                <a:gd name="connsiteY60" fmla="*/ 592513 h 3876510"/>
                <a:gd name="connsiteX61" fmla="*/ 119157 w 3757841"/>
                <a:gd name="connsiteY61" fmla="*/ 596469 h 3876510"/>
                <a:gd name="connsiteX62" fmla="*/ 173217 w 3757841"/>
                <a:gd name="connsiteY62" fmla="*/ 662396 h 3876510"/>
                <a:gd name="connsiteX63" fmla="*/ 173217 w 3757841"/>
                <a:gd name="connsiteY63" fmla="*/ 662396 h 3876510"/>
                <a:gd name="connsiteX64" fmla="*/ 191677 w 3757841"/>
                <a:gd name="connsiteY64" fmla="*/ 668989 h 3876510"/>
                <a:gd name="connsiteX65" fmla="*/ 229914 w 3757841"/>
                <a:gd name="connsiteY65" fmla="*/ 690085 h 3876510"/>
                <a:gd name="connsiteX66" fmla="*/ 233870 w 3757841"/>
                <a:gd name="connsiteY66" fmla="*/ 692722 h 3876510"/>
                <a:gd name="connsiteX67" fmla="*/ 297160 w 3757841"/>
                <a:gd name="connsiteY67" fmla="*/ 723049 h 3876510"/>
                <a:gd name="connsiteX68" fmla="*/ 330124 w 3757841"/>
                <a:gd name="connsiteY68" fmla="*/ 740190 h 3876510"/>
                <a:gd name="connsiteX69" fmla="*/ 402643 w 3757841"/>
                <a:gd name="connsiteY69" fmla="*/ 723049 h 3876510"/>
                <a:gd name="connsiteX70" fmla="*/ 580646 w 3757841"/>
                <a:gd name="connsiteY70" fmla="*/ 775791 h 3876510"/>
                <a:gd name="connsiteX71" fmla="*/ 654485 w 3757841"/>
                <a:gd name="connsiteY71" fmla="*/ 758649 h 3876510"/>
                <a:gd name="connsiteX72" fmla="*/ 697997 w 3757841"/>
                <a:gd name="connsiteY72" fmla="*/ 775791 h 3876510"/>
                <a:gd name="connsiteX73" fmla="*/ 763924 w 3757841"/>
                <a:gd name="connsiteY73" fmla="*/ 749420 h 3876510"/>
                <a:gd name="connsiteX74" fmla="*/ 796887 w 3757841"/>
                <a:gd name="connsiteY74" fmla="*/ 745464 h 3876510"/>
                <a:gd name="connsiteX75" fmla="*/ 792932 w 3757841"/>
                <a:gd name="connsiteY75" fmla="*/ 828532 h 3876510"/>
                <a:gd name="connsiteX76" fmla="*/ 812710 w 3757841"/>
                <a:gd name="connsiteY76" fmla="*/ 861496 h 3876510"/>
                <a:gd name="connsiteX77" fmla="*/ 836443 w 3757841"/>
                <a:gd name="connsiteY77" fmla="*/ 894459 h 3876510"/>
                <a:gd name="connsiteX78" fmla="*/ 869407 w 3757841"/>
                <a:gd name="connsiteY78" fmla="*/ 920830 h 3876510"/>
                <a:gd name="connsiteX79" fmla="*/ 902371 w 3757841"/>
                <a:gd name="connsiteY79" fmla="*/ 1096196 h 3876510"/>
                <a:gd name="connsiteX80" fmla="*/ 918193 w 3757841"/>
                <a:gd name="connsiteY80" fmla="*/ 1163442 h 3876510"/>
                <a:gd name="connsiteX81" fmla="*/ 918193 w 3757841"/>
                <a:gd name="connsiteY81" fmla="*/ 1163442 h 3876510"/>
                <a:gd name="connsiteX82" fmla="*/ 955112 w 3757841"/>
                <a:gd name="connsiteY82" fmla="*/ 1329578 h 3876510"/>
                <a:gd name="connsiteX83" fmla="*/ 994668 w 3757841"/>
                <a:gd name="connsiteY83" fmla="*/ 1441654 h 3876510"/>
                <a:gd name="connsiteX84" fmla="*/ 994668 w 3757841"/>
                <a:gd name="connsiteY84" fmla="*/ 1460113 h 3876510"/>
                <a:gd name="connsiteX85" fmla="*/ 994668 w 3757841"/>
                <a:gd name="connsiteY85" fmla="*/ 1460113 h 3876510"/>
                <a:gd name="connsiteX86" fmla="*/ 997305 w 3757841"/>
                <a:gd name="connsiteY86" fmla="*/ 1606471 h 3876510"/>
                <a:gd name="connsiteX87" fmla="*/ 984120 w 3757841"/>
                <a:gd name="connsiteY87" fmla="*/ 1755467 h 3876510"/>
                <a:gd name="connsiteX88" fmla="*/ 951156 w 3757841"/>
                <a:gd name="connsiteY88" fmla="*/ 1950610 h 3876510"/>
                <a:gd name="connsiteX89" fmla="*/ 990713 w 3757841"/>
                <a:gd name="connsiteY89" fmla="*/ 2119384 h 3876510"/>
                <a:gd name="connsiteX90" fmla="*/ 874681 w 3757841"/>
                <a:gd name="connsiteY90" fmla="*/ 2264424 h 3876510"/>
                <a:gd name="connsiteX91" fmla="*/ 910282 w 3757841"/>
                <a:gd name="connsiteY91" fmla="*/ 2352766 h 3876510"/>
                <a:gd name="connsiteX92" fmla="*/ 947201 w 3757841"/>
                <a:gd name="connsiteY92" fmla="*/ 2387048 h 3876510"/>
                <a:gd name="connsiteX93" fmla="*/ 907645 w 3757841"/>
                <a:gd name="connsiteY93" fmla="*/ 2529450 h 3876510"/>
                <a:gd name="connsiteX94" fmla="*/ 906326 w 3757841"/>
                <a:gd name="connsiteY94" fmla="*/ 2533406 h 3876510"/>
                <a:gd name="connsiteX95" fmla="*/ 881274 w 3757841"/>
                <a:gd name="connsiteY95" fmla="*/ 2621748 h 3876510"/>
                <a:gd name="connsiteX96" fmla="*/ 831169 w 3757841"/>
                <a:gd name="connsiteY96" fmla="*/ 2691631 h 3876510"/>
                <a:gd name="connsiteX97" fmla="*/ 745464 w 3757841"/>
                <a:gd name="connsiteY97" fmla="*/ 2849856 h 3876510"/>
                <a:gd name="connsiteX98" fmla="*/ 707226 w 3757841"/>
                <a:gd name="connsiteY98" fmla="*/ 2986984 h 3876510"/>
                <a:gd name="connsiteX99" fmla="*/ 694041 w 3757841"/>
                <a:gd name="connsiteY99" fmla="*/ 3099060 h 3876510"/>
                <a:gd name="connsiteX100" fmla="*/ 687448 w 3757841"/>
                <a:gd name="connsiteY100" fmla="*/ 3175535 h 3876510"/>
                <a:gd name="connsiteX101" fmla="*/ 676900 w 3757841"/>
                <a:gd name="connsiteY101" fmla="*/ 3248055 h 3876510"/>
                <a:gd name="connsiteX102" fmla="*/ 700634 w 3757841"/>
                <a:gd name="connsiteY102" fmla="*/ 3346945 h 3876510"/>
                <a:gd name="connsiteX103" fmla="*/ 694041 w 3757841"/>
                <a:gd name="connsiteY103" fmla="*/ 3498578 h 3876510"/>
                <a:gd name="connsiteX104" fmla="*/ 700634 w 3757841"/>
                <a:gd name="connsiteY104" fmla="*/ 3608017 h 3876510"/>
                <a:gd name="connsiteX105" fmla="*/ 711182 w 3757841"/>
                <a:gd name="connsiteY105" fmla="*/ 3783382 h 3876510"/>
                <a:gd name="connsiteX106" fmla="*/ 700634 w 3757841"/>
                <a:gd name="connsiteY106" fmla="*/ 3862495 h 3876510"/>
                <a:gd name="connsiteX107" fmla="*/ 1617020 w 3757841"/>
                <a:gd name="connsiteY107" fmla="*/ 3866451 h 3876510"/>
                <a:gd name="connsiteX108" fmla="*/ 1673717 w 3757841"/>
                <a:gd name="connsiteY108" fmla="*/ 3625158 h 3876510"/>
                <a:gd name="connsiteX109" fmla="*/ 1697451 w 3757841"/>
                <a:gd name="connsiteY109" fmla="*/ 3621202 h 3876510"/>
                <a:gd name="connsiteX110" fmla="*/ 1822712 w 3757841"/>
                <a:gd name="connsiteY110" fmla="*/ 3838761 h 3876510"/>
                <a:gd name="connsiteX111" fmla="*/ 1826668 w 3757841"/>
                <a:gd name="connsiteY111" fmla="*/ 3862495 h 3876510"/>
                <a:gd name="connsiteX112" fmla="*/ 2716683 w 3757841"/>
                <a:gd name="connsiteY112" fmla="*/ 3862495 h 3876510"/>
                <a:gd name="connsiteX113" fmla="*/ 2743054 w 3757841"/>
                <a:gd name="connsiteY113" fmla="*/ 3548682 h 3876510"/>
                <a:gd name="connsiteX114" fmla="*/ 2753602 w 3757841"/>
                <a:gd name="connsiteY114" fmla="*/ 3228277 h 3876510"/>
                <a:gd name="connsiteX115" fmla="*/ 2690312 w 3757841"/>
                <a:gd name="connsiteY115" fmla="*/ 2839307 h 3876510"/>
                <a:gd name="connsiteX116" fmla="*/ 2565051 w 3757841"/>
                <a:gd name="connsiteY116" fmla="*/ 2628341 h 3876510"/>
                <a:gd name="connsiteX117" fmla="*/ 2539999 w 3757841"/>
                <a:gd name="connsiteY117" fmla="*/ 2578236 h 3876510"/>
                <a:gd name="connsiteX118" fmla="*/ 2533406 w 3757841"/>
                <a:gd name="connsiteY118" fmla="*/ 2570325 h 3876510"/>
                <a:gd name="connsiteX119" fmla="*/ 2524176 w 3757841"/>
                <a:gd name="connsiteY119" fmla="*/ 2558458 h 3876510"/>
                <a:gd name="connsiteX120" fmla="*/ 2530769 w 3757841"/>
                <a:gd name="connsiteY120" fmla="*/ 2435834 h 3876510"/>
                <a:gd name="connsiteX121" fmla="*/ 2524176 w 3757841"/>
                <a:gd name="connsiteY121" fmla="*/ 2429241 h 3876510"/>
                <a:gd name="connsiteX122" fmla="*/ 2513628 w 3757841"/>
                <a:gd name="connsiteY122" fmla="*/ 2416056 h 3876510"/>
                <a:gd name="connsiteX123" fmla="*/ 2551865 w 3757841"/>
                <a:gd name="connsiteY123" fmla="*/ 2377818 h 3876510"/>
                <a:gd name="connsiteX124" fmla="*/ 2572962 w 3757841"/>
                <a:gd name="connsiteY124" fmla="*/ 2342217 h 3876510"/>
                <a:gd name="connsiteX125" fmla="*/ 2586147 w 3757841"/>
                <a:gd name="connsiteY125" fmla="*/ 2286838 h 3876510"/>
                <a:gd name="connsiteX126" fmla="*/ 2691631 w 3757841"/>
                <a:gd name="connsiteY126" fmla="*/ 1630205 h 3876510"/>
                <a:gd name="connsiteX127" fmla="*/ 2731187 w 3757841"/>
                <a:gd name="connsiteY127" fmla="*/ 1026313 h 3876510"/>
                <a:gd name="connsiteX128" fmla="*/ 2787884 w 3757841"/>
                <a:gd name="connsiteY128" fmla="*/ 976209 h 3876510"/>
                <a:gd name="connsiteX129" fmla="*/ 2841944 w 3757841"/>
                <a:gd name="connsiteY129" fmla="*/ 951157 h 3876510"/>
                <a:gd name="connsiteX130" fmla="*/ 2848537 w 3757841"/>
                <a:gd name="connsiteY130" fmla="*/ 948519 h 3876510"/>
                <a:gd name="connsiteX131" fmla="*/ 2860404 w 3757841"/>
                <a:gd name="connsiteY131" fmla="*/ 943245 h 3876510"/>
                <a:gd name="connsiteX132" fmla="*/ 2897323 w 3757841"/>
                <a:gd name="connsiteY132" fmla="*/ 920830 h 3876510"/>
                <a:gd name="connsiteX133" fmla="*/ 2902597 w 3757841"/>
                <a:gd name="connsiteY133" fmla="*/ 916874 h 3876510"/>
                <a:gd name="connsiteX134" fmla="*/ 2939517 w 3757841"/>
                <a:gd name="connsiteY134" fmla="*/ 894459 h 3876510"/>
                <a:gd name="connsiteX135" fmla="*/ 2946109 w 3757841"/>
                <a:gd name="connsiteY135" fmla="*/ 890504 h 3876510"/>
                <a:gd name="connsiteX136" fmla="*/ 2946109 w 3757841"/>
                <a:gd name="connsiteY136" fmla="*/ 890504 h 3876510"/>
                <a:gd name="connsiteX137" fmla="*/ 3019947 w 3757841"/>
                <a:gd name="connsiteY137" fmla="*/ 872044 h 3876510"/>
                <a:gd name="connsiteX138" fmla="*/ 3019947 w 3757841"/>
                <a:gd name="connsiteY138" fmla="*/ 872044 h 3876510"/>
                <a:gd name="connsiteX139" fmla="*/ 3026540 w 3757841"/>
                <a:gd name="connsiteY139" fmla="*/ 872044 h 3876510"/>
                <a:gd name="connsiteX140" fmla="*/ 3067415 w 3757841"/>
                <a:gd name="connsiteY140" fmla="*/ 870725 h 3876510"/>
                <a:gd name="connsiteX141" fmla="*/ 3216410 w 3757841"/>
                <a:gd name="connsiteY141" fmla="*/ 877318 h 3876510"/>
                <a:gd name="connsiteX142" fmla="*/ 3332442 w 3757841"/>
                <a:gd name="connsiteY142" fmla="*/ 860177 h 3876510"/>
                <a:gd name="connsiteX143" fmla="*/ 3428695 w 3757841"/>
                <a:gd name="connsiteY143" fmla="*/ 853584 h 3876510"/>
                <a:gd name="connsiteX144" fmla="*/ 3494622 w 3757841"/>
                <a:gd name="connsiteY144" fmla="*/ 849629 h 3876510"/>
                <a:gd name="connsiteX145" fmla="*/ 3494622 w 3757841"/>
                <a:gd name="connsiteY145" fmla="*/ 849629 h 3876510"/>
                <a:gd name="connsiteX146" fmla="*/ 3489348 w 3757841"/>
                <a:gd name="connsiteY146" fmla="*/ 839081 h 3876510"/>
                <a:gd name="connsiteX147" fmla="*/ 3489348 w 3757841"/>
                <a:gd name="connsiteY147" fmla="*/ 839081 h 3876510"/>
                <a:gd name="connsiteX148" fmla="*/ 3488029 w 3757841"/>
                <a:gd name="connsiteY148" fmla="*/ 836443 h 3876510"/>
                <a:gd name="connsiteX149" fmla="*/ 3490667 w 3757841"/>
                <a:gd name="connsiteY149" fmla="*/ 836443 h 3876510"/>
                <a:gd name="connsiteX150" fmla="*/ 3497259 w 3757841"/>
                <a:gd name="connsiteY150" fmla="*/ 836443 h 3876510"/>
                <a:gd name="connsiteX151" fmla="*/ 3561868 w 3757841"/>
                <a:gd name="connsiteY151" fmla="*/ 831169 h 3876510"/>
                <a:gd name="connsiteX152" fmla="*/ 3631750 w 3757841"/>
                <a:gd name="connsiteY152" fmla="*/ 787657 h 3876510"/>
                <a:gd name="connsiteX153" fmla="*/ 3701633 w 3757841"/>
                <a:gd name="connsiteY153" fmla="*/ 750738 h 3876510"/>
                <a:gd name="connsiteX154" fmla="*/ 3747782 w 3757841"/>
                <a:gd name="connsiteY154" fmla="*/ 730960 h 3876510"/>
                <a:gd name="connsiteX155" fmla="*/ 3738552 w 3757841"/>
                <a:gd name="connsiteY155" fmla="*/ 699315 h 3876510"/>
                <a:gd name="connsiteX156" fmla="*/ 3675262 w 3757841"/>
                <a:gd name="connsiteY156" fmla="*/ 674263 h 3876510"/>
                <a:gd name="connsiteX157" fmla="*/ 3630432 w 3757841"/>
                <a:gd name="connsiteY157" fmla="*/ 248374 h 38765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</a:cxnLst>
              <a:rect l="l" t="t" r="r" b="b"/>
              <a:pathLst>
                <a:path w="3757841" h="3876510">
                  <a:moveTo>
                    <a:pt x="3630432" y="248374"/>
                  </a:moveTo>
                  <a:lnTo>
                    <a:pt x="3638343" y="174536"/>
                  </a:lnTo>
                  <a:lnTo>
                    <a:pt x="3631750" y="179810"/>
                  </a:lnTo>
                  <a:lnTo>
                    <a:pt x="3610654" y="195632"/>
                  </a:lnTo>
                  <a:lnTo>
                    <a:pt x="3531542" y="225959"/>
                  </a:lnTo>
                  <a:lnTo>
                    <a:pt x="3465615" y="225959"/>
                  </a:lnTo>
                  <a:cubicBezTo>
                    <a:pt x="3465615" y="225959"/>
                    <a:pt x="3382546" y="195632"/>
                    <a:pt x="3320575" y="219366"/>
                  </a:cubicBezTo>
                  <a:cubicBezTo>
                    <a:pt x="3320575" y="219366"/>
                    <a:pt x="3221684" y="252330"/>
                    <a:pt x="3191358" y="249693"/>
                  </a:cubicBezTo>
                  <a:cubicBezTo>
                    <a:pt x="3191358" y="249693"/>
                    <a:pt x="3075326" y="229914"/>
                    <a:pt x="3033133" y="253648"/>
                  </a:cubicBezTo>
                  <a:lnTo>
                    <a:pt x="2936879" y="249693"/>
                  </a:lnTo>
                  <a:lnTo>
                    <a:pt x="2866997" y="229914"/>
                  </a:lnTo>
                  <a:cubicBezTo>
                    <a:pt x="2866997" y="229914"/>
                    <a:pt x="2830078" y="179810"/>
                    <a:pt x="2770743" y="186403"/>
                  </a:cubicBezTo>
                  <a:cubicBezTo>
                    <a:pt x="2711409" y="192995"/>
                    <a:pt x="2671853" y="152121"/>
                    <a:pt x="2671853" y="152121"/>
                  </a:cubicBezTo>
                  <a:cubicBezTo>
                    <a:pt x="2671853" y="152121"/>
                    <a:pt x="2652075" y="142891"/>
                    <a:pt x="2627022" y="142891"/>
                  </a:cubicBezTo>
                  <a:cubicBezTo>
                    <a:pt x="2621748" y="142891"/>
                    <a:pt x="2616474" y="142891"/>
                    <a:pt x="2611200" y="142891"/>
                  </a:cubicBezTo>
                  <a:cubicBezTo>
                    <a:pt x="2595377" y="144209"/>
                    <a:pt x="2579555" y="149484"/>
                    <a:pt x="2563732" y="161350"/>
                  </a:cubicBezTo>
                  <a:cubicBezTo>
                    <a:pt x="2513628" y="198270"/>
                    <a:pt x="2458249" y="178491"/>
                    <a:pt x="2431878" y="157395"/>
                  </a:cubicBezTo>
                  <a:cubicBezTo>
                    <a:pt x="2405507" y="136298"/>
                    <a:pt x="2365951" y="127068"/>
                    <a:pt x="2365951" y="127068"/>
                  </a:cubicBezTo>
                  <a:lnTo>
                    <a:pt x="2282883" y="94105"/>
                  </a:lnTo>
                  <a:lnTo>
                    <a:pt x="2223549" y="47956"/>
                  </a:lnTo>
                  <a:cubicBezTo>
                    <a:pt x="2223549" y="47956"/>
                    <a:pt x="2218275" y="41363"/>
                    <a:pt x="2211682" y="29496"/>
                  </a:cubicBezTo>
                  <a:lnTo>
                    <a:pt x="2219593" y="268152"/>
                  </a:lnTo>
                  <a:lnTo>
                    <a:pt x="2187948" y="254967"/>
                  </a:lnTo>
                  <a:lnTo>
                    <a:pt x="2017856" y="183766"/>
                  </a:lnTo>
                  <a:lnTo>
                    <a:pt x="1986211" y="223322"/>
                  </a:lnTo>
                  <a:lnTo>
                    <a:pt x="1959840" y="257604"/>
                  </a:lnTo>
                  <a:cubicBezTo>
                    <a:pt x="1920284" y="294523"/>
                    <a:pt x="1920284" y="367043"/>
                    <a:pt x="1920284" y="367043"/>
                  </a:cubicBezTo>
                  <a:cubicBezTo>
                    <a:pt x="1916329" y="413192"/>
                    <a:pt x="1944018" y="485711"/>
                    <a:pt x="1944018" y="485711"/>
                  </a:cubicBezTo>
                  <a:cubicBezTo>
                    <a:pt x="1961159" y="505490"/>
                    <a:pt x="2020493" y="661077"/>
                    <a:pt x="2020493" y="661077"/>
                  </a:cubicBezTo>
                  <a:cubicBezTo>
                    <a:pt x="2037634" y="687448"/>
                    <a:pt x="2044227" y="733597"/>
                    <a:pt x="2044227" y="733597"/>
                  </a:cubicBezTo>
                  <a:lnTo>
                    <a:pt x="2031042" y="1392868"/>
                  </a:lnTo>
                  <a:lnTo>
                    <a:pt x="2041590" y="2056094"/>
                  </a:lnTo>
                  <a:lnTo>
                    <a:pt x="1821394" y="2195859"/>
                  </a:lnTo>
                  <a:lnTo>
                    <a:pt x="1610427" y="2020493"/>
                  </a:lnTo>
                  <a:lnTo>
                    <a:pt x="1682947" y="1365178"/>
                  </a:lnTo>
                  <a:lnTo>
                    <a:pt x="1755467" y="563505"/>
                  </a:lnTo>
                  <a:cubicBezTo>
                    <a:pt x="1762059" y="438244"/>
                    <a:pt x="1801615" y="341990"/>
                    <a:pt x="1801615" y="341990"/>
                  </a:cubicBezTo>
                  <a:cubicBezTo>
                    <a:pt x="1821394" y="295841"/>
                    <a:pt x="1801615" y="256285"/>
                    <a:pt x="1801615" y="256285"/>
                  </a:cubicBezTo>
                  <a:cubicBezTo>
                    <a:pt x="1763378" y="236507"/>
                    <a:pt x="1726459" y="185084"/>
                    <a:pt x="1709318" y="158713"/>
                  </a:cubicBezTo>
                  <a:cubicBezTo>
                    <a:pt x="1655257" y="178491"/>
                    <a:pt x="1574826" y="210136"/>
                    <a:pt x="1478573" y="253648"/>
                  </a:cubicBezTo>
                  <a:cubicBezTo>
                    <a:pt x="1465388" y="258922"/>
                    <a:pt x="1452202" y="265515"/>
                    <a:pt x="1439017" y="272108"/>
                  </a:cubicBezTo>
                  <a:cubicBezTo>
                    <a:pt x="1439017" y="272108"/>
                    <a:pt x="1435061" y="142891"/>
                    <a:pt x="1464069" y="13674"/>
                  </a:cubicBezTo>
                  <a:cubicBezTo>
                    <a:pt x="1439017" y="21585"/>
                    <a:pt x="1387594" y="45319"/>
                    <a:pt x="1353312" y="105972"/>
                  </a:cubicBezTo>
                  <a:cubicBezTo>
                    <a:pt x="1353312" y="105972"/>
                    <a:pt x="1300570" y="53230"/>
                    <a:pt x="1243873" y="116520"/>
                  </a:cubicBezTo>
                  <a:cubicBezTo>
                    <a:pt x="1243873" y="116520"/>
                    <a:pt x="1220139" y="160032"/>
                    <a:pt x="1171353" y="105972"/>
                  </a:cubicBezTo>
                  <a:cubicBezTo>
                    <a:pt x="1171353" y="105972"/>
                    <a:pt x="1138389" y="66415"/>
                    <a:pt x="1068507" y="69052"/>
                  </a:cubicBezTo>
                  <a:cubicBezTo>
                    <a:pt x="1022358" y="71690"/>
                    <a:pt x="978846" y="80919"/>
                    <a:pt x="953794" y="98060"/>
                  </a:cubicBezTo>
                  <a:cubicBezTo>
                    <a:pt x="945882" y="103335"/>
                    <a:pt x="939290" y="109927"/>
                    <a:pt x="934015" y="116520"/>
                  </a:cubicBezTo>
                  <a:cubicBezTo>
                    <a:pt x="932697" y="119157"/>
                    <a:pt x="930060" y="123113"/>
                    <a:pt x="930060" y="125750"/>
                  </a:cubicBezTo>
                  <a:lnTo>
                    <a:pt x="840399" y="142891"/>
                  </a:lnTo>
                  <a:cubicBezTo>
                    <a:pt x="840399" y="142891"/>
                    <a:pt x="781065" y="103335"/>
                    <a:pt x="708545" y="125750"/>
                  </a:cubicBezTo>
                  <a:cubicBezTo>
                    <a:pt x="708545" y="125750"/>
                    <a:pt x="629432" y="132342"/>
                    <a:pt x="579328" y="102016"/>
                  </a:cubicBezTo>
                  <a:cubicBezTo>
                    <a:pt x="579328" y="102016"/>
                    <a:pt x="489667" y="71690"/>
                    <a:pt x="427696" y="84875"/>
                  </a:cubicBezTo>
                  <a:cubicBezTo>
                    <a:pt x="365724" y="98060"/>
                    <a:pt x="318257" y="65097"/>
                    <a:pt x="318257" y="65097"/>
                  </a:cubicBezTo>
                  <a:lnTo>
                    <a:pt x="265515" y="62460"/>
                  </a:lnTo>
                  <a:cubicBezTo>
                    <a:pt x="273426" y="146846"/>
                    <a:pt x="282656" y="309027"/>
                    <a:pt x="258922" y="384184"/>
                  </a:cubicBezTo>
                  <a:cubicBezTo>
                    <a:pt x="258922" y="384184"/>
                    <a:pt x="222003" y="506808"/>
                    <a:pt x="162669" y="516038"/>
                  </a:cubicBezTo>
                  <a:cubicBezTo>
                    <a:pt x="162669" y="516038"/>
                    <a:pt x="87512" y="522631"/>
                    <a:pt x="13674" y="529223"/>
                  </a:cubicBezTo>
                  <a:cubicBezTo>
                    <a:pt x="16311" y="531860"/>
                    <a:pt x="20266" y="533179"/>
                    <a:pt x="24222" y="535816"/>
                  </a:cubicBezTo>
                  <a:cubicBezTo>
                    <a:pt x="32133" y="541090"/>
                    <a:pt x="41363" y="546364"/>
                    <a:pt x="50593" y="552957"/>
                  </a:cubicBezTo>
                  <a:lnTo>
                    <a:pt x="113883" y="592513"/>
                  </a:lnTo>
                  <a:lnTo>
                    <a:pt x="119157" y="596469"/>
                  </a:lnTo>
                  <a:cubicBezTo>
                    <a:pt x="119157" y="596469"/>
                    <a:pt x="129705" y="639981"/>
                    <a:pt x="173217" y="662396"/>
                  </a:cubicBezTo>
                  <a:lnTo>
                    <a:pt x="173217" y="662396"/>
                  </a:lnTo>
                  <a:cubicBezTo>
                    <a:pt x="178491" y="665033"/>
                    <a:pt x="185084" y="667670"/>
                    <a:pt x="191677" y="668989"/>
                  </a:cubicBezTo>
                  <a:lnTo>
                    <a:pt x="229914" y="690085"/>
                  </a:lnTo>
                  <a:lnTo>
                    <a:pt x="233870" y="692722"/>
                  </a:lnTo>
                  <a:cubicBezTo>
                    <a:pt x="233870" y="692722"/>
                    <a:pt x="260241" y="738871"/>
                    <a:pt x="297160" y="723049"/>
                  </a:cubicBezTo>
                  <a:cubicBezTo>
                    <a:pt x="297160" y="723049"/>
                    <a:pt x="309027" y="736234"/>
                    <a:pt x="330124" y="740190"/>
                  </a:cubicBezTo>
                  <a:cubicBezTo>
                    <a:pt x="347265" y="744145"/>
                    <a:pt x="372317" y="741508"/>
                    <a:pt x="402643" y="723049"/>
                  </a:cubicBezTo>
                  <a:cubicBezTo>
                    <a:pt x="402643" y="723049"/>
                    <a:pt x="479119" y="775791"/>
                    <a:pt x="580646" y="775791"/>
                  </a:cubicBezTo>
                  <a:lnTo>
                    <a:pt x="654485" y="758649"/>
                  </a:lnTo>
                  <a:lnTo>
                    <a:pt x="697997" y="775791"/>
                  </a:lnTo>
                  <a:lnTo>
                    <a:pt x="763924" y="749420"/>
                  </a:lnTo>
                  <a:lnTo>
                    <a:pt x="796887" y="745464"/>
                  </a:lnTo>
                  <a:lnTo>
                    <a:pt x="792932" y="828532"/>
                  </a:lnTo>
                  <a:lnTo>
                    <a:pt x="812710" y="861496"/>
                  </a:lnTo>
                  <a:lnTo>
                    <a:pt x="836443" y="894459"/>
                  </a:lnTo>
                  <a:lnTo>
                    <a:pt x="869407" y="920830"/>
                  </a:lnTo>
                  <a:lnTo>
                    <a:pt x="902371" y="1096196"/>
                  </a:lnTo>
                  <a:lnTo>
                    <a:pt x="918193" y="1163442"/>
                  </a:lnTo>
                  <a:cubicBezTo>
                    <a:pt x="918193" y="1163442"/>
                    <a:pt x="918193" y="1163442"/>
                    <a:pt x="918193" y="1163442"/>
                  </a:cubicBezTo>
                  <a:lnTo>
                    <a:pt x="955112" y="1329578"/>
                  </a:lnTo>
                  <a:lnTo>
                    <a:pt x="994668" y="1441654"/>
                  </a:lnTo>
                  <a:lnTo>
                    <a:pt x="994668" y="1460113"/>
                  </a:lnTo>
                  <a:cubicBezTo>
                    <a:pt x="994668" y="1460113"/>
                    <a:pt x="994668" y="1460113"/>
                    <a:pt x="994668" y="1460113"/>
                  </a:cubicBezTo>
                  <a:lnTo>
                    <a:pt x="997305" y="1606471"/>
                  </a:lnTo>
                  <a:lnTo>
                    <a:pt x="984120" y="1755467"/>
                  </a:lnTo>
                  <a:cubicBezTo>
                    <a:pt x="984120" y="1755467"/>
                    <a:pt x="951156" y="1874135"/>
                    <a:pt x="951156" y="1950610"/>
                  </a:cubicBezTo>
                  <a:cubicBezTo>
                    <a:pt x="951156" y="1950610"/>
                    <a:pt x="934015" y="1990167"/>
                    <a:pt x="990713" y="2119384"/>
                  </a:cubicBezTo>
                  <a:cubicBezTo>
                    <a:pt x="990713" y="2119384"/>
                    <a:pt x="872044" y="2152348"/>
                    <a:pt x="874681" y="2264424"/>
                  </a:cubicBezTo>
                  <a:cubicBezTo>
                    <a:pt x="874681" y="2264424"/>
                    <a:pt x="874681" y="2309254"/>
                    <a:pt x="910282" y="2352766"/>
                  </a:cubicBezTo>
                  <a:cubicBezTo>
                    <a:pt x="919511" y="2364632"/>
                    <a:pt x="932697" y="2376499"/>
                    <a:pt x="947201" y="2387048"/>
                  </a:cubicBezTo>
                  <a:cubicBezTo>
                    <a:pt x="947201" y="2387048"/>
                    <a:pt x="953794" y="2433197"/>
                    <a:pt x="907645" y="2529450"/>
                  </a:cubicBezTo>
                  <a:lnTo>
                    <a:pt x="906326" y="2533406"/>
                  </a:lnTo>
                  <a:lnTo>
                    <a:pt x="881274" y="2621748"/>
                  </a:lnTo>
                  <a:lnTo>
                    <a:pt x="831169" y="2691631"/>
                  </a:lnTo>
                  <a:lnTo>
                    <a:pt x="745464" y="2849856"/>
                  </a:lnTo>
                  <a:lnTo>
                    <a:pt x="707226" y="2986984"/>
                  </a:lnTo>
                  <a:lnTo>
                    <a:pt x="694041" y="3099060"/>
                  </a:lnTo>
                  <a:lnTo>
                    <a:pt x="687448" y="3175535"/>
                  </a:lnTo>
                  <a:lnTo>
                    <a:pt x="676900" y="3248055"/>
                  </a:lnTo>
                  <a:lnTo>
                    <a:pt x="700634" y="3346945"/>
                  </a:lnTo>
                  <a:lnTo>
                    <a:pt x="694041" y="3498578"/>
                  </a:lnTo>
                  <a:lnTo>
                    <a:pt x="700634" y="3608017"/>
                  </a:lnTo>
                  <a:lnTo>
                    <a:pt x="711182" y="3783382"/>
                  </a:lnTo>
                  <a:lnTo>
                    <a:pt x="700634" y="3862495"/>
                  </a:lnTo>
                  <a:lnTo>
                    <a:pt x="1617020" y="3866451"/>
                  </a:lnTo>
                  <a:cubicBezTo>
                    <a:pt x="1617020" y="3866451"/>
                    <a:pt x="1643391" y="3800524"/>
                    <a:pt x="1673717" y="3625158"/>
                  </a:cubicBezTo>
                  <a:lnTo>
                    <a:pt x="1697451" y="3621202"/>
                  </a:lnTo>
                  <a:cubicBezTo>
                    <a:pt x="1697451" y="3621202"/>
                    <a:pt x="1714592" y="3737234"/>
                    <a:pt x="1822712" y="3838761"/>
                  </a:cubicBezTo>
                  <a:lnTo>
                    <a:pt x="1826668" y="3862495"/>
                  </a:lnTo>
                  <a:lnTo>
                    <a:pt x="2716683" y="3862495"/>
                  </a:lnTo>
                  <a:lnTo>
                    <a:pt x="2743054" y="3548682"/>
                  </a:lnTo>
                  <a:lnTo>
                    <a:pt x="2753602" y="3228277"/>
                  </a:lnTo>
                  <a:cubicBezTo>
                    <a:pt x="2753602" y="3228277"/>
                    <a:pt x="2757558" y="2977754"/>
                    <a:pt x="2690312" y="2839307"/>
                  </a:cubicBezTo>
                  <a:cubicBezTo>
                    <a:pt x="2690312" y="2839307"/>
                    <a:pt x="2613837" y="2716683"/>
                    <a:pt x="2565051" y="2628341"/>
                  </a:cubicBezTo>
                  <a:lnTo>
                    <a:pt x="2539999" y="2578236"/>
                  </a:lnTo>
                  <a:lnTo>
                    <a:pt x="2533406" y="2570325"/>
                  </a:lnTo>
                  <a:lnTo>
                    <a:pt x="2524176" y="2558458"/>
                  </a:lnTo>
                  <a:lnTo>
                    <a:pt x="2530769" y="2435834"/>
                  </a:lnTo>
                  <a:lnTo>
                    <a:pt x="2524176" y="2429241"/>
                  </a:lnTo>
                  <a:lnTo>
                    <a:pt x="2513628" y="2416056"/>
                  </a:lnTo>
                  <a:cubicBezTo>
                    <a:pt x="2513628" y="2416056"/>
                    <a:pt x="2533406" y="2402870"/>
                    <a:pt x="2551865" y="2377818"/>
                  </a:cubicBezTo>
                  <a:cubicBezTo>
                    <a:pt x="2559777" y="2367270"/>
                    <a:pt x="2566369" y="2356721"/>
                    <a:pt x="2572962" y="2342217"/>
                  </a:cubicBezTo>
                  <a:cubicBezTo>
                    <a:pt x="2579555" y="2326395"/>
                    <a:pt x="2584829" y="2307935"/>
                    <a:pt x="2586147" y="2286838"/>
                  </a:cubicBezTo>
                  <a:cubicBezTo>
                    <a:pt x="2586147" y="2286838"/>
                    <a:pt x="2665260" y="1979619"/>
                    <a:pt x="2691631" y="1630205"/>
                  </a:cubicBezTo>
                  <a:cubicBezTo>
                    <a:pt x="2691631" y="1630205"/>
                    <a:pt x="2728550" y="1237280"/>
                    <a:pt x="2731187" y="1026313"/>
                  </a:cubicBezTo>
                  <a:lnTo>
                    <a:pt x="2787884" y="976209"/>
                  </a:lnTo>
                  <a:lnTo>
                    <a:pt x="2841944" y="951157"/>
                  </a:lnTo>
                  <a:lnTo>
                    <a:pt x="2848537" y="948519"/>
                  </a:lnTo>
                  <a:lnTo>
                    <a:pt x="2860404" y="943245"/>
                  </a:lnTo>
                  <a:lnTo>
                    <a:pt x="2897323" y="920830"/>
                  </a:lnTo>
                  <a:lnTo>
                    <a:pt x="2902597" y="916874"/>
                  </a:lnTo>
                  <a:lnTo>
                    <a:pt x="2939517" y="894459"/>
                  </a:lnTo>
                  <a:lnTo>
                    <a:pt x="2946109" y="890504"/>
                  </a:lnTo>
                  <a:cubicBezTo>
                    <a:pt x="2946109" y="890504"/>
                    <a:pt x="2946109" y="890504"/>
                    <a:pt x="2946109" y="890504"/>
                  </a:cubicBezTo>
                  <a:cubicBezTo>
                    <a:pt x="2948746" y="889185"/>
                    <a:pt x="2977754" y="877318"/>
                    <a:pt x="3019947" y="872044"/>
                  </a:cubicBezTo>
                  <a:lnTo>
                    <a:pt x="3019947" y="872044"/>
                  </a:lnTo>
                  <a:cubicBezTo>
                    <a:pt x="3022585" y="872044"/>
                    <a:pt x="3023903" y="872044"/>
                    <a:pt x="3026540" y="872044"/>
                  </a:cubicBezTo>
                  <a:cubicBezTo>
                    <a:pt x="3039726" y="870725"/>
                    <a:pt x="3052911" y="870725"/>
                    <a:pt x="3067415" y="870725"/>
                  </a:cubicBezTo>
                  <a:lnTo>
                    <a:pt x="3216410" y="877318"/>
                  </a:lnTo>
                  <a:lnTo>
                    <a:pt x="3332442" y="860177"/>
                  </a:lnTo>
                  <a:lnTo>
                    <a:pt x="3428695" y="853584"/>
                  </a:lnTo>
                  <a:lnTo>
                    <a:pt x="3494622" y="849629"/>
                  </a:lnTo>
                  <a:lnTo>
                    <a:pt x="3494622" y="849629"/>
                  </a:lnTo>
                  <a:lnTo>
                    <a:pt x="3489348" y="839081"/>
                  </a:lnTo>
                  <a:cubicBezTo>
                    <a:pt x="3489348" y="839081"/>
                    <a:pt x="3489348" y="839081"/>
                    <a:pt x="3489348" y="839081"/>
                  </a:cubicBezTo>
                  <a:lnTo>
                    <a:pt x="3488029" y="836443"/>
                  </a:lnTo>
                  <a:lnTo>
                    <a:pt x="3490667" y="836443"/>
                  </a:lnTo>
                  <a:lnTo>
                    <a:pt x="3497259" y="836443"/>
                  </a:lnTo>
                  <a:lnTo>
                    <a:pt x="3561868" y="831169"/>
                  </a:lnTo>
                  <a:lnTo>
                    <a:pt x="3631750" y="787657"/>
                  </a:lnTo>
                  <a:lnTo>
                    <a:pt x="3701633" y="750738"/>
                  </a:lnTo>
                  <a:lnTo>
                    <a:pt x="3747782" y="730960"/>
                  </a:lnTo>
                  <a:lnTo>
                    <a:pt x="3738552" y="699315"/>
                  </a:lnTo>
                  <a:cubicBezTo>
                    <a:pt x="3704270" y="687448"/>
                    <a:pt x="3675262" y="674263"/>
                    <a:pt x="3675262" y="674263"/>
                  </a:cubicBezTo>
                  <a:cubicBezTo>
                    <a:pt x="3588239" y="538453"/>
                    <a:pt x="3630432" y="248374"/>
                    <a:pt x="3630432" y="248374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425FC73D-4E52-4134-A1C4-02B3A49B07C7}"/>
                </a:ext>
              </a:extLst>
            </p:cNvPr>
            <p:cNvSpPr/>
            <p:nvPr/>
          </p:nvSpPr>
          <p:spPr>
            <a:xfrm>
              <a:off x="5273060" y="1504959"/>
              <a:ext cx="883423" cy="1516322"/>
            </a:xfrm>
            <a:custGeom>
              <a:avLst/>
              <a:gdLst>
                <a:gd name="connsiteX0" fmla="*/ 874209 w 883422"/>
                <a:gd name="connsiteY0" fmla="*/ 750859 h 1516322"/>
                <a:gd name="connsiteX1" fmla="*/ 874209 w 883422"/>
                <a:gd name="connsiteY1" fmla="*/ 750859 h 1516322"/>
                <a:gd name="connsiteX2" fmla="*/ 847838 w 883422"/>
                <a:gd name="connsiteY2" fmla="*/ 895899 h 1516322"/>
                <a:gd name="connsiteX3" fmla="*/ 839927 w 883422"/>
                <a:gd name="connsiteY3" fmla="*/ 924907 h 1516322"/>
                <a:gd name="connsiteX4" fmla="*/ 838608 w 883422"/>
                <a:gd name="connsiteY4" fmla="*/ 926225 h 1516322"/>
                <a:gd name="connsiteX5" fmla="*/ 830697 w 883422"/>
                <a:gd name="connsiteY5" fmla="*/ 942048 h 1516322"/>
                <a:gd name="connsiteX6" fmla="*/ 771362 w 883422"/>
                <a:gd name="connsiteY6" fmla="*/ 981604 h 1516322"/>
                <a:gd name="connsiteX7" fmla="*/ 767407 w 883422"/>
                <a:gd name="connsiteY7" fmla="*/ 1014568 h 1516322"/>
                <a:gd name="connsiteX8" fmla="*/ 760814 w 883422"/>
                <a:gd name="connsiteY8" fmla="*/ 1044894 h 1516322"/>
                <a:gd name="connsiteX9" fmla="*/ 750266 w 883422"/>
                <a:gd name="connsiteY9" fmla="*/ 1093680 h 1516322"/>
                <a:gd name="connsiteX10" fmla="*/ 723895 w 883422"/>
                <a:gd name="connsiteY10" fmla="*/ 1156970 h 1516322"/>
                <a:gd name="connsiteX11" fmla="*/ 706754 w 883422"/>
                <a:gd name="connsiteY11" fmla="*/ 1229490 h 1516322"/>
                <a:gd name="connsiteX12" fmla="*/ 708073 w 883422"/>
                <a:gd name="connsiteY12" fmla="*/ 1233445 h 1516322"/>
                <a:gd name="connsiteX13" fmla="*/ 713347 w 883422"/>
                <a:gd name="connsiteY13" fmla="*/ 1246631 h 1516322"/>
                <a:gd name="connsiteX14" fmla="*/ 714665 w 883422"/>
                <a:gd name="connsiteY14" fmla="*/ 1251905 h 1516322"/>
                <a:gd name="connsiteX15" fmla="*/ 715984 w 883422"/>
                <a:gd name="connsiteY15" fmla="*/ 1257179 h 1516322"/>
                <a:gd name="connsiteX16" fmla="*/ 717302 w 883422"/>
                <a:gd name="connsiteY16" fmla="*/ 1261135 h 1516322"/>
                <a:gd name="connsiteX17" fmla="*/ 717302 w 883422"/>
                <a:gd name="connsiteY17" fmla="*/ 1265090 h 1516322"/>
                <a:gd name="connsiteX18" fmla="*/ 717302 w 883422"/>
                <a:gd name="connsiteY18" fmla="*/ 1267727 h 1516322"/>
                <a:gd name="connsiteX19" fmla="*/ 713347 w 883422"/>
                <a:gd name="connsiteY19" fmla="*/ 1296735 h 1516322"/>
                <a:gd name="connsiteX20" fmla="*/ 617093 w 883422"/>
                <a:gd name="connsiteY20" fmla="*/ 1432545 h 1516322"/>
                <a:gd name="connsiteX21" fmla="*/ 502380 w 883422"/>
                <a:gd name="connsiteY21" fmla="*/ 1514294 h 1516322"/>
                <a:gd name="connsiteX22" fmla="*/ 497106 w 883422"/>
                <a:gd name="connsiteY22" fmla="*/ 1514294 h 1516322"/>
                <a:gd name="connsiteX23" fmla="*/ 377119 w 883422"/>
                <a:gd name="connsiteY23" fmla="*/ 1507702 h 1516322"/>
                <a:gd name="connsiteX24" fmla="*/ 238672 w 883422"/>
                <a:gd name="connsiteY24" fmla="*/ 1399581 h 1516322"/>
                <a:gd name="connsiteX25" fmla="*/ 159559 w 883422"/>
                <a:gd name="connsiteY25" fmla="*/ 1241357 h 1516322"/>
                <a:gd name="connsiteX26" fmla="*/ 152967 w 883422"/>
                <a:gd name="connsiteY26" fmla="*/ 1230808 h 1516322"/>
                <a:gd name="connsiteX27" fmla="*/ 166152 w 883422"/>
                <a:gd name="connsiteY27" fmla="*/ 1217623 h 1516322"/>
                <a:gd name="connsiteX28" fmla="*/ 164833 w 883422"/>
                <a:gd name="connsiteY28" fmla="*/ 1209712 h 1516322"/>
                <a:gd name="connsiteX29" fmla="*/ 162196 w 883422"/>
                <a:gd name="connsiteY29" fmla="*/ 1188615 h 1516322"/>
                <a:gd name="connsiteX30" fmla="*/ 142418 w 883422"/>
                <a:gd name="connsiteY30" fmla="*/ 1142466 h 1516322"/>
                <a:gd name="connsiteX31" fmla="*/ 96269 w 883422"/>
                <a:gd name="connsiteY31" fmla="*/ 980285 h 1516322"/>
                <a:gd name="connsiteX32" fmla="*/ 96269 w 883422"/>
                <a:gd name="connsiteY32" fmla="*/ 980285 h 1516322"/>
                <a:gd name="connsiteX33" fmla="*/ 14520 w 883422"/>
                <a:gd name="connsiteY33" fmla="*/ 841839 h 1516322"/>
                <a:gd name="connsiteX34" fmla="*/ 32979 w 883422"/>
                <a:gd name="connsiteY34" fmla="*/ 711303 h 1516322"/>
                <a:gd name="connsiteX35" fmla="*/ 63306 w 883422"/>
                <a:gd name="connsiteY35" fmla="*/ 699436 h 1516322"/>
                <a:gd name="connsiteX36" fmla="*/ 63306 w 883422"/>
                <a:gd name="connsiteY36" fmla="*/ 431772 h 1516322"/>
                <a:gd name="connsiteX37" fmla="*/ 50120 w 883422"/>
                <a:gd name="connsiteY37" fmla="*/ 418587 h 1516322"/>
                <a:gd name="connsiteX38" fmla="*/ 69899 w 883422"/>
                <a:gd name="connsiteY38" fmla="*/ 317059 h 1516322"/>
                <a:gd name="connsiteX39" fmla="*/ 39572 w 883422"/>
                <a:gd name="connsiteY39" fmla="*/ 343430 h 1516322"/>
                <a:gd name="connsiteX40" fmla="*/ 94951 w 883422"/>
                <a:gd name="connsiteY40" fmla="*/ 264318 h 1516322"/>
                <a:gd name="connsiteX41" fmla="*/ 61987 w 883422"/>
                <a:gd name="connsiteY41" fmla="*/ 260362 h 1516322"/>
                <a:gd name="connsiteX42" fmla="*/ 150330 w 883422"/>
                <a:gd name="connsiteY42" fmla="*/ 170701 h 1516322"/>
                <a:gd name="connsiteX43" fmla="*/ 100225 w 883422"/>
                <a:gd name="connsiteY43" fmla="*/ 187842 h 1516322"/>
                <a:gd name="connsiteX44" fmla="*/ 229442 w 883422"/>
                <a:gd name="connsiteY44" fmla="*/ 104774 h 1516322"/>
                <a:gd name="connsiteX45" fmla="*/ 183293 w 883422"/>
                <a:gd name="connsiteY45" fmla="*/ 100819 h 1516322"/>
                <a:gd name="connsiteX46" fmla="*/ 325696 w 883422"/>
                <a:gd name="connsiteY46" fmla="*/ 57307 h 1516322"/>
                <a:gd name="connsiteX47" fmla="*/ 265043 w 883422"/>
                <a:gd name="connsiteY47" fmla="*/ 52033 h 1516322"/>
                <a:gd name="connsiteX48" fmla="*/ 561714 w 883422"/>
                <a:gd name="connsiteY48" fmla="*/ 75766 h 1516322"/>
                <a:gd name="connsiteX49" fmla="*/ 541936 w 883422"/>
                <a:gd name="connsiteY49" fmla="*/ 25662 h 1516322"/>
                <a:gd name="connsiteX50" fmla="*/ 680383 w 883422"/>
                <a:gd name="connsiteY50" fmla="*/ 131145 h 1516322"/>
                <a:gd name="connsiteX51" fmla="*/ 669835 w 883422"/>
                <a:gd name="connsiteY51" fmla="*/ 84996 h 1516322"/>
                <a:gd name="connsiteX52" fmla="*/ 775318 w 883422"/>
                <a:gd name="connsiteY52" fmla="*/ 286733 h 1516322"/>
                <a:gd name="connsiteX53" fmla="*/ 799052 w 883422"/>
                <a:gd name="connsiteY53" fmla="*/ 223443 h 1516322"/>
                <a:gd name="connsiteX54" fmla="*/ 795096 w 883422"/>
                <a:gd name="connsiteY54" fmla="*/ 339474 h 1516322"/>
                <a:gd name="connsiteX55" fmla="*/ 812237 w 883422"/>
                <a:gd name="connsiteY55" fmla="*/ 295963 h 1516322"/>
                <a:gd name="connsiteX56" fmla="*/ 808282 w 883422"/>
                <a:gd name="connsiteY56" fmla="*/ 351341 h 1516322"/>
                <a:gd name="connsiteX57" fmla="*/ 812237 w 883422"/>
                <a:gd name="connsiteY57" fmla="*/ 377712 h 1516322"/>
                <a:gd name="connsiteX58" fmla="*/ 855749 w 883422"/>
                <a:gd name="connsiteY58" fmla="*/ 404083 h 1516322"/>
                <a:gd name="connsiteX59" fmla="*/ 838608 w 883422"/>
                <a:gd name="connsiteY59" fmla="*/ 421224 h 1516322"/>
                <a:gd name="connsiteX60" fmla="*/ 858386 w 883422"/>
                <a:gd name="connsiteY60" fmla="*/ 441002 h 1516322"/>
                <a:gd name="connsiteX61" fmla="*/ 854431 w 883422"/>
                <a:gd name="connsiteY61" fmla="*/ 533300 h 1516322"/>
                <a:gd name="connsiteX62" fmla="*/ 837289 w 883422"/>
                <a:gd name="connsiteY62" fmla="*/ 572856 h 1516322"/>
                <a:gd name="connsiteX63" fmla="*/ 841245 w 883422"/>
                <a:gd name="connsiteY63" fmla="*/ 711303 h 1516322"/>
                <a:gd name="connsiteX64" fmla="*/ 874209 w 883422"/>
                <a:gd name="connsiteY64" fmla="*/ 748222 h 1516322"/>
                <a:gd name="connsiteX65" fmla="*/ 874209 w 883422"/>
                <a:gd name="connsiteY65" fmla="*/ 750859 h 1516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</a:cxnLst>
              <a:rect l="l" t="t" r="r" b="b"/>
              <a:pathLst>
                <a:path w="883422" h="1516322">
                  <a:moveTo>
                    <a:pt x="874209" y="750859"/>
                  </a:moveTo>
                  <a:cubicBezTo>
                    <a:pt x="874209" y="750859"/>
                    <a:pt x="874209" y="750859"/>
                    <a:pt x="874209" y="750859"/>
                  </a:cubicBezTo>
                  <a:cubicBezTo>
                    <a:pt x="872890" y="760089"/>
                    <a:pt x="863660" y="857661"/>
                    <a:pt x="847838" y="895899"/>
                  </a:cubicBezTo>
                  <a:cubicBezTo>
                    <a:pt x="847838" y="895899"/>
                    <a:pt x="846519" y="909084"/>
                    <a:pt x="839927" y="924907"/>
                  </a:cubicBezTo>
                  <a:cubicBezTo>
                    <a:pt x="839927" y="924907"/>
                    <a:pt x="839927" y="926225"/>
                    <a:pt x="838608" y="926225"/>
                  </a:cubicBezTo>
                  <a:cubicBezTo>
                    <a:pt x="835971" y="931499"/>
                    <a:pt x="833334" y="936774"/>
                    <a:pt x="830697" y="942048"/>
                  </a:cubicBezTo>
                  <a:cubicBezTo>
                    <a:pt x="820149" y="959189"/>
                    <a:pt x="801689" y="975011"/>
                    <a:pt x="771362" y="981604"/>
                  </a:cubicBezTo>
                  <a:lnTo>
                    <a:pt x="767407" y="1014568"/>
                  </a:lnTo>
                  <a:lnTo>
                    <a:pt x="760814" y="1044894"/>
                  </a:lnTo>
                  <a:lnTo>
                    <a:pt x="750266" y="1093680"/>
                  </a:lnTo>
                  <a:lnTo>
                    <a:pt x="723895" y="1156970"/>
                  </a:lnTo>
                  <a:lnTo>
                    <a:pt x="706754" y="1229490"/>
                  </a:lnTo>
                  <a:cubicBezTo>
                    <a:pt x="706754" y="1230808"/>
                    <a:pt x="708073" y="1232127"/>
                    <a:pt x="708073" y="1233445"/>
                  </a:cubicBezTo>
                  <a:cubicBezTo>
                    <a:pt x="709391" y="1238720"/>
                    <a:pt x="712028" y="1242675"/>
                    <a:pt x="713347" y="1246631"/>
                  </a:cubicBezTo>
                  <a:cubicBezTo>
                    <a:pt x="713347" y="1247949"/>
                    <a:pt x="714665" y="1250586"/>
                    <a:pt x="714665" y="1251905"/>
                  </a:cubicBezTo>
                  <a:cubicBezTo>
                    <a:pt x="714665" y="1253223"/>
                    <a:pt x="715984" y="1255860"/>
                    <a:pt x="715984" y="1257179"/>
                  </a:cubicBezTo>
                  <a:cubicBezTo>
                    <a:pt x="715984" y="1258498"/>
                    <a:pt x="717302" y="1259816"/>
                    <a:pt x="717302" y="1261135"/>
                  </a:cubicBezTo>
                  <a:cubicBezTo>
                    <a:pt x="717302" y="1262453"/>
                    <a:pt x="717302" y="1263772"/>
                    <a:pt x="717302" y="1265090"/>
                  </a:cubicBezTo>
                  <a:cubicBezTo>
                    <a:pt x="717302" y="1266409"/>
                    <a:pt x="717302" y="1266409"/>
                    <a:pt x="717302" y="1267727"/>
                  </a:cubicBezTo>
                  <a:cubicBezTo>
                    <a:pt x="719939" y="1287505"/>
                    <a:pt x="713347" y="1296735"/>
                    <a:pt x="713347" y="1296735"/>
                  </a:cubicBezTo>
                  <a:cubicBezTo>
                    <a:pt x="683020" y="1379803"/>
                    <a:pt x="617093" y="1432545"/>
                    <a:pt x="617093" y="1432545"/>
                  </a:cubicBezTo>
                  <a:lnTo>
                    <a:pt x="502380" y="1514294"/>
                  </a:lnTo>
                  <a:lnTo>
                    <a:pt x="497106" y="1514294"/>
                  </a:lnTo>
                  <a:lnTo>
                    <a:pt x="377119" y="1507702"/>
                  </a:lnTo>
                  <a:lnTo>
                    <a:pt x="238672" y="1399581"/>
                  </a:lnTo>
                  <a:cubicBezTo>
                    <a:pt x="135826" y="1320469"/>
                    <a:pt x="159559" y="1241357"/>
                    <a:pt x="159559" y="1241357"/>
                  </a:cubicBezTo>
                  <a:lnTo>
                    <a:pt x="152967" y="1230808"/>
                  </a:lnTo>
                  <a:cubicBezTo>
                    <a:pt x="160878" y="1221578"/>
                    <a:pt x="166152" y="1217623"/>
                    <a:pt x="166152" y="1217623"/>
                  </a:cubicBezTo>
                  <a:lnTo>
                    <a:pt x="164833" y="1209712"/>
                  </a:lnTo>
                  <a:lnTo>
                    <a:pt x="162196" y="1188615"/>
                  </a:lnTo>
                  <a:lnTo>
                    <a:pt x="142418" y="1142466"/>
                  </a:lnTo>
                  <a:cubicBezTo>
                    <a:pt x="112092" y="1083132"/>
                    <a:pt x="96269" y="980285"/>
                    <a:pt x="96269" y="980285"/>
                  </a:cubicBezTo>
                  <a:cubicBezTo>
                    <a:pt x="96269" y="980285"/>
                    <a:pt x="96269" y="980285"/>
                    <a:pt x="96269" y="980285"/>
                  </a:cubicBezTo>
                  <a:cubicBezTo>
                    <a:pt x="7927" y="907766"/>
                    <a:pt x="14520" y="841839"/>
                    <a:pt x="14520" y="841839"/>
                  </a:cubicBezTo>
                  <a:cubicBezTo>
                    <a:pt x="10564" y="764045"/>
                    <a:pt x="21113" y="728444"/>
                    <a:pt x="32979" y="711303"/>
                  </a:cubicBezTo>
                  <a:cubicBezTo>
                    <a:pt x="47483" y="692843"/>
                    <a:pt x="63306" y="699436"/>
                    <a:pt x="63306" y="699436"/>
                  </a:cubicBezTo>
                  <a:cubicBezTo>
                    <a:pt x="36935" y="587360"/>
                    <a:pt x="63306" y="431772"/>
                    <a:pt x="63306" y="431772"/>
                  </a:cubicBezTo>
                  <a:lnTo>
                    <a:pt x="50120" y="418587"/>
                  </a:lnTo>
                  <a:cubicBezTo>
                    <a:pt x="54076" y="359253"/>
                    <a:pt x="83084" y="317059"/>
                    <a:pt x="69899" y="317059"/>
                  </a:cubicBezTo>
                  <a:cubicBezTo>
                    <a:pt x="56713" y="317059"/>
                    <a:pt x="39572" y="343430"/>
                    <a:pt x="39572" y="343430"/>
                  </a:cubicBezTo>
                  <a:cubicBezTo>
                    <a:pt x="39572" y="288051"/>
                    <a:pt x="94951" y="264318"/>
                    <a:pt x="94951" y="264318"/>
                  </a:cubicBezTo>
                  <a:cubicBezTo>
                    <a:pt x="72536" y="253769"/>
                    <a:pt x="61987" y="260362"/>
                    <a:pt x="61987" y="260362"/>
                  </a:cubicBezTo>
                  <a:cubicBezTo>
                    <a:pt x="72536" y="210257"/>
                    <a:pt x="150330" y="170701"/>
                    <a:pt x="150330" y="170701"/>
                  </a:cubicBezTo>
                  <a:cubicBezTo>
                    <a:pt x="137144" y="157516"/>
                    <a:pt x="100225" y="187842"/>
                    <a:pt x="100225" y="187842"/>
                  </a:cubicBezTo>
                  <a:cubicBezTo>
                    <a:pt x="120003" y="141693"/>
                    <a:pt x="229442" y="104774"/>
                    <a:pt x="229442" y="104774"/>
                  </a:cubicBezTo>
                  <a:cubicBezTo>
                    <a:pt x="212301" y="94226"/>
                    <a:pt x="183293" y="100819"/>
                    <a:pt x="183293" y="100819"/>
                  </a:cubicBezTo>
                  <a:cubicBezTo>
                    <a:pt x="222849" y="63899"/>
                    <a:pt x="325696" y="57307"/>
                    <a:pt x="325696" y="57307"/>
                  </a:cubicBezTo>
                  <a:cubicBezTo>
                    <a:pt x="317784" y="41484"/>
                    <a:pt x="265043" y="52033"/>
                    <a:pt x="265043" y="52033"/>
                  </a:cubicBezTo>
                  <a:cubicBezTo>
                    <a:pt x="254494" y="55988"/>
                    <a:pt x="410082" y="-50814"/>
                    <a:pt x="561714" y="75766"/>
                  </a:cubicBezTo>
                  <a:cubicBezTo>
                    <a:pt x="561714" y="75766"/>
                    <a:pt x="594678" y="82359"/>
                    <a:pt x="541936" y="25662"/>
                  </a:cubicBezTo>
                  <a:cubicBezTo>
                    <a:pt x="648738" y="59944"/>
                    <a:pt x="677746" y="127189"/>
                    <a:pt x="680383" y="131145"/>
                  </a:cubicBezTo>
                  <a:cubicBezTo>
                    <a:pt x="680383" y="127189"/>
                    <a:pt x="730488" y="154879"/>
                    <a:pt x="669835" y="84996"/>
                  </a:cubicBezTo>
                  <a:cubicBezTo>
                    <a:pt x="689613" y="91589"/>
                    <a:pt x="785866" y="108730"/>
                    <a:pt x="775318" y="286733"/>
                  </a:cubicBezTo>
                  <a:cubicBezTo>
                    <a:pt x="775318" y="286733"/>
                    <a:pt x="801689" y="276184"/>
                    <a:pt x="799052" y="223443"/>
                  </a:cubicBezTo>
                  <a:cubicBezTo>
                    <a:pt x="829378" y="269592"/>
                    <a:pt x="809600" y="280140"/>
                    <a:pt x="795096" y="339474"/>
                  </a:cubicBezTo>
                  <a:cubicBezTo>
                    <a:pt x="805645" y="339474"/>
                    <a:pt x="801689" y="326289"/>
                    <a:pt x="812237" y="295963"/>
                  </a:cubicBezTo>
                  <a:cubicBezTo>
                    <a:pt x="829378" y="322333"/>
                    <a:pt x="808282" y="351341"/>
                    <a:pt x="808282" y="351341"/>
                  </a:cubicBezTo>
                  <a:lnTo>
                    <a:pt x="812237" y="377712"/>
                  </a:lnTo>
                  <a:cubicBezTo>
                    <a:pt x="855749" y="367164"/>
                    <a:pt x="855749" y="404083"/>
                    <a:pt x="855749" y="404083"/>
                  </a:cubicBezTo>
                  <a:cubicBezTo>
                    <a:pt x="838608" y="393535"/>
                    <a:pt x="838608" y="421224"/>
                    <a:pt x="838608" y="421224"/>
                  </a:cubicBezTo>
                  <a:lnTo>
                    <a:pt x="858386" y="441002"/>
                  </a:lnTo>
                  <a:lnTo>
                    <a:pt x="854431" y="533300"/>
                  </a:lnTo>
                  <a:lnTo>
                    <a:pt x="837289" y="572856"/>
                  </a:lnTo>
                  <a:lnTo>
                    <a:pt x="841245" y="711303"/>
                  </a:lnTo>
                  <a:cubicBezTo>
                    <a:pt x="866298" y="703392"/>
                    <a:pt x="872890" y="724488"/>
                    <a:pt x="874209" y="748222"/>
                  </a:cubicBezTo>
                  <a:cubicBezTo>
                    <a:pt x="874209" y="749541"/>
                    <a:pt x="874209" y="749541"/>
                    <a:pt x="874209" y="75085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4BCA7584-C65D-4436-89A0-FDACAA2A6D16}"/>
                </a:ext>
              </a:extLst>
            </p:cNvPr>
            <p:cNvSpPr/>
            <p:nvPr/>
          </p:nvSpPr>
          <p:spPr>
            <a:xfrm>
              <a:off x="5697535" y="2698812"/>
              <a:ext cx="407599" cy="513273"/>
            </a:xfrm>
            <a:custGeom>
              <a:avLst/>
              <a:gdLst>
                <a:gd name="connsiteX0" fmla="*/ 351220 w 356006"/>
                <a:gd name="connsiteY0" fmla="*/ 446155 h 448303"/>
                <a:gd name="connsiteX1" fmla="*/ 319575 w 356006"/>
                <a:gd name="connsiteY1" fmla="*/ 432970 h 448303"/>
                <a:gd name="connsiteX2" fmla="*/ 149484 w 356006"/>
                <a:gd name="connsiteY2" fmla="*/ 361769 h 448303"/>
                <a:gd name="connsiteX3" fmla="*/ 142891 w 356006"/>
                <a:gd name="connsiteY3" fmla="*/ 359132 h 448303"/>
                <a:gd name="connsiteX4" fmla="*/ 73008 w 356006"/>
                <a:gd name="connsiteY4" fmla="*/ 330124 h 448303"/>
                <a:gd name="connsiteX5" fmla="*/ 69052 w 356006"/>
                <a:gd name="connsiteY5" fmla="*/ 332761 h 448303"/>
                <a:gd name="connsiteX6" fmla="*/ 13674 w 356006"/>
                <a:gd name="connsiteY6" fmla="*/ 319575 h 448303"/>
                <a:gd name="connsiteX7" fmla="*/ 44000 w 356006"/>
                <a:gd name="connsiteY7" fmla="*/ 298479 h 448303"/>
                <a:gd name="connsiteX8" fmla="*/ 158713 w 356006"/>
                <a:gd name="connsiteY8" fmla="*/ 216729 h 448303"/>
                <a:gd name="connsiteX9" fmla="*/ 254967 w 356006"/>
                <a:gd name="connsiteY9" fmla="*/ 80919 h 448303"/>
                <a:gd name="connsiteX10" fmla="*/ 258922 w 356006"/>
                <a:gd name="connsiteY10" fmla="*/ 51911 h 448303"/>
                <a:gd name="connsiteX11" fmla="*/ 258922 w 356006"/>
                <a:gd name="connsiteY11" fmla="*/ 49274 h 448303"/>
                <a:gd name="connsiteX12" fmla="*/ 258922 w 356006"/>
                <a:gd name="connsiteY12" fmla="*/ 45319 h 448303"/>
                <a:gd name="connsiteX13" fmla="*/ 257604 w 356006"/>
                <a:gd name="connsiteY13" fmla="*/ 41363 h 448303"/>
                <a:gd name="connsiteX14" fmla="*/ 256285 w 356006"/>
                <a:gd name="connsiteY14" fmla="*/ 36089 h 448303"/>
                <a:gd name="connsiteX15" fmla="*/ 254967 w 356006"/>
                <a:gd name="connsiteY15" fmla="*/ 30815 h 448303"/>
                <a:gd name="connsiteX16" fmla="*/ 249693 w 356006"/>
                <a:gd name="connsiteY16" fmla="*/ 17629 h 448303"/>
                <a:gd name="connsiteX17" fmla="*/ 248374 w 356006"/>
                <a:gd name="connsiteY17" fmla="*/ 13674 h 448303"/>
                <a:gd name="connsiteX18" fmla="*/ 291886 w 356006"/>
                <a:gd name="connsiteY18" fmla="*/ 57186 h 448303"/>
                <a:gd name="connsiteX19" fmla="*/ 345946 w 356006"/>
                <a:gd name="connsiteY19" fmla="*/ 210136 h 448303"/>
                <a:gd name="connsiteX20" fmla="*/ 351220 w 356006"/>
                <a:gd name="connsiteY20" fmla="*/ 446155 h 448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56006" h="448303">
                  <a:moveTo>
                    <a:pt x="351220" y="446155"/>
                  </a:moveTo>
                  <a:lnTo>
                    <a:pt x="319575" y="432970"/>
                  </a:lnTo>
                  <a:lnTo>
                    <a:pt x="149484" y="361769"/>
                  </a:lnTo>
                  <a:lnTo>
                    <a:pt x="142891" y="359132"/>
                  </a:lnTo>
                  <a:lnTo>
                    <a:pt x="73008" y="330124"/>
                  </a:lnTo>
                  <a:lnTo>
                    <a:pt x="69052" y="332761"/>
                  </a:lnTo>
                  <a:lnTo>
                    <a:pt x="13674" y="319575"/>
                  </a:lnTo>
                  <a:lnTo>
                    <a:pt x="44000" y="298479"/>
                  </a:lnTo>
                  <a:lnTo>
                    <a:pt x="158713" y="216729"/>
                  </a:lnTo>
                  <a:cubicBezTo>
                    <a:pt x="158713" y="216729"/>
                    <a:pt x="224640" y="163987"/>
                    <a:pt x="254967" y="80919"/>
                  </a:cubicBezTo>
                  <a:cubicBezTo>
                    <a:pt x="254967" y="80919"/>
                    <a:pt x="260241" y="71690"/>
                    <a:pt x="258922" y="51911"/>
                  </a:cubicBezTo>
                  <a:cubicBezTo>
                    <a:pt x="258922" y="50593"/>
                    <a:pt x="258922" y="50593"/>
                    <a:pt x="258922" y="49274"/>
                  </a:cubicBezTo>
                  <a:cubicBezTo>
                    <a:pt x="258922" y="47956"/>
                    <a:pt x="258922" y="46637"/>
                    <a:pt x="258922" y="45319"/>
                  </a:cubicBezTo>
                  <a:cubicBezTo>
                    <a:pt x="258922" y="44000"/>
                    <a:pt x="258922" y="42682"/>
                    <a:pt x="257604" y="41363"/>
                  </a:cubicBezTo>
                  <a:cubicBezTo>
                    <a:pt x="257604" y="40045"/>
                    <a:pt x="256285" y="37408"/>
                    <a:pt x="256285" y="36089"/>
                  </a:cubicBezTo>
                  <a:cubicBezTo>
                    <a:pt x="256285" y="34770"/>
                    <a:pt x="254967" y="32133"/>
                    <a:pt x="254967" y="30815"/>
                  </a:cubicBezTo>
                  <a:cubicBezTo>
                    <a:pt x="253648" y="26859"/>
                    <a:pt x="252330" y="21585"/>
                    <a:pt x="249693" y="17629"/>
                  </a:cubicBezTo>
                  <a:cubicBezTo>
                    <a:pt x="249693" y="16311"/>
                    <a:pt x="248374" y="14992"/>
                    <a:pt x="248374" y="13674"/>
                  </a:cubicBezTo>
                  <a:cubicBezTo>
                    <a:pt x="291886" y="24222"/>
                    <a:pt x="291886" y="57186"/>
                    <a:pt x="291886" y="57186"/>
                  </a:cubicBezTo>
                  <a:cubicBezTo>
                    <a:pt x="286612" y="105972"/>
                    <a:pt x="326168" y="177173"/>
                    <a:pt x="345946" y="210136"/>
                  </a:cubicBezTo>
                  <a:lnTo>
                    <a:pt x="351220" y="446155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E5237C2C-3D87-4D6B-8FE6-D1B858689EE6}"/>
                </a:ext>
              </a:extLst>
            </p:cNvPr>
            <p:cNvSpPr/>
            <p:nvPr/>
          </p:nvSpPr>
          <p:spPr>
            <a:xfrm>
              <a:off x="3668357" y="1413421"/>
              <a:ext cx="474675" cy="2004182"/>
            </a:xfrm>
            <a:custGeom>
              <a:avLst/>
              <a:gdLst>
                <a:gd name="connsiteX0" fmla="*/ 466216 w 474674"/>
                <a:gd name="connsiteY0" fmla="*/ 1858212 h 2004182"/>
                <a:gd name="connsiteX1" fmla="*/ 472809 w 474674"/>
                <a:gd name="connsiteY1" fmla="*/ 1536488 h 2004182"/>
                <a:gd name="connsiteX2" fmla="*/ 472809 w 474674"/>
                <a:gd name="connsiteY2" fmla="*/ 1536488 h 2004182"/>
                <a:gd name="connsiteX3" fmla="*/ 450394 w 474674"/>
                <a:gd name="connsiteY3" fmla="*/ 1535170 h 2004182"/>
                <a:gd name="connsiteX4" fmla="*/ 338318 w 474674"/>
                <a:gd name="connsiteY4" fmla="*/ 984019 h 2004182"/>
                <a:gd name="connsiteX5" fmla="*/ 294806 w 474674"/>
                <a:gd name="connsiteY5" fmla="*/ 463196 h 2004182"/>
                <a:gd name="connsiteX6" fmla="*/ 314584 w 474674"/>
                <a:gd name="connsiteY6" fmla="*/ 443418 h 2004182"/>
                <a:gd name="connsiteX7" fmla="*/ 367326 w 474674"/>
                <a:gd name="connsiteY7" fmla="*/ 331342 h 2004182"/>
                <a:gd name="connsiteX8" fmla="*/ 400289 w 474674"/>
                <a:gd name="connsiteY8" fmla="*/ 304971 h 2004182"/>
                <a:gd name="connsiteX9" fmla="*/ 453031 w 474674"/>
                <a:gd name="connsiteY9" fmla="*/ 258822 h 2004182"/>
                <a:gd name="connsiteX10" fmla="*/ 406882 w 474674"/>
                <a:gd name="connsiteY10" fmla="*/ 206080 h 2004182"/>
                <a:gd name="connsiteX11" fmla="*/ 400289 w 474674"/>
                <a:gd name="connsiteY11" fmla="*/ 179709 h 2004182"/>
                <a:gd name="connsiteX12" fmla="*/ 393696 w 474674"/>
                <a:gd name="connsiteY12" fmla="*/ 83456 h 2004182"/>
                <a:gd name="connsiteX13" fmla="*/ 239427 w 474674"/>
                <a:gd name="connsiteY13" fmla="*/ 12255 h 2004182"/>
                <a:gd name="connsiteX14" fmla="*/ 107573 w 474674"/>
                <a:gd name="connsiteY14" fmla="*/ 18847 h 2004182"/>
                <a:gd name="connsiteX15" fmla="*/ 74610 w 474674"/>
                <a:gd name="connsiteY15" fmla="*/ 101915 h 2004182"/>
                <a:gd name="connsiteX16" fmla="*/ 90432 w 474674"/>
                <a:gd name="connsiteY16" fmla="*/ 357712 h 2004182"/>
                <a:gd name="connsiteX17" fmla="*/ 83839 w 474674"/>
                <a:gd name="connsiteY17" fmla="*/ 502752 h 2004182"/>
                <a:gd name="connsiteX18" fmla="*/ 50876 w 474674"/>
                <a:gd name="connsiteY18" fmla="*/ 878536 h 2004182"/>
                <a:gd name="connsiteX19" fmla="*/ 4727 w 474674"/>
                <a:gd name="connsiteY19" fmla="*/ 1260913 h 2004182"/>
                <a:gd name="connsiteX20" fmla="*/ 61424 w 474674"/>
                <a:gd name="connsiteY20" fmla="*/ 1614282 h 2004182"/>
                <a:gd name="connsiteX21" fmla="*/ 74610 w 474674"/>
                <a:gd name="connsiteY21" fmla="*/ 1796241 h 2004182"/>
                <a:gd name="connsiteX22" fmla="*/ 120758 w 474674"/>
                <a:gd name="connsiteY22" fmla="*/ 1879309 h 2004182"/>
                <a:gd name="connsiteX23" fmla="*/ 206464 w 474674"/>
                <a:gd name="connsiteY23" fmla="*/ 1992703 h 2004182"/>
                <a:gd name="connsiteX24" fmla="*/ 222286 w 474674"/>
                <a:gd name="connsiteY24" fmla="*/ 2004570 h 2004182"/>
                <a:gd name="connsiteX25" fmla="*/ 371281 w 474674"/>
                <a:gd name="connsiteY25" fmla="*/ 1991385 h 2004182"/>
                <a:gd name="connsiteX26" fmla="*/ 466216 w 474674"/>
                <a:gd name="connsiteY26" fmla="*/ 1858212 h 2004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74674" h="2004182">
                  <a:moveTo>
                    <a:pt x="466216" y="1858212"/>
                  </a:moveTo>
                  <a:cubicBezTo>
                    <a:pt x="489950" y="1783055"/>
                    <a:pt x="480720" y="1620875"/>
                    <a:pt x="472809" y="1536488"/>
                  </a:cubicBezTo>
                  <a:lnTo>
                    <a:pt x="472809" y="1536488"/>
                  </a:lnTo>
                  <a:lnTo>
                    <a:pt x="450394" y="1535170"/>
                  </a:lnTo>
                  <a:cubicBezTo>
                    <a:pt x="450394" y="1535170"/>
                    <a:pt x="443801" y="1307062"/>
                    <a:pt x="338318" y="984019"/>
                  </a:cubicBezTo>
                  <a:cubicBezTo>
                    <a:pt x="338318" y="984019"/>
                    <a:pt x="268435" y="591094"/>
                    <a:pt x="294806" y="463196"/>
                  </a:cubicBezTo>
                  <a:lnTo>
                    <a:pt x="314584" y="443418"/>
                  </a:lnTo>
                  <a:cubicBezTo>
                    <a:pt x="314584" y="443418"/>
                    <a:pt x="367326" y="430232"/>
                    <a:pt x="367326" y="331342"/>
                  </a:cubicBezTo>
                  <a:cubicBezTo>
                    <a:pt x="367326" y="331342"/>
                    <a:pt x="391059" y="331342"/>
                    <a:pt x="400289" y="304971"/>
                  </a:cubicBezTo>
                  <a:cubicBezTo>
                    <a:pt x="400289" y="304971"/>
                    <a:pt x="456986" y="311563"/>
                    <a:pt x="453031" y="258822"/>
                  </a:cubicBezTo>
                  <a:cubicBezTo>
                    <a:pt x="453031" y="258822"/>
                    <a:pt x="463579" y="208717"/>
                    <a:pt x="406882" y="206080"/>
                  </a:cubicBezTo>
                  <a:lnTo>
                    <a:pt x="400289" y="179709"/>
                  </a:lnTo>
                  <a:cubicBezTo>
                    <a:pt x="400289" y="179709"/>
                    <a:pt x="439845" y="129605"/>
                    <a:pt x="393696" y="83456"/>
                  </a:cubicBezTo>
                  <a:lnTo>
                    <a:pt x="239427" y="12255"/>
                  </a:lnTo>
                  <a:cubicBezTo>
                    <a:pt x="239427" y="12255"/>
                    <a:pt x="195915" y="-11479"/>
                    <a:pt x="107573" y="18847"/>
                  </a:cubicBezTo>
                  <a:cubicBezTo>
                    <a:pt x="107573" y="18847"/>
                    <a:pt x="70654" y="32033"/>
                    <a:pt x="74610" y="101915"/>
                  </a:cubicBezTo>
                  <a:lnTo>
                    <a:pt x="90432" y="357712"/>
                  </a:lnTo>
                  <a:cubicBezTo>
                    <a:pt x="90432" y="357712"/>
                    <a:pt x="77247" y="450010"/>
                    <a:pt x="83839" y="502752"/>
                  </a:cubicBezTo>
                  <a:cubicBezTo>
                    <a:pt x="83839" y="502752"/>
                    <a:pt x="73291" y="737452"/>
                    <a:pt x="50876" y="878536"/>
                  </a:cubicBezTo>
                  <a:cubicBezTo>
                    <a:pt x="50876" y="878536"/>
                    <a:pt x="-5821" y="1133015"/>
                    <a:pt x="4727" y="1260913"/>
                  </a:cubicBezTo>
                  <a:cubicBezTo>
                    <a:pt x="4727" y="1260913"/>
                    <a:pt x="17912" y="1465287"/>
                    <a:pt x="61424" y="1614282"/>
                  </a:cubicBezTo>
                  <a:cubicBezTo>
                    <a:pt x="61424" y="1614282"/>
                    <a:pt x="81202" y="1693395"/>
                    <a:pt x="74610" y="1796241"/>
                  </a:cubicBezTo>
                  <a:cubicBezTo>
                    <a:pt x="74610" y="1796241"/>
                    <a:pt x="70654" y="1813382"/>
                    <a:pt x="120758" y="1879309"/>
                  </a:cubicBezTo>
                  <a:cubicBezTo>
                    <a:pt x="161633" y="1933369"/>
                    <a:pt x="141855" y="1945236"/>
                    <a:pt x="206464" y="1992703"/>
                  </a:cubicBezTo>
                  <a:cubicBezTo>
                    <a:pt x="211738" y="1996659"/>
                    <a:pt x="217012" y="2000615"/>
                    <a:pt x="222286" y="2004570"/>
                  </a:cubicBezTo>
                  <a:cubicBezTo>
                    <a:pt x="296124" y="1999296"/>
                    <a:pt x="371281" y="1991385"/>
                    <a:pt x="371281" y="1991385"/>
                  </a:cubicBezTo>
                  <a:cubicBezTo>
                    <a:pt x="430616" y="1979518"/>
                    <a:pt x="466216" y="1858212"/>
                    <a:pt x="466216" y="1858212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5209E51E-0CE6-41F3-9341-F9EA129D362D}"/>
                </a:ext>
              </a:extLst>
            </p:cNvPr>
            <p:cNvSpPr/>
            <p:nvPr/>
          </p:nvSpPr>
          <p:spPr>
            <a:xfrm>
              <a:off x="4766985" y="5221267"/>
              <a:ext cx="1648176" cy="316450"/>
            </a:xfrm>
            <a:custGeom>
              <a:avLst/>
              <a:gdLst>
                <a:gd name="connsiteX0" fmla="*/ 1638116 w 1648176"/>
                <a:gd name="connsiteY0" fmla="*/ 233870 h 316449"/>
                <a:gd name="connsiteX1" fmla="*/ 1412646 w 1648176"/>
                <a:gd name="connsiteY1" fmla="*/ 265515 h 316449"/>
                <a:gd name="connsiteX2" fmla="*/ 1351993 w 1648176"/>
                <a:gd name="connsiteY2" fmla="*/ 273426 h 316449"/>
                <a:gd name="connsiteX3" fmla="*/ 1003898 w 1648176"/>
                <a:gd name="connsiteY3" fmla="*/ 307708 h 316449"/>
                <a:gd name="connsiteX4" fmla="*/ 872044 w 1648176"/>
                <a:gd name="connsiteY4" fmla="*/ 315620 h 316449"/>
                <a:gd name="connsiteX5" fmla="*/ 723049 w 1648176"/>
                <a:gd name="connsiteY5" fmla="*/ 309027 h 316449"/>
                <a:gd name="connsiteX6" fmla="*/ 324850 w 1648176"/>
                <a:gd name="connsiteY6" fmla="*/ 258922 h 316449"/>
                <a:gd name="connsiteX7" fmla="*/ 258922 w 1648176"/>
                <a:gd name="connsiteY7" fmla="*/ 247055 h 316449"/>
                <a:gd name="connsiteX8" fmla="*/ 13674 w 1648176"/>
                <a:gd name="connsiteY8" fmla="*/ 194314 h 316449"/>
                <a:gd name="connsiteX9" fmla="*/ 14992 w 1648176"/>
                <a:gd name="connsiteY9" fmla="*/ 190358 h 316449"/>
                <a:gd name="connsiteX10" fmla="*/ 54549 w 1648176"/>
                <a:gd name="connsiteY10" fmla="*/ 47956 h 316449"/>
                <a:gd name="connsiteX11" fmla="*/ 17629 w 1648176"/>
                <a:gd name="connsiteY11" fmla="*/ 13674 h 316449"/>
                <a:gd name="connsiteX12" fmla="*/ 87512 w 1648176"/>
                <a:gd name="connsiteY12" fmla="*/ 46637 h 316449"/>
                <a:gd name="connsiteX13" fmla="*/ 298479 w 1648176"/>
                <a:gd name="connsiteY13" fmla="*/ 90149 h 316449"/>
                <a:gd name="connsiteX14" fmla="*/ 361769 w 1648176"/>
                <a:gd name="connsiteY14" fmla="*/ 102016 h 316449"/>
                <a:gd name="connsiteX15" fmla="*/ 727005 w 1648176"/>
                <a:gd name="connsiteY15" fmla="*/ 158713 h 316449"/>
                <a:gd name="connsiteX16" fmla="*/ 861496 w 1648176"/>
                <a:gd name="connsiteY16" fmla="*/ 169261 h 316449"/>
                <a:gd name="connsiteX17" fmla="*/ 1006535 w 1648176"/>
                <a:gd name="connsiteY17" fmla="*/ 157395 h 316449"/>
                <a:gd name="connsiteX18" fmla="*/ 1344082 w 1648176"/>
                <a:gd name="connsiteY18" fmla="*/ 125750 h 316449"/>
                <a:gd name="connsiteX19" fmla="*/ 1406053 w 1648176"/>
                <a:gd name="connsiteY19" fmla="*/ 119157 h 316449"/>
                <a:gd name="connsiteX20" fmla="*/ 1632842 w 1648176"/>
                <a:gd name="connsiteY20" fmla="*/ 92786 h 316449"/>
                <a:gd name="connsiteX21" fmla="*/ 1639435 w 1648176"/>
                <a:gd name="connsiteY21" fmla="*/ 99379 h 316449"/>
                <a:gd name="connsiteX22" fmla="*/ 1632842 w 1648176"/>
                <a:gd name="connsiteY22" fmla="*/ 222003 h 316449"/>
                <a:gd name="connsiteX23" fmla="*/ 1638116 w 1648176"/>
                <a:gd name="connsiteY23" fmla="*/ 233870 h 3164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648176" h="316449">
                  <a:moveTo>
                    <a:pt x="1638116" y="233870"/>
                  </a:moveTo>
                  <a:cubicBezTo>
                    <a:pt x="1577464" y="243100"/>
                    <a:pt x="1499670" y="253648"/>
                    <a:pt x="1412646" y="265515"/>
                  </a:cubicBezTo>
                  <a:cubicBezTo>
                    <a:pt x="1392868" y="268152"/>
                    <a:pt x="1371771" y="270789"/>
                    <a:pt x="1351993" y="273426"/>
                  </a:cubicBezTo>
                  <a:cubicBezTo>
                    <a:pt x="1239917" y="286612"/>
                    <a:pt x="1118611" y="299797"/>
                    <a:pt x="1003898" y="307708"/>
                  </a:cubicBezTo>
                  <a:cubicBezTo>
                    <a:pt x="957749" y="311664"/>
                    <a:pt x="914237" y="314301"/>
                    <a:pt x="872044" y="315620"/>
                  </a:cubicBezTo>
                  <a:cubicBezTo>
                    <a:pt x="872044" y="315620"/>
                    <a:pt x="817984" y="315620"/>
                    <a:pt x="723049" y="309027"/>
                  </a:cubicBezTo>
                  <a:cubicBezTo>
                    <a:pt x="628114" y="302434"/>
                    <a:pt x="490986" y="287930"/>
                    <a:pt x="324850" y="258922"/>
                  </a:cubicBezTo>
                  <a:cubicBezTo>
                    <a:pt x="303753" y="254967"/>
                    <a:pt x="281338" y="251011"/>
                    <a:pt x="258922" y="247055"/>
                  </a:cubicBezTo>
                  <a:cubicBezTo>
                    <a:pt x="182447" y="232551"/>
                    <a:pt x="100698" y="215410"/>
                    <a:pt x="13674" y="194314"/>
                  </a:cubicBezTo>
                  <a:lnTo>
                    <a:pt x="14992" y="190358"/>
                  </a:lnTo>
                  <a:cubicBezTo>
                    <a:pt x="61141" y="94104"/>
                    <a:pt x="54549" y="47956"/>
                    <a:pt x="54549" y="47956"/>
                  </a:cubicBezTo>
                  <a:cubicBezTo>
                    <a:pt x="38726" y="37407"/>
                    <a:pt x="26859" y="25541"/>
                    <a:pt x="17629" y="13674"/>
                  </a:cubicBezTo>
                  <a:lnTo>
                    <a:pt x="87512" y="46637"/>
                  </a:lnTo>
                  <a:cubicBezTo>
                    <a:pt x="87512" y="46637"/>
                    <a:pt x="174536" y="66415"/>
                    <a:pt x="298479" y="90149"/>
                  </a:cubicBezTo>
                  <a:cubicBezTo>
                    <a:pt x="318257" y="94104"/>
                    <a:pt x="339353" y="98060"/>
                    <a:pt x="361769" y="102016"/>
                  </a:cubicBezTo>
                  <a:cubicBezTo>
                    <a:pt x="473845" y="123113"/>
                    <a:pt x="607017" y="145528"/>
                    <a:pt x="727005" y="158713"/>
                  </a:cubicBezTo>
                  <a:cubicBezTo>
                    <a:pt x="774472" y="163987"/>
                    <a:pt x="819302" y="167943"/>
                    <a:pt x="861496" y="169261"/>
                  </a:cubicBezTo>
                  <a:cubicBezTo>
                    <a:pt x="861496" y="169261"/>
                    <a:pt x="918193" y="165306"/>
                    <a:pt x="1006535" y="157395"/>
                  </a:cubicBezTo>
                  <a:cubicBezTo>
                    <a:pt x="1096196" y="149483"/>
                    <a:pt x="1216183" y="138935"/>
                    <a:pt x="1344082" y="125750"/>
                  </a:cubicBezTo>
                  <a:cubicBezTo>
                    <a:pt x="1363860" y="123113"/>
                    <a:pt x="1384957" y="121794"/>
                    <a:pt x="1406053" y="119157"/>
                  </a:cubicBezTo>
                  <a:cubicBezTo>
                    <a:pt x="1482529" y="111246"/>
                    <a:pt x="1560323" y="102016"/>
                    <a:pt x="1632842" y="92786"/>
                  </a:cubicBezTo>
                  <a:lnTo>
                    <a:pt x="1639435" y="99379"/>
                  </a:lnTo>
                  <a:lnTo>
                    <a:pt x="1632842" y="222003"/>
                  </a:lnTo>
                  <a:lnTo>
                    <a:pt x="1638116" y="233870"/>
                  </a:lnTo>
                  <a:close/>
                </a:path>
              </a:pathLst>
            </a:custGeom>
            <a:solidFill>
              <a:schemeClr val="bg1"/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49730385-ADA1-48D4-B140-B5316C97462E}"/>
                </a:ext>
              </a:extLst>
            </p:cNvPr>
            <p:cNvSpPr/>
            <p:nvPr/>
          </p:nvSpPr>
          <p:spPr>
            <a:xfrm>
              <a:off x="4999048" y="5277964"/>
              <a:ext cx="131854" cy="263708"/>
            </a:xfrm>
            <a:custGeom>
              <a:avLst/>
              <a:gdLst>
                <a:gd name="connsiteX0" fmla="*/ 69052 w 131854"/>
                <a:gd name="connsiteY0" fmla="*/ 13674 h 263708"/>
                <a:gd name="connsiteX1" fmla="*/ 131024 w 131854"/>
                <a:gd name="connsiteY1" fmla="*/ 26859 h 263708"/>
                <a:gd name="connsiteX2" fmla="*/ 79601 w 131854"/>
                <a:gd name="connsiteY2" fmla="*/ 251011 h 263708"/>
                <a:gd name="connsiteX3" fmla="*/ 13674 w 131854"/>
                <a:gd name="connsiteY3" fmla="*/ 235188 h 2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854" h="263708">
                  <a:moveTo>
                    <a:pt x="69052" y="13674"/>
                  </a:moveTo>
                  <a:lnTo>
                    <a:pt x="131024" y="26859"/>
                  </a:lnTo>
                  <a:lnTo>
                    <a:pt x="79601" y="251011"/>
                  </a:lnTo>
                  <a:lnTo>
                    <a:pt x="13674" y="235188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2A9AF32A-F61E-42FD-83B9-12C25D5DA98D}"/>
                </a:ext>
              </a:extLst>
            </p:cNvPr>
            <p:cNvSpPr/>
            <p:nvPr/>
          </p:nvSpPr>
          <p:spPr>
            <a:xfrm>
              <a:off x="6092119" y="5306972"/>
              <a:ext cx="92298" cy="263708"/>
            </a:xfrm>
            <a:custGeom>
              <a:avLst/>
              <a:gdLst>
                <a:gd name="connsiteX0" fmla="*/ 13674 w 92297"/>
                <a:gd name="connsiteY0" fmla="*/ 24222 h 263708"/>
                <a:gd name="connsiteX1" fmla="*/ 74327 w 92297"/>
                <a:gd name="connsiteY1" fmla="*/ 13674 h 263708"/>
                <a:gd name="connsiteX2" fmla="*/ 84875 w 92297"/>
                <a:gd name="connsiteY2" fmla="*/ 248374 h 263708"/>
                <a:gd name="connsiteX3" fmla="*/ 25541 w 92297"/>
                <a:gd name="connsiteY3" fmla="*/ 254967 h 263708"/>
                <a:gd name="connsiteX4" fmla="*/ 13674 w 92297"/>
                <a:gd name="connsiteY4" fmla="*/ 24222 h 2637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297" h="263708">
                  <a:moveTo>
                    <a:pt x="13674" y="24222"/>
                  </a:moveTo>
                  <a:lnTo>
                    <a:pt x="74327" y="13674"/>
                  </a:lnTo>
                  <a:cubicBezTo>
                    <a:pt x="74327" y="13674"/>
                    <a:pt x="95423" y="132342"/>
                    <a:pt x="84875" y="248374"/>
                  </a:cubicBezTo>
                  <a:lnTo>
                    <a:pt x="25541" y="254967"/>
                  </a:lnTo>
                  <a:cubicBezTo>
                    <a:pt x="25541" y="254967"/>
                    <a:pt x="33452" y="140253"/>
                    <a:pt x="13674" y="24222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76D86F37-40D8-444D-A9DE-5C40D5D60920}"/>
                </a:ext>
              </a:extLst>
            </p:cNvPr>
            <p:cNvSpPr/>
            <p:nvPr/>
          </p:nvSpPr>
          <p:spPr>
            <a:xfrm>
              <a:off x="4716880" y="5539035"/>
              <a:ext cx="52742" cy="224152"/>
            </a:xfrm>
            <a:custGeom>
              <a:avLst/>
              <a:gdLst>
                <a:gd name="connsiteX0" fmla="*/ 37407 w 52741"/>
                <a:gd name="connsiteY0" fmla="*/ 13674 h 224151"/>
                <a:gd name="connsiteX1" fmla="*/ 13674 w 52741"/>
                <a:gd name="connsiteY1" fmla="*/ 46637 h 224151"/>
                <a:gd name="connsiteX2" fmla="*/ 24222 w 52741"/>
                <a:gd name="connsiteY2" fmla="*/ 218048 h 224151"/>
                <a:gd name="connsiteX3" fmla="*/ 37407 w 52741"/>
                <a:gd name="connsiteY3" fmla="*/ 13674 h 224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2741" h="224151">
                  <a:moveTo>
                    <a:pt x="37407" y="13674"/>
                  </a:moveTo>
                  <a:lnTo>
                    <a:pt x="13674" y="46637"/>
                  </a:lnTo>
                  <a:cubicBezTo>
                    <a:pt x="13674" y="46637"/>
                    <a:pt x="40045" y="109927"/>
                    <a:pt x="24222" y="218048"/>
                  </a:cubicBezTo>
                  <a:cubicBezTo>
                    <a:pt x="24222" y="218048"/>
                    <a:pt x="70371" y="152121"/>
                    <a:pt x="37407" y="1367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5D6521A3-909E-4DD9-B2A6-22A71683E95A}"/>
                </a:ext>
              </a:extLst>
            </p:cNvPr>
            <p:cNvSpPr/>
            <p:nvPr/>
          </p:nvSpPr>
          <p:spPr>
            <a:xfrm>
              <a:off x="4571841" y="5750001"/>
              <a:ext cx="118669" cy="448304"/>
            </a:xfrm>
            <a:custGeom>
              <a:avLst/>
              <a:gdLst>
                <a:gd name="connsiteX0" fmla="*/ 90149 w 118668"/>
                <a:gd name="connsiteY0" fmla="*/ 13674 h 448303"/>
                <a:gd name="connsiteX1" fmla="*/ 59823 w 118668"/>
                <a:gd name="connsiteY1" fmla="*/ 241782 h 448303"/>
                <a:gd name="connsiteX2" fmla="*/ 13674 w 118668"/>
                <a:gd name="connsiteY2" fmla="*/ 436926 h 448303"/>
                <a:gd name="connsiteX3" fmla="*/ 109927 w 118668"/>
                <a:gd name="connsiteY3" fmla="*/ 241782 h 448303"/>
                <a:gd name="connsiteX4" fmla="*/ 90149 w 118668"/>
                <a:gd name="connsiteY4" fmla="*/ 13674 h 448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668" h="448303">
                  <a:moveTo>
                    <a:pt x="90149" y="13674"/>
                  </a:moveTo>
                  <a:cubicBezTo>
                    <a:pt x="90149" y="13674"/>
                    <a:pt x="50593" y="116520"/>
                    <a:pt x="59823" y="241782"/>
                  </a:cubicBezTo>
                  <a:cubicBezTo>
                    <a:pt x="59823" y="241782"/>
                    <a:pt x="76964" y="347265"/>
                    <a:pt x="13674" y="436926"/>
                  </a:cubicBezTo>
                  <a:cubicBezTo>
                    <a:pt x="13674" y="436926"/>
                    <a:pt x="99379" y="377591"/>
                    <a:pt x="109927" y="241782"/>
                  </a:cubicBezTo>
                  <a:cubicBezTo>
                    <a:pt x="109927" y="240463"/>
                    <a:pt x="80919" y="132342"/>
                    <a:pt x="90149" y="1367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10611DCD-40A8-40FD-B93A-D3A9BF635B54}"/>
                </a:ext>
              </a:extLst>
            </p:cNvPr>
            <p:cNvSpPr/>
            <p:nvPr/>
          </p:nvSpPr>
          <p:spPr>
            <a:xfrm>
              <a:off x="5571295" y="6326204"/>
              <a:ext cx="118669" cy="342821"/>
            </a:xfrm>
            <a:custGeom>
              <a:avLst/>
              <a:gdLst>
                <a:gd name="connsiteX0" fmla="*/ 13674 w 118668"/>
                <a:gd name="connsiteY0" fmla="*/ 171899 h 342820"/>
                <a:gd name="connsiteX1" fmla="*/ 109927 w 118668"/>
                <a:gd name="connsiteY1" fmla="*/ 336716 h 342820"/>
                <a:gd name="connsiteX2" fmla="*/ 44000 w 118668"/>
                <a:gd name="connsiteY2" fmla="*/ 13674 h 342820"/>
                <a:gd name="connsiteX3" fmla="*/ 13674 w 118668"/>
                <a:gd name="connsiteY3" fmla="*/ 171899 h 3428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668" h="342820">
                  <a:moveTo>
                    <a:pt x="13674" y="171899"/>
                  </a:moveTo>
                  <a:cubicBezTo>
                    <a:pt x="13674" y="171899"/>
                    <a:pt x="46637" y="281337"/>
                    <a:pt x="109927" y="336716"/>
                  </a:cubicBezTo>
                  <a:lnTo>
                    <a:pt x="44000" y="13674"/>
                  </a:lnTo>
                  <a:lnTo>
                    <a:pt x="13674" y="171899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BECAC657-87FD-4CF8-B017-8ACF220C8FCD}"/>
                </a:ext>
              </a:extLst>
            </p:cNvPr>
            <p:cNvSpPr/>
            <p:nvPr/>
          </p:nvSpPr>
          <p:spPr>
            <a:xfrm>
              <a:off x="5679415" y="6356530"/>
              <a:ext cx="131854" cy="395562"/>
            </a:xfrm>
            <a:custGeom>
              <a:avLst/>
              <a:gdLst>
                <a:gd name="connsiteX0" fmla="*/ 41363 w 131854"/>
                <a:gd name="connsiteY0" fmla="*/ 389458 h 395562"/>
                <a:gd name="connsiteX1" fmla="*/ 13674 w 131854"/>
                <a:gd name="connsiteY1" fmla="*/ 13674 h 395562"/>
                <a:gd name="connsiteX2" fmla="*/ 129705 w 131854"/>
                <a:gd name="connsiteY2" fmla="*/ 389458 h 395562"/>
                <a:gd name="connsiteX3" fmla="*/ 41363 w 131854"/>
                <a:gd name="connsiteY3" fmla="*/ 389458 h 395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854" h="395562">
                  <a:moveTo>
                    <a:pt x="41363" y="389458"/>
                  </a:moveTo>
                  <a:cubicBezTo>
                    <a:pt x="53230" y="327487"/>
                    <a:pt x="61141" y="208818"/>
                    <a:pt x="13674" y="13674"/>
                  </a:cubicBezTo>
                  <a:cubicBezTo>
                    <a:pt x="13674" y="13674"/>
                    <a:pt x="108609" y="123113"/>
                    <a:pt x="129705" y="389458"/>
                  </a:cubicBezTo>
                  <a:lnTo>
                    <a:pt x="41363" y="389458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C630A2A8-91BE-4CAD-8B7F-28DB5B4A3921}"/>
                </a:ext>
              </a:extLst>
            </p:cNvPr>
            <p:cNvSpPr/>
            <p:nvPr/>
          </p:nvSpPr>
          <p:spPr>
            <a:xfrm>
              <a:off x="7592618" y="3571772"/>
              <a:ext cx="79112" cy="39556"/>
            </a:xfrm>
            <a:custGeom>
              <a:avLst/>
              <a:gdLst>
                <a:gd name="connsiteX0" fmla="*/ 76964 w 79112"/>
                <a:gd name="connsiteY0" fmla="*/ 34770 h 39556"/>
                <a:gd name="connsiteX1" fmla="*/ 13674 w 79112"/>
                <a:gd name="connsiteY1" fmla="*/ 13674 h 39556"/>
                <a:gd name="connsiteX2" fmla="*/ 14992 w 79112"/>
                <a:gd name="connsiteY2" fmla="*/ 17629 h 39556"/>
                <a:gd name="connsiteX3" fmla="*/ 76964 w 79112"/>
                <a:gd name="connsiteY3" fmla="*/ 34770 h 39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9112" h="39556">
                  <a:moveTo>
                    <a:pt x="76964" y="34770"/>
                  </a:moveTo>
                  <a:lnTo>
                    <a:pt x="13674" y="13674"/>
                  </a:lnTo>
                  <a:lnTo>
                    <a:pt x="14992" y="17629"/>
                  </a:lnTo>
                  <a:cubicBezTo>
                    <a:pt x="36089" y="25541"/>
                    <a:pt x="59823" y="32133"/>
                    <a:pt x="76964" y="34770"/>
                  </a:cubicBezTo>
                  <a:close/>
                </a:path>
              </a:pathLst>
            </a:custGeom>
            <a:noFill/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E39DA251-D009-4A4F-8794-6324601A4E43}"/>
                </a:ext>
              </a:extLst>
            </p:cNvPr>
            <p:cNvSpPr/>
            <p:nvPr/>
          </p:nvSpPr>
          <p:spPr>
            <a:xfrm>
              <a:off x="7486001" y="1583008"/>
              <a:ext cx="448304" cy="2004182"/>
            </a:xfrm>
            <a:custGeom>
              <a:avLst/>
              <a:gdLst>
                <a:gd name="connsiteX0" fmla="*/ 423556 w 448303"/>
                <a:gd name="connsiteY0" fmla="*/ 686534 h 2004182"/>
                <a:gd name="connsiteX1" fmla="*/ 393230 w 448303"/>
                <a:gd name="connsiteY1" fmla="*/ 240867 h 2004182"/>
                <a:gd name="connsiteX2" fmla="*/ 373452 w 448303"/>
                <a:gd name="connsiteY2" fmla="*/ 91872 h 2004182"/>
                <a:gd name="connsiteX3" fmla="*/ 277198 w 448303"/>
                <a:gd name="connsiteY3" fmla="*/ 12759 h 2004182"/>
                <a:gd name="connsiteX4" fmla="*/ 207315 w 448303"/>
                <a:gd name="connsiteY4" fmla="*/ 43086 h 2004182"/>
                <a:gd name="connsiteX5" fmla="*/ 141388 w 448303"/>
                <a:gd name="connsiteY5" fmla="*/ 80005 h 2004182"/>
                <a:gd name="connsiteX6" fmla="*/ 95239 w 448303"/>
                <a:gd name="connsiteY6" fmla="*/ 123517 h 2004182"/>
                <a:gd name="connsiteX7" fmla="*/ 42498 w 448303"/>
                <a:gd name="connsiteY7" fmla="*/ 156480 h 2004182"/>
                <a:gd name="connsiteX8" fmla="*/ 42498 w 448303"/>
                <a:gd name="connsiteY8" fmla="*/ 288334 h 2004182"/>
                <a:gd name="connsiteX9" fmla="*/ 115017 w 448303"/>
                <a:gd name="connsiteY9" fmla="*/ 334483 h 2004182"/>
                <a:gd name="connsiteX10" fmla="*/ 121610 w 448303"/>
                <a:gd name="connsiteY10" fmla="*/ 367447 h 2004182"/>
                <a:gd name="connsiteX11" fmla="*/ 200723 w 448303"/>
                <a:gd name="connsiteY11" fmla="*/ 472930 h 2004182"/>
                <a:gd name="connsiteX12" fmla="*/ 204678 w 448303"/>
                <a:gd name="connsiteY12" fmla="*/ 683897 h 2004182"/>
                <a:gd name="connsiteX13" fmla="*/ 154574 w 448303"/>
                <a:gd name="connsiteY13" fmla="*/ 991117 h 2004182"/>
                <a:gd name="connsiteX14" fmla="*/ 38542 w 448303"/>
                <a:gd name="connsiteY14" fmla="*/ 1465792 h 2004182"/>
                <a:gd name="connsiteX15" fmla="*/ 22720 w 448303"/>
                <a:gd name="connsiteY15" fmla="*/ 1477658 h 2004182"/>
                <a:gd name="connsiteX16" fmla="*/ 14808 w 448303"/>
                <a:gd name="connsiteY16" fmla="*/ 1551497 h 2004182"/>
                <a:gd name="connsiteX17" fmla="*/ 54364 w 448303"/>
                <a:gd name="connsiteY17" fmla="*/ 1983978 h 2004182"/>
                <a:gd name="connsiteX18" fmla="*/ 117654 w 448303"/>
                <a:gd name="connsiteY18" fmla="*/ 2009031 h 2004182"/>
                <a:gd name="connsiteX19" fmla="*/ 116336 w 448303"/>
                <a:gd name="connsiteY19" fmla="*/ 2005075 h 2004182"/>
                <a:gd name="connsiteX20" fmla="*/ 116336 w 448303"/>
                <a:gd name="connsiteY20" fmla="*/ 2005075 h 2004182"/>
                <a:gd name="connsiteX21" fmla="*/ 116336 w 448303"/>
                <a:gd name="connsiteY21" fmla="*/ 2003756 h 2004182"/>
                <a:gd name="connsiteX22" fmla="*/ 307524 w 448303"/>
                <a:gd name="connsiteY22" fmla="*/ 1951015 h 2004182"/>
                <a:gd name="connsiteX23" fmla="*/ 403778 w 448303"/>
                <a:gd name="connsiteY23" fmla="*/ 1654343 h 2004182"/>
                <a:gd name="connsiteX24" fmla="*/ 414326 w 448303"/>
                <a:gd name="connsiteY24" fmla="*/ 1476340 h 2004182"/>
                <a:gd name="connsiteX25" fmla="*/ 457838 w 448303"/>
                <a:gd name="connsiteY25" fmla="*/ 1155934 h 2004182"/>
                <a:gd name="connsiteX26" fmla="*/ 423556 w 448303"/>
                <a:gd name="connsiteY26" fmla="*/ 686534 h 2004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48303" h="2004182">
                  <a:moveTo>
                    <a:pt x="423556" y="686534"/>
                  </a:moveTo>
                  <a:cubicBezTo>
                    <a:pt x="423556" y="686534"/>
                    <a:pt x="430149" y="405685"/>
                    <a:pt x="393230" y="240867"/>
                  </a:cubicBezTo>
                  <a:lnTo>
                    <a:pt x="373452" y="91872"/>
                  </a:lnTo>
                  <a:cubicBezTo>
                    <a:pt x="373452" y="91872"/>
                    <a:pt x="360266" y="-30753"/>
                    <a:pt x="277198" y="12759"/>
                  </a:cubicBezTo>
                  <a:cubicBezTo>
                    <a:pt x="277198" y="12759"/>
                    <a:pt x="207315" y="8804"/>
                    <a:pt x="207315" y="43086"/>
                  </a:cubicBezTo>
                  <a:cubicBezTo>
                    <a:pt x="207315" y="43086"/>
                    <a:pt x="147981" y="43086"/>
                    <a:pt x="141388" y="80005"/>
                  </a:cubicBezTo>
                  <a:lnTo>
                    <a:pt x="95239" y="123517"/>
                  </a:lnTo>
                  <a:lnTo>
                    <a:pt x="42498" y="156480"/>
                  </a:lnTo>
                  <a:cubicBezTo>
                    <a:pt x="42498" y="156480"/>
                    <a:pt x="-30022" y="232956"/>
                    <a:pt x="42498" y="288334"/>
                  </a:cubicBezTo>
                  <a:lnTo>
                    <a:pt x="115017" y="334483"/>
                  </a:lnTo>
                  <a:lnTo>
                    <a:pt x="121610" y="367447"/>
                  </a:lnTo>
                  <a:cubicBezTo>
                    <a:pt x="121610" y="367447"/>
                    <a:pt x="138751" y="450515"/>
                    <a:pt x="200723" y="472930"/>
                  </a:cubicBezTo>
                  <a:lnTo>
                    <a:pt x="204678" y="683897"/>
                  </a:lnTo>
                  <a:cubicBezTo>
                    <a:pt x="204678" y="683897"/>
                    <a:pt x="204678" y="846077"/>
                    <a:pt x="154574" y="991117"/>
                  </a:cubicBezTo>
                  <a:cubicBezTo>
                    <a:pt x="154574" y="991117"/>
                    <a:pt x="58320" y="1271966"/>
                    <a:pt x="38542" y="1465792"/>
                  </a:cubicBezTo>
                  <a:lnTo>
                    <a:pt x="22720" y="1477658"/>
                  </a:lnTo>
                  <a:lnTo>
                    <a:pt x="14808" y="1551497"/>
                  </a:lnTo>
                  <a:cubicBezTo>
                    <a:pt x="14808" y="1551497"/>
                    <a:pt x="-28704" y="1841576"/>
                    <a:pt x="54364" y="1983978"/>
                  </a:cubicBezTo>
                  <a:cubicBezTo>
                    <a:pt x="54364" y="1983978"/>
                    <a:pt x="84691" y="1997164"/>
                    <a:pt x="117654" y="2009031"/>
                  </a:cubicBezTo>
                  <a:lnTo>
                    <a:pt x="116336" y="2005075"/>
                  </a:lnTo>
                  <a:lnTo>
                    <a:pt x="116336" y="2005075"/>
                  </a:lnTo>
                  <a:lnTo>
                    <a:pt x="116336" y="2003756"/>
                  </a:lnTo>
                  <a:cubicBezTo>
                    <a:pt x="116336" y="2003756"/>
                    <a:pt x="228412" y="2003756"/>
                    <a:pt x="307524" y="1951015"/>
                  </a:cubicBezTo>
                  <a:cubicBezTo>
                    <a:pt x="307524" y="1951015"/>
                    <a:pt x="399822" y="1852124"/>
                    <a:pt x="403778" y="1654343"/>
                  </a:cubicBezTo>
                  <a:lnTo>
                    <a:pt x="414326" y="1476340"/>
                  </a:lnTo>
                  <a:cubicBezTo>
                    <a:pt x="414326" y="1476340"/>
                    <a:pt x="453882" y="1245595"/>
                    <a:pt x="457838" y="1155934"/>
                  </a:cubicBezTo>
                  <a:cubicBezTo>
                    <a:pt x="459157" y="1154616"/>
                    <a:pt x="449927" y="871130"/>
                    <a:pt x="423556" y="6865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32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B0FF2D86-1C12-4EB7-9C76-D7C1411F32D7}"/>
                </a:ext>
              </a:extLst>
            </p:cNvPr>
            <p:cNvSpPr/>
            <p:nvPr/>
          </p:nvSpPr>
          <p:spPr>
            <a:xfrm>
              <a:off x="4766985" y="3201262"/>
              <a:ext cx="342821" cy="1766845"/>
            </a:xfrm>
            <a:custGeom>
              <a:avLst/>
              <a:gdLst>
                <a:gd name="connsiteX0" fmla="*/ 105972 w 342820"/>
                <a:gd name="connsiteY0" fmla="*/ 1155530 h 1766844"/>
                <a:gd name="connsiteX1" fmla="*/ 105972 w 342820"/>
                <a:gd name="connsiteY1" fmla="*/ 1155530 h 1766844"/>
                <a:gd name="connsiteX2" fmla="*/ 105972 w 342820"/>
                <a:gd name="connsiteY2" fmla="*/ 1137071 h 1766844"/>
                <a:gd name="connsiteX3" fmla="*/ 66415 w 342820"/>
                <a:gd name="connsiteY3" fmla="*/ 1024995 h 1766844"/>
                <a:gd name="connsiteX4" fmla="*/ 29496 w 342820"/>
                <a:gd name="connsiteY4" fmla="*/ 858859 h 1766844"/>
                <a:gd name="connsiteX5" fmla="*/ 29496 w 342820"/>
                <a:gd name="connsiteY5" fmla="*/ 858859 h 1766844"/>
                <a:gd name="connsiteX6" fmla="*/ 13674 w 342820"/>
                <a:gd name="connsiteY6" fmla="*/ 13674 h 1766844"/>
                <a:gd name="connsiteX7" fmla="*/ 119157 w 342820"/>
                <a:gd name="connsiteY7" fmla="*/ 600425 h 1766844"/>
                <a:gd name="connsiteX8" fmla="*/ 198270 w 342820"/>
                <a:gd name="connsiteY8" fmla="*/ 1180583 h 1766844"/>
                <a:gd name="connsiteX9" fmla="*/ 340672 w 342820"/>
                <a:gd name="connsiteY9" fmla="*/ 1760741 h 1766844"/>
                <a:gd name="connsiteX10" fmla="*/ 105972 w 342820"/>
                <a:gd name="connsiteY10" fmla="*/ 1155530 h 17668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42820" h="1766844">
                  <a:moveTo>
                    <a:pt x="105972" y="1155530"/>
                  </a:moveTo>
                  <a:cubicBezTo>
                    <a:pt x="105972" y="1155530"/>
                    <a:pt x="105972" y="1155530"/>
                    <a:pt x="105972" y="1155530"/>
                  </a:cubicBezTo>
                  <a:lnTo>
                    <a:pt x="105972" y="1137071"/>
                  </a:lnTo>
                  <a:lnTo>
                    <a:pt x="66415" y="1024995"/>
                  </a:lnTo>
                  <a:lnTo>
                    <a:pt x="29496" y="858859"/>
                  </a:lnTo>
                  <a:cubicBezTo>
                    <a:pt x="29496" y="858859"/>
                    <a:pt x="29496" y="858859"/>
                    <a:pt x="29496" y="858859"/>
                  </a:cubicBezTo>
                  <a:cubicBezTo>
                    <a:pt x="51911" y="713819"/>
                    <a:pt x="71690" y="440881"/>
                    <a:pt x="13674" y="13674"/>
                  </a:cubicBezTo>
                  <a:cubicBezTo>
                    <a:pt x="13674" y="13674"/>
                    <a:pt x="96742" y="297160"/>
                    <a:pt x="119157" y="600425"/>
                  </a:cubicBezTo>
                  <a:cubicBezTo>
                    <a:pt x="141572" y="903689"/>
                    <a:pt x="158713" y="1026313"/>
                    <a:pt x="198270" y="1180583"/>
                  </a:cubicBezTo>
                  <a:cubicBezTo>
                    <a:pt x="237826" y="1334852"/>
                    <a:pt x="314301" y="1470662"/>
                    <a:pt x="340672" y="1760741"/>
                  </a:cubicBezTo>
                  <a:cubicBezTo>
                    <a:pt x="340672" y="1760741"/>
                    <a:pt x="237826" y="1410009"/>
                    <a:pt x="105972" y="115553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5B690D8B-6573-46FD-AB22-C973D437420A}"/>
                </a:ext>
              </a:extLst>
            </p:cNvPr>
            <p:cNvSpPr/>
            <p:nvPr/>
          </p:nvSpPr>
          <p:spPr>
            <a:xfrm>
              <a:off x="4913343" y="3640336"/>
              <a:ext cx="566973" cy="1265799"/>
            </a:xfrm>
            <a:custGeom>
              <a:avLst/>
              <a:gdLst>
                <a:gd name="connsiteX0" fmla="*/ 555594 w 566972"/>
                <a:gd name="connsiteY0" fmla="*/ 1247828 h 1265799"/>
                <a:gd name="connsiteX1" fmla="*/ 554276 w 566972"/>
                <a:gd name="connsiteY1" fmla="*/ 1258377 h 1265799"/>
                <a:gd name="connsiteX2" fmla="*/ 554276 w 566972"/>
                <a:gd name="connsiteY2" fmla="*/ 1263651 h 1265799"/>
                <a:gd name="connsiteX3" fmla="*/ 204862 w 566972"/>
                <a:gd name="connsiteY3" fmla="*/ 719093 h 1265799"/>
                <a:gd name="connsiteX4" fmla="*/ 13674 w 566972"/>
                <a:gd name="connsiteY4" fmla="*/ 13674 h 1265799"/>
                <a:gd name="connsiteX5" fmla="*/ 301116 w 566972"/>
                <a:gd name="connsiteY5" fmla="*/ 782383 h 1265799"/>
                <a:gd name="connsiteX6" fmla="*/ 555594 w 566972"/>
                <a:gd name="connsiteY6" fmla="*/ 1247828 h 1265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6972" h="1265799">
                  <a:moveTo>
                    <a:pt x="555594" y="1247828"/>
                  </a:moveTo>
                  <a:cubicBezTo>
                    <a:pt x="555594" y="1251784"/>
                    <a:pt x="555594" y="1254421"/>
                    <a:pt x="554276" y="1258377"/>
                  </a:cubicBezTo>
                  <a:lnTo>
                    <a:pt x="554276" y="1263651"/>
                  </a:lnTo>
                  <a:cubicBezTo>
                    <a:pt x="451429" y="1131797"/>
                    <a:pt x="273426" y="887867"/>
                    <a:pt x="204862" y="719093"/>
                  </a:cubicBezTo>
                  <a:cubicBezTo>
                    <a:pt x="105972" y="475163"/>
                    <a:pt x="40045" y="251011"/>
                    <a:pt x="13674" y="13674"/>
                  </a:cubicBezTo>
                  <a:cubicBezTo>
                    <a:pt x="13674" y="13674"/>
                    <a:pt x="83556" y="323531"/>
                    <a:pt x="301116" y="782383"/>
                  </a:cubicBezTo>
                  <a:cubicBezTo>
                    <a:pt x="299797" y="781065"/>
                    <a:pt x="415829" y="1030269"/>
                    <a:pt x="555594" y="1247828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DB74D6BF-E213-4EB1-AE99-F043813289B0}"/>
                </a:ext>
              </a:extLst>
            </p:cNvPr>
            <p:cNvSpPr/>
            <p:nvPr/>
          </p:nvSpPr>
          <p:spPr>
            <a:xfrm>
              <a:off x="6622172" y="3161705"/>
              <a:ext cx="210967" cy="540602"/>
            </a:xfrm>
            <a:custGeom>
              <a:avLst/>
              <a:gdLst>
                <a:gd name="connsiteX0" fmla="*/ 202225 w 210966"/>
                <a:gd name="connsiteY0" fmla="*/ 13674 h 540601"/>
                <a:gd name="connsiteX1" fmla="*/ 13674 w 210966"/>
                <a:gd name="connsiteY1" fmla="*/ 531860 h 540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10966" h="540601">
                  <a:moveTo>
                    <a:pt x="202225" y="13674"/>
                  </a:moveTo>
                  <a:cubicBezTo>
                    <a:pt x="202225" y="13674"/>
                    <a:pt x="57186" y="132342"/>
                    <a:pt x="13674" y="531860"/>
                  </a:cubicBezTo>
                </a:path>
              </a:pathLst>
            </a:custGeom>
            <a:noFill/>
            <a:ln w="1317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81360370-7B63-4801-855D-A7736382C320}"/>
                </a:ext>
              </a:extLst>
            </p:cNvPr>
            <p:cNvSpPr/>
            <p:nvPr/>
          </p:nvSpPr>
          <p:spPr>
            <a:xfrm>
              <a:off x="6678869" y="3161705"/>
              <a:ext cx="197781" cy="421933"/>
            </a:xfrm>
            <a:custGeom>
              <a:avLst/>
              <a:gdLst>
                <a:gd name="connsiteX0" fmla="*/ 189040 w 197781"/>
                <a:gd name="connsiteY0" fmla="*/ 13674 h 421933"/>
                <a:gd name="connsiteX1" fmla="*/ 13674 w 197781"/>
                <a:gd name="connsiteY1" fmla="*/ 413192 h 421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7781" h="421933">
                  <a:moveTo>
                    <a:pt x="189040" y="13674"/>
                  </a:moveTo>
                  <a:cubicBezTo>
                    <a:pt x="189040" y="13674"/>
                    <a:pt x="57186" y="158713"/>
                    <a:pt x="13674" y="413192"/>
                  </a:cubicBezTo>
                </a:path>
              </a:pathLst>
            </a:custGeom>
            <a:noFill/>
            <a:ln w="1317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6BAE3274-B6EE-452B-BC2B-838B9C9FDEF2}"/>
                </a:ext>
              </a:extLst>
            </p:cNvPr>
            <p:cNvSpPr/>
            <p:nvPr/>
          </p:nvSpPr>
          <p:spPr>
            <a:xfrm>
              <a:off x="6866102" y="3135335"/>
              <a:ext cx="250523" cy="395562"/>
            </a:xfrm>
            <a:custGeom>
              <a:avLst/>
              <a:gdLst>
                <a:gd name="connsiteX0" fmla="*/ 241782 w 250522"/>
                <a:gd name="connsiteY0" fmla="*/ 13674 h 395562"/>
                <a:gd name="connsiteX1" fmla="*/ 13674 w 250522"/>
                <a:gd name="connsiteY1" fmla="*/ 393414 h 3955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0522" h="395562">
                  <a:moveTo>
                    <a:pt x="241782" y="13674"/>
                  </a:moveTo>
                  <a:cubicBezTo>
                    <a:pt x="241782" y="13674"/>
                    <a:pt x="99379" y="211455"/>
                    <a:pt x="13674" y="393414"/>
                  </a:cubicBezTo>
                </a:path>
              </a:pathLst>
            </a:custGeom>
            <a:noFill/>
            <a:ln w="1317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60912BD6-9FC4-43EF-AC0F-CA52EDDFF0BB}"/>
                </a:ext>
              </a:extLst>
            </p:cNvPr>
            <p:cNvSpPr/>
            <p:nvPr/>
          </p:nvSpPr>
          <p:spPr>
            <a:xfrm>
              <a:off x="6693373" y="3610009"/>
              <a:ext cx="79112" cy="237337"/>
            </a:xfrm>
            <a:custGeom>
              <a:avLst/>
              <a:gdLst>
                <a:gd name="connsiteX0" fmla="*/ 69052 w 79112"/>
                <a:gd name="connsiteY0" fmla="*/ 198270 h 237337"/>
                <a:gd name="connsiteX1" fmla="*/ 32133 w 79112"/>
                <a:gd name="connsiteY1" fmla="*/ 220685 h 237337"/>
                <a:gd name="connsiteX2" fmla="*/ 13674 w 79112"/>
                <a:gd name="connsiteY2" fmla="*/ 228596 h 237337"/>
                <a:gd name="connsiteX3" fmla="*/ 78282 w 79112"/>
                <a:gd name="connsiteY3" fmla="*/ 13674 h 237337"/>
                <a:gd name="connsiteX4" fmla="*/ 69052 w 79112"/>
                <a:gd name="connsiteY4" fmla="*/ 198270 h 237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9112" h="237337">
                  <a:moveTo>
                    <a:pt x="69052" y="198270"/>
                  </a:moveTo>
                  <a:lnTo>
                    <a:pt x="32133" y="220685"/>
                  </a:lnTo>
                  <a:lnTo>
                    <a:pt x="13674" y="228596"/>
                  </a:lnTo>
                  <a:cubicBezTo>
                    <a:pt x="16311" y="83556"/>
                    <a:pt x="74327" y="17629"/>
                    <a:pt x="78282" y="13674"/>
                  </a:cubicBezTo>
                  <a:cubicBezTo>
                    <a:pt x="45319" y="67734"/>
                    <a:pt x="53230" y="140254"/>
                    <a:pt x="69052" y="198270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7BA8E304-3281-4640-AE13-DCA4494ACC3A}"/>
                </a:ext>
              </a:extLst>
            </p:cNvPr>
            <p:cNvSpPr/>
            <p:nvPr/>
          </p:nvSpPr>
          <p:spPr>
            <a:xfrm>
              <a:off x="6790797" y="3683848"/>
              <a:ext cx="105483" cy="105483"/>
            </a:xfrm>
            <a:custGeom>
              <a:avLst/>
              <a:gdLst>
                <a:gd name="connsiteX0" fmla="*/ 95571 w 105483"/>
                <a:gd name="connsiteY0" fmla="*/ 76964 h 105483"/>
                <a:gd name="connsiteX1" fmla="*/ 20415 w 105483"/>
                <a:gd name="connsiteY1" fmla="*/ 95423 h 105483"/>
                <a:gd name="connsiteX2" fmla="*/ 13822 w 105483"/>
                <a:gd name="connsiteY2" fmla="*/ 99379 h 105483"/>
                <a:gd name="connsiteX3" fmla="*/ 20415 w 105483"/>
                <a:gd name="connsiteY3" fmla="*/ 13674 h 105483"/>
                <a:gd name="connsiteX4" fmla="*/ 95571 w 105483"/>
                <a:gd name="connsiteY4" fmla="*/ 76964 h 1054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483" h="105483">
                  <a:moveTo>
                    <a:pt x="95571" y="76964"/>
                  </a:moveTo>
                  <a:cubicBezTo>
                    <a:pt x="49423" y="82238"/>
                    <a:pt x="20415" y="95423"/>
                    <a:pt x="20415" y="95423"/>
                  </a:cubicBezTo>
                  <a:lnTo>
                    <a:pt x="13822" y="99379"/>
                  </a:lnTo>
                  <a:cubicBezTo>
                    <a:pt x="12504" y="50593"/>
                    <a:pt x="20415" y="13674"/>
                    <a:pt x="20415" y="13674"/>
                  </a:cubicBezTo>
                  <a:cubicBezTo>
                    <a:pt x="52060" y="20266"/>
                    <a:pt x="77112" y="47956"/>
                    <a:pt x="95571" y="7696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4EFC3D1C-DDD6-4C3F-BDD5-84E4BA089DD3}"/>
                </a:ext>
              </a:extLst>
            </p:cNvPr>
            <p:cNvSpPr/>
            <p:nvPr/>
          </p:nvSpPr>
          <p:spPr>
            <a:xfrm>
              <a:off x="7156035" y="3254003"/>
              <a:ext cx="210967" cy="487860"/>
            </a:xfrm>
            <a:custGeom>
              <a:avLst/>
              <a:gdLst>
                <a:gd name="connsiteX0" fmla="*/ 202372 w 210966"/>
                <a:gd name="connsiteY0" fmla="*/ 485711 h 487860"/>
                <a:gd name="connsiteX1" fmla="*/ 202372 w 210966"/>
                <a:gd name="connsiteY1" fmla="*/ 485711 h 487860"/>
                <a:gd name="connsiteX2" fmla="*/ 20413 w 210966"/>
                <a:gd name="connsiteY2" fmla="*/ 13674 h 487860"/>
                <a:gd name="connsiteX3" fmla="*/ 46784 w 210966"/>
                <a:gd name="connsiteY3" fmla="*/ 53230 h 487860"/>
                <a:gd name="connsiteX4" fmla="*/ 197097 w 210966"/>
                <a:gd name="connsiteY4" fmla="*/ 471207 h 487860"/>
                <a:gd name="connsiteX5" fmla="*/ 194461 w 210966"/>
                <a:gd name="connsiteY5" fmla="*/ 471207 h 487860"/>
                <a:gd name="connsiteX6" fmla="*/ 202372 w 210966"/>
                <a:gd name="connsiteY6" fmla="*/ 485711 h 487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10966" h="487860">
                  <a:moveTo>
                    <a:pt x="202372" y="485711"/>
                  </a:moveTo>
                  <a:lnTo>
                    <a:pt x="202372" y="485711"/>
                  </a:lnTo>
                  <a:cubicBezTo>
                    <a:pt x="-40240" y="265515"/>
                    <a:pt x="20413" y="13674"/>
                    <a:pt x="20413" y="13674"/>
                  </a:cubicBezTo>
                  <a:lnTo>
                    <a:pt x="46784" y="53230"/>
                  </a:lnTo>
                  <a:cubicBezTo>
                    <a:pt x="7228" y="229914"/>
                    <a:pt x="117985" y="385502"/>
                    <a:pt x="197097" y="471207"/>
                  </a:cubicBezTo>
                  <a:lnTo>
                    <a:pt x="194461" y="471207"/>
                  </a:lnTo>
                  <a:lnTo>
                    <a:pt x="202372" y="485711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BE976AEC-60F9-462B-B15A-274CD09D7215}"/>
                </a:ext>
              </a:extLst>
            </p:cNvPr>
            <p:cNvSpPr/>
            <p:nvPr/>
          </p:nvSpPr>
          <p:spPr>
            <a:xfrm>
              <a:off x="6155409" y="5228858"/>
              <a:ext cx="276894" cy="79112"/>
            </a:xfrm>
            <a:custGeom>
              <a:avLst/>
              <a:gdLst>
                <a:gd name="connsiteX0" fmla="*/ 270789 w 276893"/>
                <a:gd name="connsiteY0" fmla="*/ 16631 h 79112"/>
                <a:gd name="connsiteX1" fmla="*/ 249693 w 276893"/>
                <a:gd name="connsiteY1" fmla="*/ 52232 h 79112"/>
                <a:gd name="connsiteX2" fmla="*/ 13674 w 276893"/>
                <a:gd name="connsiteY2" fmla="*/ 75965 h 79112"/>
                <a:gd name="connsiteX3" fmla="*/ 270789 w 276893"/>
                <a:gd name="connsiteY3" fmla="*/ 16631 h 79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6893" h="79112">
                  <a:moveTo>
                    <a:pt x="270789" y="16631"/>
                  </a:moveTo>
                  <a:cubicBezTo>
                    <a:pt x="264197" y="29816"/>
                    <a:pt x="257604" y="41683"/>
                    <a:pt x="249693" y="52232"/>
                  </a:cubicBezTo>
                  <a:cubicBezTo>
                    <a:pt x="198270" y="52232"/>
                    <a:pt x="109927" y="56187"/>
                    <a:pt x="13674" y="75965"/>
                  </a:cubicBezTo>
                  <a:cubicBezTo>
                    <a:pt x="20266" y="72010"/>
                    <a:pt x="138935" y="-1829"/>
                    <a:pt x="270789" y="16631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1E61C842-56CD-4E37-BECE-6481E6127BA1}"/>
                </a:ext>
              </a:extLst>
            </p:cNvPr>
            <p:cNvSpPr/>
            <p:nvPr/>
          </p:nvSpPr>
          <p:spPr>
            <a:xfrm>
              <a:off x="4789706" y="5103160"/>
              <a:ext cx="224152" cy="171410"/>
            </a:xfrm>
            <a:custGeom>
              <a:avLst/>
              <a:gdLst>
                <a:gd name="connsiteX0" fmla="*/ 215104 w 224151"/>
                <a:gd name="connsiteY0" fmla="*/ 168700 h 171410"/>
                <a:gd name="connsiteX1" fmla="*/ 135992 w 224151"/>
                <a:gd name="connsiteY1" fmla="*/ 23660 h 171410"/>
                <a:gd name="connsiteX2" fmla="*/ 85887 w 224151"/>
                <a:gd name="connsiteY2" fmla="*/ 30253 h 171410"/>
                <a:gd name="connsiteX3" fmla="*/ 48968 w 224151"/>
                <a:gd name="connsiteY3" fmla="*/ 36846 h 171410"/>
                <a:gd name="connsiteX4" fmla="*/ 22597 w 224151"/>
                <a:gd name="connsiteY4" fmla="*/ 76402 h 171410"/>
                <a:gd name="connsiteX5" fmla="*/ 88524 w 224151"/>
                <a:gd name="connsiteY5" fmla="*/ 135736 h 171410"/>
                <a:gd name="connsiteX6" fmla="*/ 128081 w 224151"/>
                <a:gd name="connsiteY6" fmla="*/ 98817 h 171410"/>
                <a:gd name="connsiteX7" fmla="*/ 158407 w 224151"/>
                <a:gd name="connsiteY7" fmla="*/ 98817 h 171410"/>
                <a:gd name="connsiteX8" fmla="*/ 215104 w 224151"/>
                <a:gd name="connsiteY8" fmla="*/ 168700 h 171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151" h="171410">
                  <a:moveTo>
                    <a:pt x="215104" y="168700"/>
                  </a:moveTo>
                  <a:cubicBezTo>
                    <a:pt x="215104" y="168700"/>
                    <a:pt x="182141" y="79039"/>
                    <a:pt x="135992" y="23660"/>
                  </a:cubicBezTo>
                  <a:cubicBezTo>
                    <a:pt x="135992" y="23660"/>
                    <a:pt x="112258" y="-2710"/>
                    <a:pt x="85887" y="30253"/>
                  </a:cubicBezTo>
                  <a:cubicBezTo>
                    <a:pt x="85887" y="30253"/>
                    <a:pt x="68746" y="56624"/>
                    <a:pt x="48968" y="36846"/>
                  </a:cubicBezTo>
                  <a:cubicBezTo>
                    <a:pt x="48968" y="36846"/>
                    <a:pt x="-7729" y="10475"/>
                    <a:pt x="22597" y="76402"/>
                  </a:cubicBezTo>
                  <a:cubicBezTo>
                    <a:pt x="22597" y="76402"/>
                    <a:pt x="48968" y="119914"/>
                    <a:pt x="88524" y="135736"/>
                  </a:cubicBezTo>
                  <a:cubicBezTo>
                    <a:pt x="88524" y="135736"/>
                    <a:pt x="125444" y="135736"/>
                    <a:pt x="128081" y="98817"/>
                  </a:cubicBezTo>
                  <a:cubicBezTo>
                    <a:pt x="128081" y="98817"/>
                    <a:pt x="138629" y="72447"/>
                    <a:pt x="158407" y="98817"/>
                  </a:cubicBezTo>
                  <a:lnTo>
                    <a:pt x="215104" y="16870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AC910AE9-A29D-41FE-ACD1-8B6B74404590}"/>
                </a:ext>
              </a:extLst>
            </p:cNvPr>
            <p:cNvSpPr/>
            <p:nvPr/>
          </p:nvSpPr>
          <p:spPr>
            <a:xfrm>
              <a:off x="4807860" y="2988977"/>
              <a:ext cx="131854" cy="65927"/>
            </a:xfrm>
            <a:custGeom>
              <a:avLst/>
              <a:gdLst>
                <a:gd name="connsiteX0" fmla="*/ 121794 w 131854"/>
                <a:gd name="connsiteY0" fmla="*/ 58504 h 65927"/>
                <a:gd name="connsiteX1" fmla="*/ 13674 w 131854"/>
                <a:gd name="connsiteY1" fmla="*/ 32133 h 65927"/>
                <a:gd name="connsiteX2" fmla="*/ 33452 w 131854"/>
                <a:gd name="connsiteY2" fmla="*/ 13674 h 65927"/>
                <a:gd name="connsiteX3" fmla="*/ 121794 w 131854"/>
                <a:gd name="connsiteY3" fmla="*/ 58504 h 65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1854" h="65927">
                  <a:moveTo>
                    <a:pt x="121794" y="58504"/>
                  </a:moveTo>
                  <a:cubicBezTo>
                    <a:pt x="121794" y="58504"/>
                    <a:pt x="67734" y="44000"/>
                    <a:pt x="13674" y="32133"/>
                  </a:cubicBezTo>
                  <a:cubicBezTo>
                    <a:pt x="17629" y="25541"/>
                    <a:pt x="24222" y="18948"/>
                    <a:pt x="33452" y="13674"/>
                  </a:cubicBezTo>
                  <a:cubicBezTo>
                    <a:pt x="65097" y="25541"/>
                    <a:pt x="98060" y="40045"/>
                    <a:pt x="121794" y="5850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AB5AFD45-3E23-446E-9ED8-811922268076}"/>
                </a:ext>
              </a:extLst>
            </p:cNvPr>
            <p:cNvSpPr/>
            <p:nvPr/>
          </p:nvSpPr>
          <p:spPr>
            <a:xfrm>
              <a:off x="3656773" y="1401453"/>
              <a:ext cx="26371" cy="26371"/>
            </a:xfrm>
            <a:custGeom>
              <a:avLst/>
              <a:gdLst/>
              <a:ahLst/>
              <a:cxnLst/>
              <a:rect l="l" t="t" r="r" b="b"/>
              <a:pathLst>
                <a:path w="26370" h="26370"/>
              </a:pathLst>
            </a:custGeom>
            <a:noFill/>
            <a:ln w="13170" cap="flat">
              <a:solidFill>
                <a:srgbClr val="F9440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9C5AE01A-495B-4172-AD85-E3E514CDDFA6}"/>
                </a:ext>
              </a:extLst>
            </p:cNvPr>
            <p:cNvSpPr/>
            <p:nvPr/>
          </p:nvSpPr>
          <p:spPr>
            <a:xfrm>
              <a:off x="3656773" y="1401453"/>
              <a:ext cx="26371" cy="26371"/>
            </a:xfrm>
            <a:custGeom>
              <a:avLst/>
              <a:gdLst/>
              <a:ahLst/>
              <a:cxnLst/>
              <a:rect l="l" t="t" r="r" b="b"/>
              <a:pathLst>
                <a:path w="26370" h="26370"/>
              </a:pathLst>
            </a:custGeom>
            <a:noFill/>
            <a:ln w="13170" cap="flat">
              <a:solidFill>
                <a:srgbClr val="F94406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A3B8F4FA-37B5-4152-B524-6589EE54B502}"/>
                </a:ext>
              </a:extLst>
            </p:cNvPr>
            <p:cNvSpPr/>
            <p:nvPr/>
          </p:nvSpPr>
          <p:spPr>
            <a:xfrm>
              <a:off x="3900703" y="3351575"/>
              <a:ext cx="329635" cy="131854"/>
            </a:xfrm>
            <a:custGeom>
              <a:avLst/>
              <a:gdLst>
                <a:gd name="connsiteX0" fmla="*/ 327487 w 329635"/>
                <a:gd name="connsiteY0" fmla="*/ 13674 h 131854"/>
                <a:gd name="connsiteX1" fmla="*/ 103335 w 329635"/>
                <a:gd name="connsiteY1" fmla="*/ 127068 h 131854"/>
                <a:gd name="connsiteX2" fmla="*/ 40045 w 329635"/>
                <a:gd name="connsiteY2" fmla="*/ 87512 h 131854"/>
                <a:gd name="connsiteX3" fmla="*/ 13674 w 329635"/>
                <a:gd name="connsiteY3" fmla="*/ 70371 h 131854"/>
                <a:gd name="connsiteX4" fmla="*/ 327487 w 329635"/>
                <a:gd name="connsiteY4" fmla="*/ 13674 h 131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9635" h="131854">
                  <a:moveTo>
                    <a:pt x="327487" y="13674"/>
                  </a:moveTo>
                  <a:cubicBezTo>
                    <a:pt x="273426" y="82238"/>
                    <a:pt x="183766" y="113883"/>
                    <a:pt x="103335" y="127068"/>
                  </a:cubicBezTo>
                  <a:lnTo>
                    <a:pt x="40045" y="87512"/>
                  </a:lnTo>
                  <a:cubicBezTo>
                    <a:pt x="30815" y="80919"/>
                    <a:pt x="21585" y="75645"/>
                    <a:pt x="13674" y="70371"/>
                  </a:cubicBezTo>
                  <a:cubicBezTo>
                    <a:pt x="229915" y="100698"/>
                    <a:pt x="322212" y="17629"/>
                    <a:pt x="327487" y="13674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491B7BD8-9401-43D6-BD2F-A8D23600BCFC}"/>
                </a:ext>
              </a:extLst>
            </p:cNvPr>
            <p:cNvSpPr/>
            <p:nvPr/>
          </p:nvSpPr>
          <p:spPr>
            <a:xfrm>
              <a:off x="4049698" y="3521089"/>
              <a:ext cx="158225" cy="65927"/>
            </a:xfrm>
            <a:custGeom>
              <a:avLst/>
              <a:gdLst>
                <a:gd name="connsiteX0" fmla="*/ 152121 w 158224"/>
                <a:gd name="connsiteY0" fmla="*/ 23482 h 65927"/>
                <a:gd name="connsiteX1" fmla="*/ 70371 w 158224"/>
                <a:gd name="connsiteY1" fmla="*/ 53809 h 65927"/>
                <a:gd name="connsiteX2" fmla="*/ 32133 w 158224"/>
                <a:gd name="connsiteY2" fmla="*/ 32712 h 65927"/>
                <a:gd name="connsiteX3" fmla="*/ 13674 w 158224"/>
                <a:gd name="connsiteY3" fmla="*/ 26119 h 65927"/>
                <a:gd name="connsiteX4" fmla="*/ 152121 w 158224"/>
                <a:gd name="connsiteY4" fmla="*/ 23482 h 659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8224" h="65927">
                  <a:moveTo>
                    <a:pt x="152121" y="23482"/>
                  </a:moveTo>
                  <a:cubicBezTo>
                    <a:pt x="120476" y="28756"/>
                    <a:pt x="92786" y="40623"/>
                    <a:pt x="70371" y="53809"/>
                  </a:cubicBezTo>
                  <a:lnTo>
                    <a:pt x="32133" y="32712"/>
                  </a:lnTo>
                  <a:cubicBezTo>
                    <a:pt x="25541" y="30075"/>
                    <a:pt x="18948" y="28756"/>
                    <a:pt x="13674" y="26119"/>
                  </a:cubicBezTo>
                  <a:cubicBezTo>
                    <a:pt x="121794" y="-252"/>
                    <a:pt x="152121" y="23482"/>
                    <a:pt x="152121" y="23482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B5FA143F-403C-4AD2-A82D-67E9164444BC}"/>
                </a:ext>
              </a:extLst>
            </p:cNvPr>
            <p:cNvSpPr/>
            <p:nvPr/>
          </p:nvSpPr>
          <p:spPr>
            <a:xfrm>
              <a:off x="4207923" y="3329160"/>
              <a:ext cx="224152" cy="303264"/>
            </a:xfrm>
            <a:custGeom>
              <a:avLst/>
              <a:gdLst>
                <a:gd name="connsiteX0" fmla="*/ 13674 w 224151"/>
                <a:gd name="connsiteY0" fmla="*/ 295842 h 303264"/>
                <a:gd name="connsiteX1" fmla="*/ 218048 w 224151"/>
                <a:gd name="connsiteY1" fmla="*/ 13674 h 303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4151" h="303264">
                  <a:moveTo>
                    <a:pt x="13674" y="295842"/>
                  </a:moveTo>
                  <a:cubicBezTo>
                    <a:pt x="160032" y="166625"/>
                    <a:pt x="218048" y="13674"/>
                    <a:pt x="218048" y="13674"/>
                  </a:cubicBezTo>
                </a:path>
              </a:pathLst>
            </a:custGeom>
            <a:noFill/>
            <a:ln w="1317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522EB3AC-8CFB-4947-83B4-C8674244C5DA}"/>
                </a:ext>
              </a:extLst>
            </p:cNvPr>
            <p:cNvSpPr/>
            <p:nvPr/>
          </p:nvSpPr>
          <p:spPr>
            <a:xfrm>
              <a:off x="5469767" y="2985021"/>
              <a:ext cx="448304" cy="2096480"/>
            </a:xfrm>
            <a:custGeom>
              <a:avLst/>
              <a:gdLst>
                <a:gd name="connsiteX0" fmla="*/ 431651 w 448303"/>
                <a:gd name="connsiteY0" fmla="*/ 1291340 h 2096480"/>
                <a:gd name="connsiteX1" fmla="*/ 442200 w 448303"/>
                <a:gd name="connsiteY1" fmla="*/ 1954566 h 2096480"/>
                <a:gd name="connsiteX2" fmla="*/ 224640 w 448303"/>
                <a:gd name="connsiteY2" fmla="*/ 2095650 h 2096480"/>
                <a:gd name="connsiteX3" fmla="*/ 13674 w 448303"/>
                <a:gd name="connsiteY3" fmla="*/ 1920284 h 2096480"/>
                <a:gd name="connsiteX4" fmla="*/ 86194 w 448303"/>
                <a:gd name="connsiteY4" fmla="*/ 1264969 h 2096480"/>
                <a:gd name="connsiteX5" fmla="*/ 158713 w 448303"/>
                <a:gd name="connsiteY5" fmla="*/ 463296 h 2096480"/>
                <a:gd name="connsiteX6" fmla="*/ 204862 w 448303"/>
                <a:gd name="connsiteY6" fmla="*/ 241781 h 2096480"/>
                <a:gd name="connsiteX7" fmla="*/ 204862 w 448303"/>
                <a:gd name="connsiteY7" fmla="*/ 156076 h 2096480"/>
                <a:gd name="connsiteX8" fmla="*/ 112564 w 448303"/>
                <a:gd name="connsiteY8" fmla="*/ 58504 h 2096480"/>
                <a:gd name="connsiteX9" fmla="*/ 185084 w 448303"/>
                <a:gd name="connsiteY9" fmla="*/ 33452 h 2096480"/>
                <a:gd name="connsiteX10" fmla="*/ 189040 w 448303"/>
                <a:gd name="connsiteY10" fmla="*/ 13674 h 2096480"/>
                <a:gd name="connsiteX11" fmla="*/ 309027 w 448303"/>
                <a:gd name="connsiteY11" fmla="*/ 20266 h 2096480"/>
                <a:gd name="connsiteX12" fmla="*/ 282656 w 448303"/>
                <a:gd name="connsiteY12" fmla="*/ 41363 h 2096480"/>
                <a:gd name="connsiteX13" fmla="*/ 283975 w 448303"/>
                <a:gd name="connsiteY13" fmla="*/ 41363 h 2096480"/>
                <a:gd name="connsiteX14" fmla="*/ 339353 w 448303"/>
                <a:gd name="connsiteY14" fmla="*/ 54549 h 2096480"/>
                <a:gd name="connsiteX15" fmla="*/ 343309 w 448303"/>
                <a:gd name="connsiteY15" fmla="*/ 51911 h 2096480"/>
                <a:gd name="connsiteX16" fmla="*/ 413192 w 448303"/>
                <a:gd name="connsiteY16" fmla="*/ 80919 h 2096480"/>
                <a:gd name="connsiteX17" fmla="*/ 419784 w 448303"/>
                <a:gd name="connsiteY17" fmla="*/ 83556 h 2096480"/>
                <a:gd name="connsiteX18" fmla="*/ 388139 w 448303"/>
                <a:gd name="connsiteY18" fmla="*/ 123113 h 2096480"/>
                <a:gd name="connsiteX19" fmla="*/ 363087 w 448303"/>
                <a:gd name="connsiteY19" fmla="*/ 157395 h 2096480"/>
                <a:gd name="connsiteX20" fmla="*/ 323531 w 448303"/>
                <a:gd name="connsiteY20" fmla="*/ 266834 h 2096480"/>
                <a:gd name="connsiteX21" fmla="*/ 347265 w 448303"/>
                <a:gd name="connsiteY21" fmla="*/ 385502 h 2096480"/>
                <a:gd name="connsiteX22" fmla="*/ 423740 w 448303"/>
                <a:gd name="connsiteY22" fmla="*/ 560868 h 2096480"/>
                <a:gd name="connsiteX23" fmla="*/ 447474 w 448303"/>
                <a:gd name="connsiteY23" fmla="*/ 633388 h 2096480"/>
                <a:gd name="connsiteX24" fmla="*/ 431651 w 448303"/>
                <a:gd name="connsiteY24" fmla="*/ 1291340 h 2096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48303" h="2096480">
                  <a:moveTo>
                    <a:pt x="431651" y="1291340"/>
                  </a:moveTo>
                  <a:lnTo>
                    <a:pt x="442200" y="1954566"/>
                  </a:lnTo>
                  <a:lnTo>
                    <a:pt x="224640" y="2095650"/>
                  </a:lnTo>
                  <a:lnTo>
                    <a:pt x="13674" y="1920284"/>
                  </a:lnTo>
                  <a:lnTo>
                    <a:pt x="86194" y="1264969"/>
                  </a:lnTo>
                  <a:lnTo>
                    <a:pt x="158713" y="463296"/>
                  </a:lnTo>
                  <a:cubicBezTo>
                    <a:pt x="165306" y="338035"/>
                    <a:pt x="204862" y="241781"/>
                    <a:pt x="204862" y="241781"/>
                  </a:cubicBezTo>
                  <a:cubicBezTo>
                    <a:pt x="224640" y="195632"/>
                    <a:pt x="204862" y="156076"/>
                    <a:pt x="204862" y="156076"/>
                  </a:cubicBezTo>
                  <a:cubicBezTo>
                    <a:pt x="166625" y="136298"/>
                    <a:pt x="129705" y="84875"/>
                    <a:pt x="112564" y="58504"/>
                  </a:cubicBezTo>
                  <a:cubicBezTo>
                    <a:pt x="158713" y="41363"/>
                    <a:pt x="185084" y="33452"/>
                    <a:pt x="185084" y="33452"/>
                  </a:cubicBezTo>
                  <a:lnTo>
                    <a:pt x="189040" y="13674"/>
                  </a:lnTo>
                  <a:lnTo>
                    <a:pt x="309027" y="20266"/>
                  </a:lnTo>
                  <a:lnTo>
                    <a:pt x="282656" y="41363"/>
                  </a:lnTo>
                  <a:lnTo>
                    <a:pt x="283975" y="41363"/>
                  </a:lnTo>
                  <a:lnTo>
                    <a:pt x="339353" y="54549"/>
                  </a:lnTo>
                  <a:lnTo>
                    <a:pt x="343309" y="51911"/>
                  </a:lnTo>
                  <a:lnTo>
                    <a:pt x="413192" y="80919"/>
                  </a:lnTo>
                  <a:lnTo>
                    <a:pt x="419784" y="83556"/>
                  </a:lnTo>
                  <a:lnTo>
                    <a:pt x="388139" y="123113"/>
                  </a:lnTo>
                  <a:lnTo>
                    <a:pt x="363087" y="157395"/>
                  </a:lnTo>
                  <a:cubicBezTo>
                    <a:pt x="323531" y="194314"/>
                    <a:pt x="323531" y="266834"/>
                    <a:pt x="323531" y="266834"/>
                  </a:cubicBezTo>
                  <a:cubicBezTo>
                    <a:pt x="319575" y="312983"/>
                    <a:pt x="347265" y="385502"/>
                    <a:pt x="347265" y="385502"/>
                  </a:cubicBezTo>
                  <a:cubicBezTo>
                    <a:pt x="364406" y="405281"/>
                    <a:pt x="423740" y="560868"/>
                    <a:pt x="423740" y="560868"/>
                  </a:cubicBezTo>
                  <a:cubicBezTo>
                    <a:pt x="440881" y="587239"/>
                    <a:pt x="447474" y="633388"/>
                    <a:pt x="447474" y="633388"/>
                  </a:cubicBezTo>
                  <a:lnTo>
                    <a:pt x="431651" y="1291340"/>
                  </a:lnTo>
                  <a:close/>
                </a:path>
              </a:pathLst>
            </a:custGeom>
            <a:solidFill>
              <a:schemeClr val="bg1"/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E92D1D31-530D-4341-9725-B46A28DA757F}"/>
                </a:ext>
              </a:extLst>
            </p:cNvPr>
            <p:cNvSpPr/>
            <p:nvPr/>
          </p:nvSpPr>
          <p:spPr>
            <a:xfrm>
              <a:off x="5296857" y="2709446"/>
              <a:ext cx="369191" cy="461489"/>
            </a:xfrm>
            <a:custGeom>
              <a:avLst/>
              <a:gdLst>
                <a:gd name="connsiteX0" fmla="*/ 360632 w 369191"/>
                <a:gd name="connsiteY0" fmla="*/ 290567 h 461489"/>
                <a:gd name="connsiteX1" fmla="*/ 356676 w 369191"/>
                <a:gd name="connsiteY1" fmla="*/ 310345 h 461489"/>
                <a:gd name="connsiteX2" fmla="*/ 284156 w 369191"/>
                <a:gd name="connsiteY2" fmla="*/ 335398 h 461489"/>
                <a:gd name="connsiteX3" fmla="*/ 53412 w 369191"/>
                <a:gd name="connsiteY3" fmla="*/ 430333 h 461489"/>
                <a:gd name="connsiteX4" fmla="*/ 13855 w 369191"/>
                <a:gd name="connsiteY4" fmla="*/ 448792 h 461489"/>
                <a:gd name="connsiteX5" fmla="*/ 38908 w 369191"/>
                <a:gd name="connsiteY5" fmla="*/ 190358 h 461489"/>
                <a:gd name="connsiteX6" fmla="*/ 53412 w 369191"/>
                <a:gd name="connsiteY6" fmla="*/ 186403 h 461489"/>
                <a:gd name="connsiteX7" fmla="*/ 99560 w 369191"/>
                <a:gd name="connsiteY7" fmla="*/ 109927 h 461489"/>
                <a:gd name="connsiteX8" fmla="*/ 132524 w 369191"/>
                <a:gd name="connsiteY8" fmla="*/ 13674 h 461489"/>
                <a:gd name="connsiteX9" fmla="*/ 139117 w 369191"/>
                <a:gd name="connsiteY9" fmla="*/ 24222 h 461489"/>
                <a:gd name="connsiteX10" fmla="*/ 218229 w 369191"/>
                <a:gd name="connsiteY10" fmla="*/ 182447 h 461489"/>
                <a:gd name="connsiteX11" fmla="*/ 360632 w 369191"/>
                <a:gd name="connsiteY11" fmla="*/ 290567 h 4614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69191" h="461489">
                  <a:moveTo>
                    <a:pt x="360632" y="290567"/>
                  </a:moveTo>
                  <a:lnTo>
                    <a:pt x="356676" y="310345"/>
                  </a:lnTo>
                  <a:cubicBezTo>
                    <a:pt x="356676" y="310345"/>
                    <a:pt x="330305" y="318257"/>
                    <a:pt x="284156" y="335398"/>
                  </a:cubicBezTo>
                  <a:cubicBezTo>
                    <a:pt x="230096" y="355176"/>
                    <a:pt x="149665" y="386821"/>
                    <a:pt x="53412" y="430333"/>
                  </a:cubicBezTo>
                  <a:cubicBezTo>
                    <a:pt x="40226" y="435607"/>
                    <a:pt x="27041" y="442200"/>
                    <a:pt x="13855" y="448792"/>
                  </a:cubicBezTo>
                  <a:cubicBezTo>
                    <a:pt x="13855" y="448792"/>
                    <a:pt x="9900" y="319575"/>
                    <a:pt x="38908" y="190358"/>
                  </a:cubicBezTo>
                  <a:cubicBezTo>
                    <a:pt x="48137" y="187721"/>
                    <a:pt x="53412" y="186403"/>
                    <a:pt x="53412" y="186403"/>
                  </a:cubicBezTo>
                  <a:lnTo>
                    <a:pt x="99560" y="109927"/>
                  </a:lnTo>
                  <a:cubicBezTo>
                    <a:pt x="106153" y="55867"/>
                    <a:pt x="120657" y="28178"/>
                    <a:pt x="132524" y="13674"/>
                  </a:cubicBezTo>
                  <a:lnTo>
                    <a:pt x="139117" y="24222"/>
                  </a:lnTo>
                  <a:cubicBezTo>
                    <a:pt x="139117" y="24222"/>
                    <a:pt x="115383" y="103335"/>
                    <a:pt x="218229" y="182447"/>
                  </a:cubicBezTo>
                  <a:lnTo>
                    <a:pt x="360632" y="29056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996F8019-6196-4FDD-8344-98F996D4EB03}"/>
                </a:ext>
              </a:extLst>
            </p:cNvPr>
            <p:cNvSpPr/>
            <p:nvPr/>
          </p:nvSpPr>
          <p:spPr>
            <a:xfrm>
              <a:off x="5322091" y="3031170"/>
              <a:ext cx="263708" cy="158225"/>
            </a:xfrm>
            <a:custGeom>
              <a:avLst/>
              <a:gdLst>
                <a:gd name="connsiteX0" fmla="*/ 260241 w 263708"/>
                <a:gd name="connsiteY0" fmla="*/ 13674 h 158224"/>
                <a:gd name="connsiteX1" fmla="*/ 13674 w 263708"/>
                <a:gd name="connsiteY1" fmla="*/ 153439 h 158224"/>
                <a:gd name="connsiteX2" fmla="*/ 29496 w 263708"/>
                <a:gd name="connsiteY2" fmla="*/ 108609 h 158224"/>
                <a:gd name="connsiteX3" fmla="*/ 260241 w 263708"/>
                <a:gd name="connsiteY3" fmla="*/ 13674 h 1582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63708" h="158224">
                  <a:moveTo>
                    <a:pt x="260241" y="13674"/>
                  </a:moveTo>
                  <a:lnTo>
                    <a:pt x="13674" y="153439"/>
                  </a:lnTo>
                  <a:lnTo>
                    <a:pt x="29496" y="108609"/>
                  </a:lnTo>
                  <a:cubicBezTo>
                    <a:pt x="125750" y="65097"/>
                    <a:pt x="206181" y="33452"/>
                    <a:pt x="260241" y="13674"/>
                  </a:cubicBezTo>
                  <a:close/>
                </a:path>
              </a:pathLst>
            </a:custGeom>
            <a:solidFill>
              <a:srgbClr val="2D0A03"/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8587886E-5677-4205-8963-935C58930E7C}"/>
                </a:ext>
              </a:extLst>
            </p:cNvPr>
            <p:cNvSpPr/>
            <p:nvPr/>
          </p:nvSpPr>
          <p:spPr>
            <a:xfrm>
              <a:off x="5844233" y="3057541"/>
              <a:ext cx="237337" cy="118669"/>
            </a:xfrm>
            <a:custGeom>
              <a:avLst/>
              <a:gdLst>
                <a:gd name="connsiteX0" fmla="*/ 225959 w 237337"/>
                <a:gd name="connsiteY0" fmla="*/ 111246 h 118668"/>
                <a:gd name="connsiteX1" fmla="*/ 13674 w 237337"/>
                <a:gd name="connsiteY1" fmla="*/ 54549 h 118668"/>
                <a:gd name="connsiteX2" fmla="*/ 45319 w 237337"/>
                <a:gd name="connsiteY2" fmla="*/ 13674 h 118668"/>
                <a:gd name="connsiteX3" fmla="*/ 215411 w 237337"/>
                <a:gd name="connsiteY3" fmla="*/ 84875 h 118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7337" h="118668">
                  <a:moveTo>
                    <a:pt x="225959" y="111246"/>
                  </a:moveTo>
                  <a:lnTo>
                    <a:pt x="13674" y="54549"/>
                  </a:lnTo>
                  <a:lnTo>
                    <a:pt x="45319" y="13674"/>
                  </a:lnTo>
                  <a:lnTo>
                    <a:pt x="215411" y="84875"/>
                  </a:lnTo>
                  <a:close/>
                </a:path>
              </a:pathLst>
            </a:custGeom>
            <a:solidFill>
              <a:srgbClr val="350C04"/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F2CF296D-3020-4DED-A4B7-CB2FFA13054F}"/>
                </a:ext>
              </a:extLst>
            </p:cNvPr>
            <p:cNvSpPr/>
            <p:nvPr/>
          </p:nvSpPr>
          <p:spPr>
            <a:xfrm>
              <a:off x="5476360" y="5343891"/>
              <a:ext cx="303264" cy="224152"/>
            </a:xfrm>
            <a:custGeom>
              <a:avLst/>
              <a:gdLst>
                <a:gd name="connsiteX0" fmla="*/ 14992 w 303264"/>
                <a:gd name="connsiteY0" fmla="*/ 13674 h 224151"/>
                <a:gd name="connsiteX1" fmla="*/ 295841 w 303264"/>
                <a:gd name="connsiteY1" fmla="*/ 13674 h 224151"/>
                <a:gd name="connsiteX2" fmla="*/ 295841 w 303264"/>
                <a:gd name="connsiteY2" fmla="*/ 210136 h 224151"/>
                <a:gd name="connsiteX3" fmla="*/ 13674 w 303264"/>
                <a:gd name="connsiteY3" fmla="*/ 206181 h 224151"/>
                <a:gd name="connsiteX4" fmla="*/ 14992 w 303264"/>
                <a:gd name="connsiteY4" fmla="*/ 13674 h 224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3264" h="224151">
                  <a:moveTo>
                    <a:pt x="14992" y="13674"/>
                  </a:moveTo>
                  <a:cubicBezTo>
                    <a:pt x="108609" y="22904"/>
                    <a:pt x="202225" y="22904"/>
                    <a:pt x="295841" y="13674"/>
                  </a:cubicBezTo>
                  <a:lnTo>
                    <a:pt x="295841" y="210136"/>
                  </a:lnTo>
                  <a:cubicBezTo>
                    <a:pt x="295841" y="210136"/>
                    <a:pt x="136298" y="229914"/>
                    <a:pt x="13674" y="206181"/>
                  </a:cubicBezTo>
                  <a:lnTo>
                    <a:pt x="14992" y="1367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1317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177CB58C-9E38-42AB-BBEE-15D5E6901EA7}"/>
              </a:ext>
            </a:extLst>
          </p:cNvPr>
          <p:cNvGrpSpPr/>
          <p:nvPr/>
        </p:nvGrpSpPr>
        <p:grpSpPr>
          <a:xfrm>
            <a:off x="2349093" y="5539533"/>
            <a:ext cx="5491696" cy="702832"/>
            <a:chOff x="2551705" y="4319146"/>
            <a:chExt cx="3683695" cy="702832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B88F72C8-30E1-4908-866B-40A9BA8E860F}"/>
                </a:ext>
              </a:extLst>
            </p:cNvPr>
            <p:cNvSpPr txBox="1"/>
            <p:nvPr/>
          </p:nvSpPr>
          <p:spPr>
            <a:xfrm>
              <a:off x="2551705" y="4560313"/>
              <a:ext cx="368369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4DE9B66E-31D5-48D1-960B-510FFE85110C}"/>
                </a:ext>
              </a:extLst>
            </p:cNvPr>
            <p:cNvSpPr txBox="1"/>
            <p:nvPr/>
          </p:nvSpPr>
          <p:spPr>
            <a:xfrm>
              <a:off x="2551705" y="4319146"/>
              <a:ext cx="368369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37" name="Group 136">
            <a:extLst>
              <a:ext uri="{FF2B5EF4-FFF2-40B4-BE49-F238E27FC236}">
                <a16:creationId xmlns:a16="http://schemas.microsoft.com/office/drawing/2014/main" id="{90B9FAE0-3B25-473F-B35D-B6EC813249E9}"/>
              </a:ext>
            </a:extLst>
          </p:cNvPr>
          <p:cNvGrpSpPr/>
          <p:nvPr/>
        </p:nvGrpSpPr>
        <p:grpSpPr>
          <a:xfrm>
            <a:off x="2985318" y="4745656"/>
            <a:ext cx="4855471" cy="702832"/>
            <a:chOff x="2551705" y="4296700"/>
            <a:chExt cx="3552136" cy="702832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4E38B822-F8D8-4FB6-B00F-3918E28D032C}"/>
                </a:ext>
              </a:extLst>
            </p:cNvPr>
            <p:cNvSpPr txBox="1"/>
            <p:nvPr/>
          </p:nvSpPr>
          <p:spPr>
            <a:xfrm>
              <a:off x="2551706" y="4537867"/>
              <a:ext cx="355213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8D580FF7-C045-4755-9625-B270B45A0808}"/>
                </a:ext>
              </a:extLst>
            </p:cNvPr>
            <p:cNvSpPr txBox="1"/>
            <p:nvPr/>
          </p:nvSpPr>
          <p:spPr>
            <a:xfrm>
              <a:off x="2551705" y="4296700"/>
              <a:ext cx="355213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40" name="Group 139">
            <a:extLst>
              <a:ext uri="{FF2B5EF4-FFF2-40B4-BE49-F238E27FC236}">
                <a16:creationId xmlns:a16="http://schemas.microsoft.com/office/drawing/2014/main" id="{74E315D0-E626-49C2-8A80-7223F1078400}"/>
              </a:ext>
            </a:extLst>
          </p:cNvPr>
          <p:cNvGrpSpPr/>
          <p:nvPr/>
        </p:nvGrpSpPr>
        <p:grpSpPr>
          <a:xfrm>
            <a:off x="4517769" y="3767113"/>
            <a:ext cx="3323020" cy="887498"/>
            <a:chOff x="2551704" y="4319146"/>
            <a:chExt cx="2894333" cy="887498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470EDC66-2704-47DC-9E0E-C6B938FEA293}"/>
                </a:ext>
              </a:extLst>
            </p:cNvPr>
            <p:cNvSpPr txBox="1"/>
            <p:nvPr/>
          </p:nvSpPr>
          <p:spPr>
            <a:xfrm>
              <a:off x="2551705" y="4560313"/>
              <a:ext cx="28943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C2E36DA0-BBED-454D-870A-CC1B8F063C63}"/>
                </a:ext>
              </a:extLst>
            </p:cNvPr>
            <p:cNvSpPr txBox="1"/>
            <p:nvPr/>
          </p:nvSpPr>
          <p:spPr>
            <a:xfrm>
              <a:off x="2551704" y="4319146"/>
              <a:ext cx="288589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3462C827-83FB-440B-A26F-CEFB496E468A}"/>
              </a:ext>
            </a:extLst>
          </p:cNvPr>
          <p:cNvGrpSpPr/>
          <p:nvPr/>
        </p:nvGrpSpPr>
        <p:grpSpPr>
          <a:xfrm>
            <a:off x="5537440" y="2788570"/>
            <a:ext cx="2303349" cy="887498"/>
            <a:chOff x="2729836" y="4319146"/>
            <a:chExt cx="1685070" cy="887498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B036FBC2-0A5E-443B-9B9A-E93B874F2E07}"/>
                </a:ext>
              </a:extLst>
            </p:cNvPr>
            <p:cNvSpPr txBox="1"/>
            <p:nvPr/>
          </p:nvSpPr>
          <p:spPr>
            <a:xfrm>
              <a:off x="3034616" y="4560313"/>
              <a:ext cx="138029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45" name="TextBox 144">
              <a:extLst>
                <a:ext uri="{FF2B5EF4-FFF2-40B4-BE49-F238E27FC236}">
                  <a16:creationId xmlns:a16="http://schemas.microsoft.com/office/drawing/2014/main" id="{9EAAD18B-6D54-4FA6-AC8F-E0BDFCF5D501}"/>
                </a:ext>
              </a:extLst>
            </p:cNvPr>
            <p:cNvSpPr txBox="1"/>
            <p:nvPr/>
          </p:nvSpPr>
          <p:spPr>
            <a:xfrm>
              <a:off x="2729836" y="4319146"/>
              <a:ext cx="16850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cs typeface="Arial" pitchFamily="34" charset="0"/>
                </a:rPr>
                <a:t>Your Text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146" name="Rectangle 145">
            <a:extLst>
              <a:ext uri="{FF2B5EF4-FFF2-40B4-BE49-F238E27FC236}">
                <a16:creationId xmlns:a16="http://schemas.microsoft.com/office/drawing/2014/main" id="{431ED8F0-1596-4C4C-89B8-DEF55A2BD9FC}"/>
              </a:ext>
            </a:extLst>
          </p:cNvPr>
          <p:cNvSpPr/>
          <p:nvPr/>
        </p:nvSpPr>
        <p:spPr>
          <a:xfrm rot="19089177">
            <a:off x="276788" y="4541734"/>
            <a:ext cx="1275480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61FA3EC-8265-459A-AEED-48325234D540}"/>
              </a:ext>
            </a:extLst>
          </p:cNvPr>
          <p:cNvSpPr/>
          <p:nvPr/>
        </p:nvSpPr>
        <p:spPr>
          <a:xfrm rot="1537424">
            <a:off x="1230040" y="4241340"/>
            <a:ext cx="1005840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E60554BC-F963-4381-937B-5D3C70763766}"/>
              </a:ext>
            </a:extLst>
          </p:cNvPr>
          <p:cNvSpPr/>
          <p:nvPr/>
        </p:nvSpPr>
        <p:spPr>
          <a:xfrm rot="18665290">
            <a:off x="1676245" y="3751790"/>
            <a:ext cx="1957104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A6C3D817-73A3-40F8-BA6F-1336883B97E2}"/>
              </a:ext>
            </a:extLst>
          </p:cNvPr>
          <p:cNvSpPr/>
          <p:nvPr/>
        </p:nvSpPr>
        <p:spPr>
          <a:xfrm rot="1630235">
            <a:off x="3058480" y="3277810"/>
            <a:ext cx="1188720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4A99FA43-8783-447D-B29F-98BE921539ED}"/>
              </a:ext>
            </a:extLst>
          </p:cNvPr>
          <p:cNvSpPr/>
          <p:nvPr/>
        </p:nvSpPr>
        <p:spPr>
          <a:xfrm rot="18590322">
            <a:off x="3780111" y="3012382"/>
            <a:ext cx="1404753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F49EC41E-F05E-46A6-88B7-1B3C3BF5F7F3}"/>
              </a:ext>
            </a:extLst>
          </p:cNvPr>
          <p:cNvSpPr/>
          <p:nvPr/>
        </p:nvSpPr>
        <p:spPr>
          <a:xfrm rot="1266680">
            <a:off x="4740256" y="2645730"/>
            <a:ext cx="959368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91382BD3-B59B-498D-91E5-4DD438977EAF}"/>
              </a:ext>
            </a:extLst>
          </p:cNvPr>
          <p:cNvSpPr/>
          <p:nvPr/>
        </p:nvSpPr>
        <p:spPr>
          <a:xfrm rot="19201153">
            <a:off x="5272644" y="2191251"/>
            <a:ext cx="2023022" cy="182880"/>
          </a:xfrm>
          <a:prstGeom prst="rect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0D2359F5-EDE3-4F4A-AEE8-10CF727CC929}"/>
              </a:ext>
            </a:extLst>
          </p:cNvPr>
          <p:cNvSpPr/>
          <p:nvPr/>
        </p:nvSpPr>
        <p:spPr>
          <a:xfrm>
            <a:off x="1337116" y="4093333"/>
            <a:ext cx="129029" cy="129029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4" name="Oval 153">
            <a:extLst>
              <a:ext uri="{FF2B5EF4-FFF2-40B4-BE49-F238E27FC236}">
                <a16:creationId xmlns:a16="http://schemas.microsoft.com/office/drawing/2014/main" id="{95A95E40-8460-4331-A6F2-004D1CCA3A61}"/>
              </a:ext>
            </a:extLst>
          </p:cNvPr>
          <p:cNvSpPr/>
          <p:nvPr/>
        </p:nvSpPr>
        <p:spPr>
          <a:xfrm>
            <a:off x="2022861" y="4443247"/>
            <a:ext cx="129029" cy="129029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5" name="Oval 154">
            <a:extLst>
              <a:ext uri="{FF2B5EF4-FFF2-40B4-BE49-F238E27FC236}">
                <a16:creationId xmlns:a16="http://schemas.microsoft.com/office/drawing/2014/main" id="{7EA42C5A-6B82-40A7-92B8-026EE8C2E0E7}"/>
              </a:ext>
            </a:extLst>
          </p:cNvPr>
          <p:cNvSpPr/>
          <p:nvPr/>
        </p:nvSpPr>
        <p:spPr>
          <a:xfrm>
            <a:off x="3155207" y="3081517"/>
            <a:ext cx="129029" cy="129029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6" name="Oval 155">
            <a:extLst>
              <a:ext uri="{FF2B5EF4-FFF2-40B4-BE49-F238E27FC236}">
                <a16:creationId xmlns:a16="http://schemas.microsoft.com/office/drawing/2014/main" id="{5C55115E-CE4E-401A-AC65-54E117C2E557}"/>
              </a:ext>
            </a:extLst>
          </p:cNvPr>
          <p:cNvSpPr/>
          <p:nvPr/>
        </p:nvSpPr>
        <p:spPr>
          <a:xfrm>
            <a:off x="4025289" y="3477917"/>
            <a:ext cx="129029" cy="129029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705DBD8A-5000-400B-800B-B2E892AD309E}"/>
              </a:ext>
            </a:extLst>
          </p:cNvPr>
          <p:cNvSpPr/>
          <p:nvPr/>
        </p:nvSpPr>
        <p:spPr>
          <a:xfrm>
            <a:off x="4824979" y="2532659"/>
            <a:ext cx="129029" cy="129029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15B0341B-31BD-4100-905E-51EFF13B3283}"/>
              </a:ext>
            </a:extLst>
          </p:cNvPr>
          <p:cNvSpPr/>
          <p:nvPr/>
        </p:nvSpPr>
        <p:spPr>
          <a:xfrm>
            <a:off x="5513837" y="2799820"/>
            <a:ext cx="129029" cy="129029"/>
          </a:xfrm>
          <a:prstGeom prst="ellipse">
            <a:avLst/>
          </a:prstGeom>
          <a:gradFill flip="none" rotWithShape="1">
            <a:gsLst>
              <a:gs pos="0">
                <a:schemeClr val="accent4"/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>
              <a:solidFill>
                <a:schemeClr val="tx1"/>
              </a:solidFill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68302CDB-6A77-46A9-AC36-15D5C127BEE2}"/>
              </a:ext>
            </a:extLst>
          </p:cNvPr>
          <p:cNvGrpSpPr/>
          <p:nvPr/>
        </p:nvGrpSpPr>
        <p:grpSpPr>
          <a:xfrm rot="20855145">
            <a:off x="6592699" y="1478584"/>
            <a:ext cx="610271" cy="548640"/>
            <a:chOff x="8817102" y="1225804"/>
            <a:chExt cx="610271" cy="548640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22E7F0F3-208A-41D1-85E1-125ADB98D05B}"/>
                </a:ext>
              </a:extLst>
            </p:cNvPr>
            <p:cNvGrpSpPr/>
            <p:nvPr/>
          </p:nvGrpSpPr>
          <p:grpSpPr>
            <a:xfrm rot="1527336">
              <a:off x="8817102" y="1225804"/>
              <a:ext cx="584883" cy="548640"/>
              <a:chOff x="8760368" y="1190003"/>
              <a:chExt cx="584883" cy="548640"/>
            </a:xfrm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6FFA0546-4B1B-40F1-BF34-C15DD4A2E453}"/>
                  </a:ext>
                </a:extLst>
              </p:cNvPr>
              <p:cNvSpPr/>
              <p:nvPr/>
            </p:nvSpPr>
            <p:spPr>
              <a:xfrm rot="10917519">
                <a:off x="8760368" y="1190647"/>
                <a:ext cx="548640" cy="18288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67FE8A58-4225-4BD4-ADCE-8B7097599F1E}"/>
                  </a:ext>
                </a:extLst>
              </p:cNvPr>
              <p:cNvSpPr/>
              <p:nvPr/>
            </p:nvSpPr>
            <p:spPr>
              <a:xfrm rot="16200000" flipH="1">
                <a:off x="8979491" y="1372883"/>
                <a:ext cx="548640" cy="18288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4"/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8100000" scaled="1"/>
                <a:tileRect/>
              </a:gradFill>
              <a:ln w="6350">
                <a:solidFill>
                  <a:schemeClr val="bg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80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E6546A53-ED53-4D04-A46A-3F8A1E39CF81}"/>
                </a:ext>
              </a:extLst>
            </p:cNvPr>
            <p:cNvSpPr/>
            <p:nvPr/>
          </p:nvSpPr>
          <p:spPr>
            <a:xfrm>
              <a:off x="9298344" y="1356874"/>
              <a:ext cx="129029" cy="129029"/>
            </a:xfrm>
            <a:prstGeom prst="ellipse">
              <a:avLst/>
            </a:prstGeom>
            <a:gradFill flip="none" rotWithShape="1">
              <a:gsLst>
                <a:gs pos="0">
                  <a:schemeClr val="accent4"/>
                </a:gs>
                <a:gs pos="100000">
                  <a:schemeClr val="accent4">
                    <a:lumMod val="20000"/>
                    <a:lumOff val="80000"/>
                  </a:schemeClr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>
                <a:solidFill>
                  <a:schemeClr val="tx1"/>
                </a:solidFill>
              </a:endParaRPr>
            </a:p>
          </p:txBody>
        </p:sp>
      </p:grpSp>
      <p:grpSp>
        <p:nvGrpSpPr>
          <p:cNvPr id="164" name="Graphic 39">
            <a:extLst>
              <a:ext uri="{FF2B5EF4-FFF2-40B4-BE49-F238E27FC236}">
                <a16:creationId xmlns:a16="http://schemas.microsoft.com/office/drawing/2014/main" id="{0E99AF52-A2DD-4973-9D69-7AB2A8D4CD30}"/>
              </a:ext>
            </a:extLst>
          </p:cNvPr>
          <p:cNvGrpSpPr/>
          <p:nvPr/>
        </p:nvGrpSpPr>
        <p:grpSpPr>
          <a:xfrm>
            <a:off x="7098221" y="321523"/>
            <a:ext cx="4617650" cy="1672720"/>
            <a:chOff x="4229100" y="2752725"/>
            <a:chExt cx="3733800" cy="1352550"/>
          </a:xfrm>
          <a:solidFill>
            <a:schemeClr val="accent4"/>
          </a:solidFill>
        </p:grpSpPr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CFD4A7E0-1060-4FF7-9705-11C4FF3EFECF}"/>
                </a:ext>
              </a:extLst>
            </p:cNvPr>
            <p:cNvSpPr/>
            <p:nvPr/>
          </p:nvSpPr>
          <p:spPr>
            <a:xfrm>
              <a:off x="4654391" y="3161824"/>
              <a:ext cx="514350" cy="838200"/>
            </a:xfrm>
            <a:custGeom>
              <a:avLst/>
              <a:gdLst>
                <a:gd name="connsiteX0" fmla="*/ 261461 w 514350"/>
                <a:gd name="connsiteY0" fmla="*/ 7144 h 838200"/>
                <a:gd name="connsiteX1" fmla="*/ 7144 w 514350"/>
                <a:gd name="connsiteY1" fmla="*/ 254794 h 838200"/>
                <a:gd name="connsiteX2" fmla="*/ 51911 w 514350"/>
                <a:gd name="connsiteY2" fmla="*/ 394811 h 838200"/>
                <a:gd name="connsiteX3" fmla="*/ 74771 w 514350"/>
                <a:gd name="connsiteY3" fmla="*/ 436721 h 838200"/>
                <a:gd name="connsiteX4" fmla="*/ 138589 w 514350"/>
                <a:gd name="connsiteY4" fmla="*/ 620554 h 838200"/>
                <a:gd name="connsiteX5" fmla="*/ 144304 w 514350"/>
                <a:gd name="connsiteY5" fmla="*/ 653891 h 838200"/>
                <a:gd name="connsiteX6" fmla="*/ 144304 w 514350"/>
                <a:gd name="connsiteY6" fmla="*/ 757714 h 838200"/>
                <a:gd name="connsiteX7" fmla="*/ 190976 w 514350"/>
                <a:gd name="connsiteY7" fmla="*/ 813911 h 838200"/>
                <a:gd name="connsiteX8" fmla="*/ 190976 w 514350"/>
                <a:gd name="connsiteY8" fmla="*/ 814864 h 838200"/>
                <a:gd name="connsiteX9" fmla="*/ 244316 w 514350"/>
                <a:gd name="connsiteY9" fmla="*/ 835819 h 838200"/>
                <a:gd name="connsiteX10" fmla="*/ 264319 w 514350"/>
                <a:gd name="connsiteY10" fmla="*/ 835819 h 838200"/>
                <a:gd name="connsiteX11" fmla="*/ 317659 w 514350"/>
                <a:gd name="connsiteY11" fmla="*/ 814864 h 838200"/>
                <a:gd name="connsiteX12" fmla="*/ 317659 w 514350"/>
                <a:gd name="connsiteY12" fmla="*/ 814864 h 838200"/>
                <a:gd name="connsiteX13" fmla="*/ 370999 w 514350"/>
                <a:gd name="connsiteY13" fmla="*/ 754856 h 838200"/>
                <a:gd name="connsiteX14" fmla="*/ 370999 w 514350"/>
                <a:gd name="connsiteY14" fmla="*/ 654844 h 838200"/>
                <a:gd name="connsiteX15" fmla="*/ 386239 w 514350"/>
                <a:gd name="connsiteY15" fmla="*/ 597694 h 838200"/>
                <a:gd name="connsiteX16" fmla="*/ 430054 w 514350"/>
                <a:gd name="connsiteY16" fmla="*/ 485299 h 838200"/>
                <a:gd name="connsiteX17" fmla="*/ 491014 w 514350"/>
                <a:gd name="connsiteY17" fmla="*/ 362426 h 838200"/>
                <a:gd name="connsiteX18" fmla="*/ 491014 w 514350"/>
                <a:gd name="connsiteY18" fmla="*/ 362426 h 838200"/>
                <a:gd name="connsiteX19" fmla="*/ 515779 w 514350"/>
                <a:gd name="connsiteY19" fmla="*/ 256699 h 838200"/>
                <a:gd name="connsiteX20" fmla="*/ 261461 w 514350"/>
                <a:gd name="connsiteY20" fmla="*/ 7144 h 8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514350" h="838200">
                  <a:moveTo>
                    <a:pt x="261461" y="7144"/>
                  </a:moveTo>
                  <a:cubicBezTo>
                    <a:pt x="121444" y="7144"/>
                    <a:pt x="7144" y="117634"/>
                    <a:pt x="7144" y="254794"/>
                  </a:cubicBezTo>
                  <a:cubicBezTo>
                    <a:pt x="7144" y="307181"/>
                    <a:pt x="23336" y="354806"/>
                    <a:pt x="51911" y="394811"/>
                  </a:cubicBezTo>
                  <a:lnTo>
                    <a:pt x="74771" y="436721"/>
                  </a:lnTo>
                  <a:cubicBezTo>
                    <a:pt x="106204" y="493871"/>
                    <a:pt x="128111" y="555784"/>
                    <a:pt x="138589" y="620554"/>
                  </a:cubicBezTo>
                  <a:lnTo>
                    <a:pt x="144304" y="653891"/>
                  </a:lnTo>
                  <a:lnTo>
                    <a:pt x="144304" y="757714"/>
                  </a:lnTo>
                  <a:cubicBezTo>
                    <a:pt x="144304" y="785336"/>
                    <a:pt x="164306" y="809149"/>
                    <a:pt x="190976" y="813911"/>
                  </a:cubicBezTo>
                  <a:lnTo>
                    <a:pt x="190976" y="814864"/>
                  </a:lnTo>
                  <a:cubicBezTo>
                    <a:pt x="190976" y="826294"/>
                    <a:pt x="214789" y="835819"/>
                    <a:pt x="244316" y="835819"/>
                  </a:cubicBezTo>
                  <a:lnTo>
                    <a:pt x="264319" y="835819"/>
                  </a:lnTo>
                  <a:cubicBezTo>
                    <a:pt x="293846" y="835819"/>
                    <a:pt x="317659" y="826294"/>
                    <a:pt x="317659" y="814864"/>
                  </a:cubicBezTo>
                  <a:lnTo>
                    <a:pt x="317659" y="814864"/>
                  </a:lnTo>
                  <a:cubicBezTo>
                    <a:pt x="348139" y="811054"/>
                    <a:pt x="370999" y="786289"/>
                    <a:pt x="370999" y="754856"/>
                  </a:cubicBezTo>
                  <a:lnTo>
                    <a:pt x="370999" y="654844"/>
                  </a:lnTo>
                  <a:lnTo>
                    <a:pt x="386239" y="597694"/>
                  </a:lnTo>
                  <a:cubicBezTo>
                    <a:pt x="396716" y="558641"/>
                    <a:pt x="411004" y="520541"/>
                    <a:pt x="430054" y="485299"/>
                  </a:cubicBezTo>
                  <a:lnTo>
                    <a:pt x="491014" y="362426"/>
                  </a:lnTo>
                  <a:lnTo>
                    <a:pt x="491014" y="362426"/>
                  </a:lnTo>
                  <a:cubicBezTo>
                    <a:pt x="507206" y="330041"/>
                    <a:pt x="515779" y="293846"/>
                    <a:pt x="515779" y="256699"/>
                  </a:cubicBezTo>
                  <a:cubicBezTo>
                    <a:pt x="515779" y="117634"/>
                    <a:pt x="401479" y="7144"/>
                    <a:pt x="261461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64CF1813-15C5-41F7-8D85-C9D918EB01F1}"/>
                </a:ext>
              </a:extLst>
            </p:cNvPr>
            <p:cNvSpPr/>
            <p:nvPr/>
          </p:nvSpPr>
          <p:spPr>
            <a:xfrm>
              <a:off x="5764054" y="3871436"/>
              <a:ext cx="200025" cy="228600"/>
            </a:xfrm>
            <a:custGeom>
              <a:avLst/>
              <a:gdLst>
                <a:gd name="connsiteX0" fmla="*/ 192881 w 200025"/>
                <a:gd name="connsiteY0" fmla="*/ 11906 h 228600"/>
                <a:gd name="connsiteX1" fmla="*/ 175736 w 200025"/>
                <a:gd name="connsiteY1" fmla="*/ 7144 h 228600"/>
                <a:gd name="connsiteX2" fmla="*/ 158591 w 200025"/>
                <a:gd name="connsiteY2" fmla="*/ 11906 h 228600"/>
                <a:gd name="connsiteX3" fmla="*/ 150971 w 200025"/>
                <a:gd name="connsiteY3" fmla="*/ 23336 h 228600"/>
                <a:gd name="connsiteX4" fmla="*/ 150971 w 200025"/>
                <a:gd name="connsiteY4" fmla="*/ 138589 h 228600"/>
                <a:gd name="connsiteX5" fmla="*/ 137636 w 200025"/>
                <a:gd name="connsiteY5" fmla="*/ 171926 h 228600"/>
                <a:gd name="connsiteX6" fmla="*/ 104299 w 200025"/>
                <a:gd name="connsiteY6" fmla="*/ 186214 h 228600"/>
                <a:gd name="connsiteX7" fmla="*/ 70961 w 200025"/>
                <a:gd name="connsiteY7" fmla="*/ 171926 h 228600"/>
                <a:gd name="connsiteX8" fmla="*/ 56674 w 200025"/>
                <a:gd name="connsiteY8" fmla="*/ 138589 h 228600"/>
                <a:gd name="connsiteX9" fmla="*/ 56674 w 200025"/>
                <a:gd name="connsiteY9" fmla="*/ 24289 h 228600"/>
                <a:gd name="connsiteX10" fmla="*/ 49054 w 200025"/>
                <a:gd name="connsiteY10" fmla="*/ 12859 h 228600"/>
                <a:gd name="connsiteX11" fmla="*/ 31909 w 200025"/>
                <a:gd name="connsiteY11" fmla="*/ 8096 h 228600"/>
                <a:gd name="connsiteX12" fmla="*/ 14764 w 200025"/>
                <a:gd name="connsiteY12" fmla="*/ 12859 h 228600"/>
                <a:gd name="connsiteX13" fmla="*/ 7144 w 200025"/>
                <a:gd name="connsiteY13" fmla="*/ 24289 h 228600"/>
                <a:gd name="connsiteX14" fmla="*/ 7144 w 200025"/>
                <a:gd name="connsiteY14" fmla="*/ 138589 h 228600"/>
                <a:gd name="connsiteX15" fmla="*/ 35719 w 200025"/>
                <a:gd name="connsiteY15" fmla="*/ 201454 h 228600"/>
                <a:gd name="connsiteX16" fmla="*/ 102394 w 200025"/>
                <a:gd name="connsiteY16" fmla="*/ 229076 h 228600"/>
                <a:gd name="connsiteX17" fmla="*/ 169069 w 200025"/>
                <a:gd name="connsiteY17" fmla="*/ 201454 h 228600"/>
                <a:gd name="connsiteX18" fmla="*/ 196691 w 200025"/>
                <a:gd name="connsiteY18" fmla="*/ 138589 h 228600"/>
                <a:gd name="connsiteX19" fmla="*/ 196691 w 200025"/>
                <a:gd name="connsiteY19" fmla="*/ 23336 h 228600"/>
                <a:gd name="connsiteX20" fmla="*/ 192881 w 200025"/>
                <a:gd name="connsiteY20" fmla="*/ 11906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00025" h="228600">
                  <a:moveTo>
                    <a:pt x="192881" y="11906"/>
                  </a:moveTo>
                  <a:cubicBezTo>
                    <a:pt x="188119" y="9049"/>
                    <a:pt x="182404" y="7144"/>
                    <a:pt x="175736" y="7144"/>
                  </a:cubicBezTo>
                  <a:cubicBezTo>
                    <a:pt x="169069" y="7144"/>
                    <a:pt x="163354" y="9049"/>
                    <a:pt x="158591" y="11906"/>
                  </a:cubicBezTo>
                  <a:cubicBezTo>
                    <a:pt x="153829" y="14764"/>
                    <a:pt x="150971" y="18574"/>
                    <a:pt x="150971" y="23336"/>
                  </a:cubicBezTo>
                  <a:lnTo>
                    <a:pt x="150971" y="138589"/>
                  </a:lnTo>
                  <a:cubicBezTo>
                    <a:pt x="150971" y="150971"/>
                    <a:pt x="146209" y="162401"/>
                    <a:pt x="137636" y="171926"/>
                  </a:cubicBezTo>
                  <a:cubicBezTo>
                    <a:pt x="128111" y="181451"/>
                    <a:pt x="117634" y="186214"/>
                    <a:pt x="104299" y="186214"/>
                  </a:cubicBezTo>
                  <a:cubicBezTo>
                    <a:pt x="91916" y="186214"/>
                    <a:pt x="80486" y="181451"/>
                    <a:pt x="70961" y="171926"/>
                  </a:cubicBezTo>
                  <a:cubicBezTo>
                    <a:pt x="61436" y="162401"/>
                    <a:pt x="56674" y="150971"/>
                    <a:pt x="56674" y="138589"/>
                  </a:cubicBezTo>
                  <a:lnTo>
                    <a:pt x="56674" y="24289"/>
                  </a:lnTo>
                  <a:cubicBezTo>
                    <a:pt x="56674" y="20479"/>
                    <a:pt x="53816" y="16669"/>
                    <a:pt x="49054" y="12859"/>
                  </a:cubicBezTo>
                  <a:cubicBezTo>
                    <a:pt x="44291" y="10001"/>
                    <a:pt x="38576" y="8096"/>
                    <a:pt x="31909" y="8096"/>
                  </a:cubicBezTo>
                  <a:cubicBezTo>
                    <a:pt x="25241" y="8096"/>
                    <a:pt x="19526" y="10001"/>
                    <a:pt x="14764" y="12859"/>
                  </a:cubicBezTo>
                  <a:cubicBezTo>
                    <a:pt x="10001" y="15716"/>
                    <a:pt x="7144" y="19526"/>
                    <a:pt x="7144" y="24289"/>
                  </a:cubicBezTo>
                  <a:lnTo>
                    <a:pt x="7144" y="138589"/>
                  </a:lnTo>
                  <a:cubicBezTo>
                    <a:pt x="7144" y="162401"/>
                    <a:pt x="16669" y="184309"/>
                    <a:pt x="35719" y="201454"/>
                  </a:cubicBezTo>
                  <a:cubicBezTo>
                    <a:pt x="54769" y="219551"/>
                    <a:pt x="76676" y="229076"/>
                    <a:pt x="102394" y="229076"/>
                  </a:cubicBezTo>
                  <a:cubicBezTo>
                    <a:pt x="128111" y="229076"/>
                    <a:pt x="150019" y="219551"/>
                    <a:pt x="169069" y="201454"/>
                  </a:cubicBezTo>
                  <a:cubicBezTo>
                    <a:pt x="188119" y="183356"/>
                    <a:pt x="196691" y="162401"/>
                    <a:pt x="196691" y="138589"/>
                  </a:cubicBezTo>
                  <a:lnTo>
                    <a:pt x="196691" y="23336"/>
                  </a:lnTo>
                  <a:cubicBezTo>
                    <a:pt x="199549" y="18574"/>
                    <a:pt x="197644" y="14764"/>
                    <a:pt x="192881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2F49F851-94D9-4860-B91E-E21E52E671F0}"/>
                </a:ext>
              </a:extLst>
            </p:cNvPr>
            <p:cNvSpPr/>
            <p:nvPr/>
          </p:nvSpPr>
          <p:spPr>
            <a:xfrm>
              <a:off x="5992654" y="3868579"/>
              <a:ext cx="171450" cy="228600"/>
            </a:xfrm>
            <a:custGeom>
              <a:avLst/>
              <a:gdLst>
                <a:gd name="connsiteX0" fmla="*/ 127159 w 171450"/>
                <a:gd name="connsiteY0" fmla="*/ 109061 h 228600"/>
                <a:gd name="connsiteX1" fmla="*/ 94774 w 171450"/>
                <a:gd name="connsiteY1" fmla="*/ 98584 h 228600"/>
                <a:gd name="connsiteX2" fmla="*/ 67151 w 171450"/>
                <a:gd name="connsiteY2" fmla="*/ 88106 h 228600"/>
                <a:gd name="connsiteX3" fmla="*/ 55721 w 171450"/>
                <a:gd name="connsiteY3" fmla="*/ 70961 h 228600"/>
                <a:gd name="connsiteX4" fmla="*/ 65246 w 171450"/>
                <a:gd name="connsiteY4" fmla="*/ 52864 h 228600"/>
                <a:gd name="connsiteX5" fmla="*/ 92869 w 171450"/>
                <a:gd name="connsiteY5" fmla="*/ 44291 h 228600"/>
                <a:gd name="connsiteX6" fmla="*/ 123349 w 171450"/>
                <a:gd name="connsiteY6" fmla="*/ 50959 h 228600"/>
                <a:gd name="connsiteX7" fmla="*/ 142399 w 171450"/>
                <a:gd name="connsiteY7" fmla="*/ 57626 h 228600"/>
                <a:gd name="connsiteX8" fmla="*/ 155734 w 171450"/>
                <a:gd name="connsiteY8" fmla="*/ 49054 h 228600"/>
                <a:gd name="connsiteX9" fmla="*/ 160496 w 171450"/>
                <a:gd name="connsiteY9" fmla="*/ 33814 h 228600"/>
                <a:gd name="connsiteX10" fmla="*/ 139541 w 171450"/>
                <a:gd name="connsiteY10" fmla="*/ 14764 h 228600"/>
                <a:gd name="connsiteX11" fmla="*/ 91916 w 171450"/>
                <a:gd name="connsiteY11" fmla="*/ 7144 h 228600"/>
                <a:gd name="connsiteX12" fmla="*/ 32861 w 171450"/>
                <a:gd name="connsiteY12" fmla="*/ 26194 h 228600"/>
                <a:gd name="connsiteX13" fmla="*/ 13811 w 171450"/>
                <a:gd name="connsiteY13" fmla="*/ 72866 h 228600"/>
                <a:gd name="connsiteX14" fmla="*/ 25241 w 171450"/>
                <a:gd name="connsiteY14" fmla="*/ 107156 h 228600"/>
                <a:gd name="connsiteX15" fmla="*/ 52864 w 171450"/>
                <a:gd name="connsiteY15" fmla="*/ 126206 h 228600"/>
                <a:gd name="connsiteX16" fmla="*/ 85249 w 171450"/>
                <a:gd name="connsiteY16" fmla="*/ 135731 h 228600"/>
                <a:gd name="connsiteX17" fmla="*/ 112871 w 171450"/>
                <a:gd name="connsiteY17" fmla="*/ 148114 h 228600"/>
                <a:gd name="connsiteX18" fmla="*/ 124301 w 171450"/>
                <a:gd name="connsiteY18" fmla="*/ 169069 h 228600"/>
                <a:gd name="connsiteX19" fmla="*/ 85249 w 171450"/>
                <a:gd name="connsiteY19" fmla="*/ 193834 h 228600"/>
                <a:gd name="connsiteX20" fmla="*/ 54769 w 171450"/>
                <a:gd name="connsiteY20" fmla="*/ 188119 h 228600"/>
                <a:gd name="connsiteX21" fmla="*/ 34766 w 171450"/>
                <a:gd name="connsiteY21" fmla="*/ 177641 h 228600"/>
                <a:gd name="connsiteX22" fmla="*/ 23336 w 171450"/>
                <a:gd name="connsiteY22" fmla="*/ 171926 h 228600"/>
                <a:gd name="connsiteX23" fmla="*/ 11906 w 171450"/>
                <a:gd name="connsiteY23" fmla="*/ 179546 h 228600"/>
                <a:gd name="connsiteX24" fmla="*/ 7144 w 171450"/>
                <a:gd name="connsiteY24" fmla="*/ 193834 h 228600"/>
                <a:gd name="connsiteX25" fmla="*/ 30004 w 171450"/>
                <a:gd name="connsiteY25" fmla="*/ 219551 h 228600"/>
                <a:gd name="connsiteX26" fmla="*/ 85249 w 171450"/>
                <a:gd name="connsiteY26" fmla="*/ 230981 h 228600"/>
                <a:gd name="connsiteX27" fmla="*/ 145256 w 171450"/>
                <a:gd name="connsiteY27" fmla="*/ 213836 h 228600"/>
                <a:gd name="connsiteX28" fmla="*/ 166211 w 171450"/>
                <a:gd name="connsiteY28" fmla="*/ 167164 h 228600"/>
                <a:gd name="connsiteX29" fmla="*/ 154781 w 171450"/>
                <a:gd name="connsiteY29" fmla="*/ 129064 h 228600"/>
                <a:gd name="connsiteX30" fmla="*/ 127159 w 171450"/>
                <a:gd name="connsiteY30" fmla="*/ 109061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50" h="228600">
                  <a:moveTo>
                    <a:pt x="127159" y="109061"/>
                  </a:moveTo>
                  <a:cubicBezTo>
                    <a:pt x="116681" y="105251"/>
                    <a:pt x="105251" y="101441"/>
                    <a:pt x="94774" y="98584"/>
                  </a:cubicBezTo>
                  <a:cubicBezTo>
                    <a:pt x="84296" y="95726"/>
                    <a:pt x="74771" y="91916"/>
                    <a:pt x="67151" y="88106"/>
                  </a:cubicBezTo>
                  <a:cubicBezTo>
                    <a:pt x="59531" y="83344"/>
                    <a:pt x="55721" y="77629"/>
                    <a:pt x="55721" y="70961"/>
                  </a:cubicBezTo>
                  <a:cubicBezTo>
                    <a:pt x="55721" y="64294"/>
                    <a:pt x="58579" y="57626"/>
                    <a:pt x="65246" y="52864"/>
                  </a:cubicBezTo>
                  <a:cubicBezTo>
                    <a:pt x="70961" y="47149"/>
                    <a:pt x="80486" y="44291"/>
                    <a:pt x="92869" y="44291"/>
                  </a:cubicBezTo>
                  <a:cubicBezTo>
                    <a:pt x="102394" y="44291"/>
                    <a:pt x="112871" y="46196"/>
                    <a:pt x="123349" y="50959"/>
                  </a:cubicBezTo>
                  <a:cubicBezTo>
                    <a:pt x="133826" y="55721"/>
                    <a:pt x="140494" y="57626"/>
                    <a:pt x="142399" y="57626"/>
                  </a:cubicBezTo>
                  <a:cubicBezTo>
                    <a:pt x="147161" y="57626"/>
                    <a:pt x="151924" y="54769"/>
                    <a:pt x="155734" y="49054"/>
                  </a:cubicBezTo>
                  <a:cubicBezTo>
                    <a:pt x="159544" y="43339"/>
                    <a:pt x="160496" y="38576"/>
                    <a:pt x="160496" y="33814"/>
                  </a:cubicBezTo>
                  <a:cubicBezTo>
                    <a:pt x="160496" y="26194"/>
                    <a:pt x="153829" y="20479"/>
                    <a:pt x="139541" y="14764"/>
                  </a:cubicBezTo>
                  <a:cubicBezTo>
                    <a:pt x="125254" y="9049"/>
                    <a:pt x="109061" y="7144"/>
                    <a:pt x="91916" y="7144"/>
                  </a:cubicBezTo>
                  <a:cubicBezTo>
                    <a:pt x="65246" y="7144"/>
                    <a:pt x="45244" y="13811"/>
                    <a:pt x="32861" y="26194"/>
                  </a:cubicBezTo>
                  <a:cubicBezTo>
                    <a:pt x="20479" y="39529"/>
                    <a:pt x="13811" y="54769"/>
                    <a:pt x="13811" y="72866"/>
                  </a:cubicBezTo>
                  <a:cubicBezTo>
                    <a:pt x="13811" y="87154"/>
                    <a:pt x="17621" y="98584"/>
                    <a:pt x="25241" y="107156"/>
                  </a:cubicBezTo>
                  <a:cubicBezTo>
                    <a:pt x="32861" y="115729"/>
                    <a:pt x="42386" y="122396"/>
                    <a:pt x="52864" y="126206"/>
                  </a:cubicBezTo>
                  <a:cubicBezTo>
                    <a:pt x="63341" y="130016"/>
                    <a:pt x="74771" y="132874"/>
                    <a:pt x="85249" y="135731"/>
                  </a:cubicBezTo>
                  <a:cubicBezTo>
                    <a:pt x="95726" y="138589"/>
                    <a:pt x="105251" y="142399"/>
                    <a:pt x="112871" y="148114"/>
                  </a:cubicBezTo>
                  <a:cubicBezTo>
                    <a:pt x="120491" y="152876"/>
                    <a:pt x="124301" y="160496"/>
                    <a:pt x="124301" y="169069"/>
                  </a:cubicBezTo>
                  <a:cubicBezTo>
                    <a:pt x="124301" y="186214"/>
                    <a:pt x="110966" y="193834"/>
                    <a:pt x="85249" y="193834"/>
                  </a:cubicBezTo>
                  <a:cubicBezTo>
                    <a:pt x="73819" y="193834"/>
                    <a:pt x="63341" y="191929"/>
                    <a:pt x="54769" y="188119"/>
                  </a:cubicBezTo>
                  <a:cubicBezTo>
                    <a:pt x="46196" y="184309"/>
                    <a:pt x="39529" y="180499"/>
                    <a:pt x="34766" y="177641"/>
                  </a:cubicBezTo>
                  <a:cubicBezTo>
                    <a:pt x="30004" y="173831"/>
                    <a:pt x="26194" y="171926"/>
                    <a:pt x="23336" y="171926"/>
                  </a:cubicBezTo>
                  <a:cubicBezTo>
                    <a:pt x="18574" y="171926"/>
                    <a:pt x="14764" y="174784"/>
                    <a:pt x="11906" y="179546"/>
                  </a:cubicBezTo>
                  <a:cubicBezTo>
                    <a:pt x="9049" y="184309"/>
                    <a:pt x="7144" y="189071"/>
                    <a:pt x="7144" y="193834"/>
                  </a:cubicBezTo>
                  <a:cubicBezTo>
                    <a:pt x="7144" y="203359"/>
                    <a:pt x="14764" y="211931"/>
                    <a:pt x="30004" y="219551"/>
                  </a:cubicBezTo>
                  <a:cubicBezTo>
                    <a:pt x="45244" y="227171"/>
                    <a:pt x="64294" y="230981"/>
                    <a:pt x="85249" y="230981"/>
                  </a:cubicBezTo>
                  <a:cubicBezTo>
                    <a:pt x="110966" y="230981"/>
                    <a:pt x="130969" y="225266"/>
                    <a:pt x="145256" y="213836"/>
                  </a:cubicBezTo>
                  <a:cubicBezTo>
                    <a:pt x="159544" y="202406"/>
                    <a:pt x="166211" y="187166"/>
                    <a:pt x="166211" y="167164"/>
                  </a:cubicBezTo>
                  <a:cubicBezTo>
                    <a:pt x="166211" y="151924"/>
                    <a:pt x="162401" y="139541"/>
                    <a:pt x="154781" y="129064"/>
                  </a:cubicBezTo>
                  <a:cubicBezTo>
                    <a:pt x="146209" y="120491"/>
                    <a:pt x="137636" y="113824"/>
                    <a:pt x="127159" y="1090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14BADDAE-7E62-4F68-A40C-B3B850E559C6}"/>
                </a:ext>
              </a:extLst>
            </p:cNvPr>
            <p:cNvSpPr/>
            <p:nvPr/>
          </p:nvSpPr>
          <p:spPr>
            <a:xfrm>
              <a:off x="6186011" y="3766661"/>
              <a:ext cx="66675" cy="57150"/>
            </a:xfrm>
            <a:custGeom>
              <a:avLst/>
              <a:gdLst>
                <a:gd name="connsiteX0" fmla="*/ 35719 w 66675"/>
                <a:gd name="connsiteY0" fmla="*/ 7144 h 57150"/>
                <a:gd name="connsiteX1" fmla="*/ 15716 w 66675"/>
                <a:gd name="connsiteY1" fmla="*/ 14764 h 57150"/>
                <a:gd name="connsiteX2" fmla="*/ 7144 w 66675"/>
                <a:gd name="connsiteY2" fmla="*/ 32861 h 57150"/>
                <a:gd name="connsiteX3" fmla="*/ 15716 w 66675"/>
                <a:gd name="connsiteY3" fmla="*/ 50959 h 57150"/>
                <a:gd name="connsiteX4" fmla="*/ 35719 w 66675"/>
                <a:gd name="connsiteY4" fmla="*/ 58579 h 57150"/>
                <a:gd name="connsiteX5" fmla="*/ 55721 w 66675"/>
                <a:gd name="connsiteY5" fmla="*/ 50959 h 57150"/>
                <a:gd name="connsiteX6" fmla="*/ 64294 w 66675"/>
                <a:gd name="connsiteY6" fmla="*/ 32861 h 57150"/>
                <a:gd name="connsiteX7" fmla="*/ 55721 w 66675"/>
                <a:gd name="connsiteY7" fmla="*/ 14764 h 57150"/>
                <a:gd name="connsiteX8" fmla="*/ 35719 w 66675"/>
                <a:gd name="connsiteY8" fmla="*/ 7144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6675" h="57150">
                  <a:moveTo>
                    <a:pt x="35719" y="7144"/>
                  </a:moveTo>
                  <a:cubicBezTo>
                    <a:pt x="28099" y="7144"/>
                    <a:pt x="21431" y="10001"/>
                    <a:pt x="15716" y="14764"/>
                  </a:cubicBezTo>
                  <a:cubicBezTo>
                    <a:pt x="10001" y="19526"/>
                    <a:pt x="7144" y="25241"/>
                    <a:pt x="7144" y="32861"/>
                  </a:cubicBezTo>
                  <a:cubicBezTo>
                    <a:pt x="7144" y="39529"/>
                    <a:pt x="10001" y="45244"/>
                    <a:pt x="15716" y="50959"/>
                  </a:cubicBezTo>
                  <a:cubicBezTo>
                    <a:pt x="21431" y="55721"/>
                    <a:pt x="28099" y="58579"/>
                    <a:pt x="35719" y="58579"/>
                  </a:cubicBezTo>
                  <a:cubicBezTo>
                    <a:pt x="43339" y="58579"/>
                    <a:pt x="50006" y="55721"/>
                    <a:pt x="55721" y="50959"/>
                  </a:cubicBezTo>
                  <a:cubicBezTo>
                    <a:pt x="61436" y="46196"/>
                    <a:pt x="64294" y="39529"/>
                    <a:pt x="64294" y="32861"/>
                  </a:cubicBezTo>
                  <a:cubicBezTo>
                    <a:pt x="64294" y="26194"/>
                    <a:pt x="61436" y="19526"/>
                    <a:pt x="55721" y="14764"/>
                  </a:cubicBezTo>
                  <a:cubicBezTo>
                    <a:pt x="50006" y="10001"/>
                    <a:pt x="43339" y="7144"/>
                    <a:pt x="35719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74E907BE-00BB-4863-9282-52EEFBAEAE10}"/>
                </a:ext>
              </a:extLst>
            </p:cNvPr>
            <p:cNvSpPr/>
            <p:nvPr/>
          </p:nvSpPr>
          <p:spPr>
            <a:xfrm>
              <a:off x="6190774" y="3871436"/>
              <a:ext cx="57150" cy="228600"/>
            </a:xfrm>
            <a:custGeom>
              <a:avLst/>
              <a:gdLst>
                <a:gd name="connsiteX0" fmla="*/ 48101 w 57150"/>
                <a:gd name="connsiteY0" fmla="*/ 11906 h 228600"/>
                <a:gd name="connsiteX1" fmla="*/ 30956 w 57150"/>
                <a:gd name="connsiteY1" fmla="*/ 7144 h 228600"/>
                <a:gd name="connsiteX2" fmla="*/ 13811 w 57150"/>
                <a:gd name="connsiteY2" fmla="*/ 11906 h 228600"/>
                <a:gd name="connsiteX3" fmla="*/ 7144 w 57150"/>
                <a:gd name="connsiteY3" fmla="*/ 23336 h 228600"/>
                <a:gd name="connsiteX4" fmla="*/ 7144 w 57150"/>
                <a:gd name="connsiteY4" fmla="*/ 209074 h 228600"/>
                <a:gd name="connsiteX5" fmla="*/ 13811 w 57150"/>
                <a:gd name="connsiteY5" fmla="*/ 220504 h 228600"/>
                <a:gd name="connsiteX6" fmla="*/ 30956 w 57150"/>
                <a:gd name="connsiteY6" fmla="*/ 225266 h 228600"/>
                <a:gd name="connsiteX7" fmla="*/ 48101 w 57150"/>
                <a:gd name="connsiteY7" fmla="*/ 220504 h 228600"/>
                <a:gd name="connsiteX8" fmla="*/ 54769 w 57150"/>
                <a:gd name="connsiteY8" fmla="*/ 209074 h 228600"/>
                <a:gd name="connsiteX9" fmla="*/ 54769 w 57150"/>
                <a:gd name="connsiteY9" fmla="*/ 23336 h 228600"/>
                <a:gd name="connsiteX10" fmla="*/ 48101 w 57150"/>
                <a:gd name="connsiteY10" fmla="*/ 11906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150" h="228600">
                  <a:moveTo>
                    <a:pt x="48101" y="11906"/>
                  </a:moveTo>
                  <a:cubicBezTo>
                    <a:pt x="43339" y="9049"/>
                    <a:pt x="37624" y="7144"/>
                    <a:pt x="30956" y="7144"/>
                  </a:cubicBezTo>
                  <a:cubicBezTo>
                    <a:pt x="24289" y="7144"/>
                    <a:pt x="18574" y="9049"/>
                    <a:pt x="13811" y="11906"/>
                  </a:cubicBezTo>
                  <a:cubicBezTo>
                    <a:pt x="9049" y="14764"/>
                    <a:pt x="7144" y="18574"/>
                    <a:pt x="7144" y="23336"/>
                  </a:cubicBezTo>
                  <a:lnTo>
                    <a:pt x="7144" y="209074"/>
                  </a:lnTo>
                  <a:cubicBezTo>
                    <a:pt x="7144" y="212884"/>
                    <a:pt x="9049" y="216694"/>
                    <a:pt x="13811" y="220504"/>
                  </a:cubicBezTo>
                  <a:cubicBezTo>
                    <a:pt x="18574" y="224314"/>
                    <a:pt x="24289" y="225266"/>
                    <a:pt x="30956" y="225266"/>
                  </a:cubicBezTo>
                  <a:cubicBezTo>
                    <a:pt x="37624" y="225266"/>
                    <a:pt x="43339" y="223361"/>
                    <a:pt x="48101" y="220504"/>
                  </a:cubicBezTo>
                  <a:cubicBezTo>
                    <a:pt x="52864" y="217646"/>
                    <a:pt x="54769" y="213836"/>
                    <a:pt x="54769" y="209074"/>
                  </a:cubicBezTo>
                  <a:lnTo>
                    <a:pt x="54769" y="23336"/>
                  </a:lnTo>
                  <a:cubicBezTo>
                    <a:pt x="54769" y="18574"/>
                    <a:pt x="52864" y="14764"/>
                    <a:pt x="48101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2A7DCC74-D55F-41C4-8863-4A40598CF050}"/>
                </a:ext>
              </a:extLst>
            </p:cNvPr>
            <p:cNvSpPr/>
            <p:nvPr/>
          </p:nvSpPr>
          <p:spPr>
            <a:xfrm>
              <a:off x="6288881" y="3868579"/>
              <a:ext cx="200025" cy="228600"/>
            </a:xfrm>
            <a:custGeom>
              <a:avLst/>
              <a:gdLst>
                <a:gd name="connsiteX0" fmla="*/ 113824 w 200025"/>
                <a:gd name="connsiteY0" fmla="*/ 7144 h 228600"/>
                <a:gd name="connsiteX1" fmla="*/ 75724 w 200025"/>
                <a:gd name="connsiteY1" fmla="*/ 17621 h 228600"/>
                <a:gd name="connsiteX2" fmla="*/ 51911 w 200025"/>
                <a:gd name="connsiteY2" fmla="*/ 42386 h 228600"/>
                <a:gd name="connsiteX3" fmla="*/ 51911 w 200025"/>
                <a:gd name="connsiteY3" fmla="*/ 25241 h 228600"/>
                <a:gd name="connsiteX4" fmla="*/ 46196 w 200025"/>
                <a:gd name="connsiteY4" fmla="*/ 13811 h 228600"/>
                <a:gd name="connsiteX5" fmla="*/ 30956 w 200025"/>
                <a:gd name="connsiteY5" fmla="*/ 9049 h 228600"/>
                <a:gd name="connsiteX6" fmla="*/ 13811 w 200025"/>
                <a:gd name="connsiteY6" fmla="*/ 13811 h 228600"/>
                <a:gd name="connsiteX7" fmla="*/ 7144 w 200025"/>
                <a:gd name="connsiteY7" fmla="*/ 25241 h 228600"/>
                <a:gd name="connsiteX8" fmla="*/ 7144 w 200025"/>
                <a:gd name="connsiteY8" fmla="*/ 210979 h 228600"/>
                <a:gd name="connsiteX9" fmla="*/ 13811 w 200025"/>
                <a:gd name="connsiteY9" fmla="*/ 222409 h 228600"/>
                <a:gd name="connsiteX10" fmla="*/ 30956 w 200025"/>
                <a:gd name="connsiteY10" fmla="*/ 227171 h 228600"/>
                <a:gd name="connsiteX11" fmla="*/ 48101 w 200025"/>
                <a:gd name="connsiteY11" fmla="*/ 222409 h 228600"/>
                <a:gd name="connsiteX12" fmla="*/ 55721 w 200025"/>
                <a:gd name="connsiteY12" fmla="*/ 211931 h 228600"/>
                <a:gd name="connsiteX13" fmla="*/ 55721 w 200025"/>
                <a:gd name="connsiteY13" fmla="*/ 98584 h 228600"/>
                <a:gd name="connsiteX14" fmla="*/ 69056 w 200025"/>
                <a:gd name="connsiteY14" fmla="*/ 64294 h 228600"/>
                <a:gd name="connsiteX15" fmla="*/ 99536 w 200025"/>
                <a:gd name="connsiteY15" fmla="*/ 50959 h 228600"/>
                <a:gd name="connsiteX16" fmla="*/ 131921 w 200025"/>
                <a:gd name="connsiteY16" fmla="*/ 65246 h 228600"/>
                <a:gd name="connsiteX17" fmla="*/ 145256 w 200025"/>
                <a:gd name="connsiteY17" fmla="*/ 98584 h 228600"/>
                <a:gd name="connsiteX18" fmla="*/ 145256 w 200025"/>
                <a:gd name="connsiteY18" fmla="*/ 211931 h 228600"/>
                <a:gd name="connsiteX19" fmla="*/ 152876 w 200025"/>
                <a:gd name="connsiteY19" fmla="*/ 223361 h 228600"/>
                <a:gd name="connsiteX20" fmla="*/ 169069 w 200025"/>
                <a:gd name="connsiteY20" fmla="*/ 228124 h 228600"/>
                <a:gd name="connsiteX21" fmla="*/ 186214 w 200025"/>
                <a:gd name="connsiteY21" fmla="*/ 223361 h 228600"/>
                <a:gd name="connsiteX22" fmla="*/ 192881 w 200025"/>
                <a:gd name="connsiteY22" fmla="*/ 211931 h 228600"/>
                <a:gd name="connsiteX23" fmla="*/ 192881 w 200025"/>
                <a:gd name="connsiteY23" fmla="*/ 97631 h 228600"/>
                <a:gd name="connsiteX24" fmla="*/ 169069 w 200025"/>
                <a:gd name="connsiteY24" fmla="*/ 33814 h 228600"/>
                <a:gd name="connsiteX25" fmla="*/ 113824 w 200025"/>
                <a:gd name="connsiteY25" fmla="*/ 7144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0025" h="228600">
                  <a:moveTo>
                    <a:pt x="113824" y="7144"/>
                  </a:moveTo>
                  <a:cubicBezTo>
                    <a:pt x="99536" y="7144"/>
                    <a:pt x="87154" y="10954"/>
                    <a:pt x="75724" y="17621"/>
                  </a:cubicBezTo>
                  <a:cubicBezTo>
                    <a:pt x="65246" y="24289"/>
                    <a:pt x="56674" y="32861"/>
                    <a:pt x="51911" y="42386"/>
                  </a:cubicBezTo>
                  <a:lnTo>
                    <a:pt x="51911" y="25241"/>
                  </a:lnTo>
                  <a:cubicBezTo>
                    <a:pt x="51911" y="20479"/>
                    <a:pt x="50006" y="16669"/>
                    <a:pt x="46196" y="13811"/>
                  </a:cubicBezTo>
                  <a:cubicBezTo>
                    <a:pt x="42386" y="10954"/>
                    <a:pt x="36671" y="9049"/>
                    <a:pt x="30956" y="9049"/>
                  </a:cubicBezTo>
                  <a:cubicBezTo>
                    <a:pt x="24289" y="9049"/>
                    <a:pt x="18574" y="10954"/>
                    <a:pt x="13811" y="13811"/>
                  </a:cubicBezTo>
                  <a:cubicBezTo>
                    <a:pt x="9049" y="16669"/>
                    <a:pt x="7144" y="20479"/>
                    <a:pt x="7144" y="25241"/>
                  </a:cubicBezTo>
                  <a:lnTo>
                    <a:pt x="7144" y="210979"/>
                  </a:lnTo>
                  <a:cubicBezTo>
                    <a:pt x="7144" y="214789"/>
                    <a:pt x="9049" y="218599"/>
                    <a:pt x="13811" y="222409"/>
                  </a:cubicBezTo>
                  <a:cubicBezTo>
                    <a:pt x="18574" y="226219"/>
                    <a:pt x="24289" y="227171"/>
                    <a:pt x="30956" y="227171"/>
                  </a:cubicBezTo>
                  <a:cubicBezTo>
                    <a:pt x="37624" y="227171"/>
                    <a:pt x="43339" y="225266"/>
                    <a:pt x="48101" y="222409"/>
                  </a:cubicBezTo>
                  <a:cubicBezTo>
                    <a:pt x="52864" y="219551"/>
                    <a:pt x="55721" y="215741"/>
                    <a:pt x="55721" y="211931"/>
                  </a:cubicBezTo>
                  <a:lnTo>
                    <a:pt x="55721" y="98584"/>
                  </a:lnTo>
                  <a:cubicBezTo>
                    <a:pt x="55721" y="84296"/>
                    <a:pt x="60484" y="72866"/>
                    <a:pt x="69056" y="64294"/>
                  </a:cubicBezTo>
                  <a:cubicBezTo>
                    <a:pt x="77629" y="55721"/>
                    <a:pt x="88106" y="50959"/>
                    <a:pt x="99536" y="50959"/>
                  </a:cubicBezTo>
                  <a:cubicBezTo>
                    <a:pt x="111919" y="50959"/>
                    <a:pt x="123349" y="55721"/>
                    <a:pt x="131921" y="65246"/>
                  </a:cubicBezTo>
                  <a:cubicBezTo>
                    <a:pt x="141446" y="74771"/>
                    <a:pt x="145256" y="86201"/>
                    <a:pt x="145256" y="98584"/>
                  </a:cubicBezTo>
                  <a:lnTo>
                    <a:pt x="145256" y="211931"/>
                  </a:lnTo>
                  <a:cubicBezTo>
                    <a:pt x="145256" y="216694"/>
                    <a:pt x="148114" y="220504"/>
                    <a:pt x="152876" y="223361"/>
                  </a:cubicBezTo>
                  <a:cubicBezTo>
                    <a:pt x="157639" y="226219"/>
                    <a:pt x="163354" y="228124"/>
                    <a:pt x="169069" y="228124"/>
                  </a:cubicBezTo>
                  <a:cubicBezTo>
                    <a:pt x="175736" y="228124"/>
                    <a:pt x="181451" y="226219"/>
                    <a:pt x="186214" y="223361"/>
                  </a:cubicBezTo>
                  <a:cubicBezTo>
                    <a:pt x="190976" y="220504"/>
                    <a:pt x="192881" y="216694"/>
                    <a:pt x="192881" y="211931"/>
                  </a:cubicBezTo>
                  <a:lnTo>
                    <a:pt x="192881" y="97631"/>
                  </a:lnTo>
                  <a:cubicBezTo>
                    <a:pt x="192881" y="72866"/>
                    <a:pt x="185261" y="51911"/>
                    <a:pt x="169069" y="33814"/>
                  </a:cubicBezTo>
                  <a:cubicBezTo>
                    <a:pt x="154781" y="16669"/>
                    <a:pt x="135731" y="7144"/>
                    <a:pt x="113824" y="71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E3535E4E-42E3-4633-89FE-3CB06E05F204}"/>
                </a:ext>
              </a:extLst>
            </p:cNvPr>
            <p:cNvSpPr/>
            <p:nvPr/>
          </p:nvSpPr>
          <p:spPr>
            <a:xfrm>
              <a:off x="6516529" y="3869531"/>
              <a:ext cx="200025" cy="238125"/>
            </a:xfrm>
            <a:custGeom>
              <a:avLst/>
              <a:gdLst>
                <a:gd name="connsiteX0" fmla="*/ 167164 w 200025"/>
                <a:gd name="connsiteY0" fmla="*/ 30956 h 238125"/>
                <a:gd name="connsiteX1" fmla="*/ 102394 w 200025"/>
                <a:gd name="connsiteY1" fmla="*/ 7144 h 238125"/>
                <a:gd name="connsiteX2" fmla="*/ 34766 w 200025"/>
                <a:gd name="connsiteY2" fmla="*/ 33814 h 238125"/>
                <a:gd name="connsiteX3" fmla="*/ 7144 w 200025"/>
                <a:gd name="connsiteY3" fmla="*/ 96679 h 238125"/>
                <a:gd name="connsiteX4" fmla="*/ 7144 w 200025"/>
                <a:gd name="connsiteY4" fmla="*/ 140494 h 238125"/>
                <a:gd name="connsiteX5" fmla="*/ 36671 w 200025"/>
                <a:gd name="connsiteY5" fmla="*/ 206216 h 238125"/>
                <a:gd name="connsiteX6" fmla="*/ 112871 w 200025"/>
                <a:gd name="connsiteY6" fmla="*/ 231934 h 238125"/>
                <a:gd name="connsiteX7" fmla="*/ 167164 w 200025"/>
                <a:gd name="connsiteY7" fmla="*/ 220504 h 238125"/>
                <a:gd name="connsiteX8" fmla="*/ 189071 w 200025"/>
                <a:gd name="connsiteY8" fmla="*/ 197644 h 238125"/>
                <a:gd name="connsiteX9" fmla="*/ 183356 w 200025"/>
                <a:gd name="connsiteY9" fmla="*/ 183356 h 238125"/>
                <a:gd name="connsiteX10" fmla="*/ 170021 w 200025"/>
                <a:gd name="connsiteY10" fmla="*/ 175736 h 238125"/>
                <a:gd name="connsiteX11" fmla="*/ 150019 w 200025"/>
                <a:gd name="connsiteY11" fmla="*/ 184309 h 238125"/>
                <a:gd name="connsiteX12" fmla="*/ 114776 w 200025"/>
                <a:gd name="connsiteY12" fmla="*/ 192881 h 238125"/>
                <a:gd name="connsiteX13" fmla="*/ 71914 w 200025"/>
                <a:gd name="connsiteY13" fmla="*/ 179546 h 238125"/>
                <a:gd name="connsiteX14" fmla="*/ 55721 w 200025"/>
                <a:gd name="connsiteY14" fmla="*/ 142399 h 238125"/>
                <a:gd name="connsiteX15" fmla="*/ 55721 w 200025"/>
                <a:gd name="connsiteY15" fmla="*/ 130969 h 238125"/>
                <a:gd name="connsiteX16" fmla="*/ 152876 w 200025"/>
                <a:gd name="connsiteY16" fmla="*/ 130969 h 238125"/>
                <a:gd name="connsiteX17" fmla="*/ 168116 w 200025"/>
                <a:gd name="connsiteY17" fmla="*/ 130016 h 238125"/>
                <a:gd name="connsiteX18" fmla="*/ 180499 w 200025"/>
                <a:gd name="connsiteY18" fmla="*/ 125254 h 238125"/>
                <a:gd name="connsiteX19" fmla="*/ 190976 w 200025"/>
                <a:gd name="connsiteY19" fmla="*/ 112871 h 238125"/>
                <a:gd name="connsiteX20" fmla="*/ 193834 w 200025"/>
                <a:gd name="connsiteY20" fmla="*/ 90011 h 238125"/>
                <a:gd name="connsiteX21" fmla="*/ 167164 w 200025"/>
                <a:gd name="connsiteY21" fmla="*/ 30956 h 238125"/>
                <a:gd name="connsiteX22" fmla="*/ 144304 w 200025"/>
                <a:gd name="connsiteY22" fmla="*/ 97631 h 238125"/>
                <a:gd name="connsiteX23" fmla="*/ 130969 w 200025"/>
                <a:gd name="connsiteY23" fmla="*/ 100489 h 238125"/>
                <a:gd name="connsiteX24" fmla="*/ 54769 w 200025"/>
                <a:gd name="connsiteY24" fmla="*/ 100489 h 238125"/>
                <a:gd name="connsiteX25" fmla="*/ 54769 w 200025"/>
                <a:gd name="connsiteY25" fmla="*/ 86201 h 238125"/>
                <a:gd name="connsiteX26" fmla="*/ 68104 w 200025"/>
                <a:gd name="connsiteY26" fmla="*/ 55721 h 238125"/>
                <a:gd name="connsiteX27" fmla="*/ 101441 w 200025"/>
                <a:gd name="connsiteY27" fmla="*/ 43339 h 238125"/>
                <a:gd name="connsiteX28" fmla="*/ 134779 w 200025"/>
                <a:gd name="connsiteY28" fmla="*/ 55721 h 238125"/>
                <a:gd name="connsiteX29" fmla="*/ 148114 w 200025"/>
                <a:gd name="connsiteY29" fmla="*/ 86201 h 238125"/>
                <a:gd name="connsiteX30" fmla="*/ 144304 w 200025"/>
                <a:gd name="connsiteY30" fmla="*/ 97631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00025" h="238125">
                  <a:moveTo>
                    <a:pt x="167164" y="30956"/>
                  </a:moveTo>
                  <a:cubicBezTo>
                    <a:pt x="149066" y="14764"/>
                    <a:pt x="128111" y="7144"/>
                    <a:pt x="102394" y="7144"/>
                  </a:cubicBezTo>
                  <a:cubicBezTo>
                    <a:pt x="75724" y="7144"/>
                    <a:pt x="53816" y="15716"/>
                    <a:pt x="34766" y="33814"/>
                  </a:cubicBezTo>
                  <a:cubicBezTo>
                    <a:pt x="15716" y="50959"/>
                    <a:pt x="7144" y="71914"/>
                    <a:pt x="7144" y="96679"/>
                  </a:cubicBezTo>
                  <a:lnTo>
                    <a:pt x="7144" y="140494"/>
                  </a:lnTo>
                  <a:cubicBezTo>
                    <a:pt x="7144" y="168116"/>
                    <a:pt x="17621" y="190024"/>
                    <a:pt x="36671" y="206216"/>
                  </a:cubicBezTo>
                  <a:cubicBezTo>
                    <a:pt x="56674" y="223361"/>
                    <a:pt x="82391" y="231934"/>
                    <a:pt x="112871" y="231934"/>
                  </a:cubicBezTo>
                  <a:cubicBezTo>
                    <a:pt x="134779" y="231934"/>
                    <a:pt x="151924" y="228124"/>
                    <a:pt x="167164" y="220504"/>
                  </a:cubicBezTo>
                  <a:cubicBezTo>
                    <a:pt x="181451" y="212884"/>
                    <a:pt x="189071" y="205264"/>
                    <a:pt x="189071" y="197644"/>
                  </a:cubicBezTo>
                  <a:cubicBezTo>
                    <a:pt x="189071" y="192881"/>
                    <a:pt x="187166" y="188119"/>
                    <a:pt x="183356" y="183356"/>
                  </a:cubicBezTo>
                  <a:cubicBezTo>
                    <a:pt x="179546" y="178594"/>
                    <a:pt x="175736" y="175736"/>
                    <a:pt x="170021" y="175736"/>
                  </a:cubicBezTo>
                  <a:cubicBezTo>
                    <a:pt x="167164" y="175736"/>
                    <a:pt x="160496" y="178594"/>
                    <a:pt x="150019" y="184309"/>
                  </a:cubicBezTo>
                  <a:cubicBezTo>
                    <a:pt x="138589" y="190024"/>
                    <a:pt x="127159" y="192881"/>
                    <a:pt x="114776" y="192881"/>
                  </a:cubicBezTo>
                  <a:cubicBezTo>
                    <a:pt x="96679" y="192881"/>
                    <a:pt x="82391" y="188119"/>
                    <a:pt x="71914" y="179546"/>
                  </a:cubicBezTo>
                  <a:cubicBezTo>
                    <a:pt x="60484" y="170021"/>
                    <a:pt x="55721" y="158591"/>
                    <a:pt x="55721" y="142399"/>
                  </a:cubicBezTo>
                  <a:lnTo>
                    <a:pt x="55721" y="130969"/>
                  </a:lnTo>
                  <a:lnTo>
                    <a:pt x="152876" y="130969"/>
                  </a:lnTo>
                  <a:cubicBezTo>
                    <a:pt x="159544" y="130969"/>
                    <a:pt x="164306" y="130969"/>
                    <a:pt x="168116" y="130016"/>
                  </a:cubicBezTo>
                  <a:cubicBezTo>
                    <a:pt x="171926" y="129064"/>
                    <a:pt x="176689" y="128111"/>
                    <a:pt x="180499" y="125254"/>
                  </a:cubicBezTo>
                  <a:cubicBezTo>
                    <a:pt x="185261" y="122396"/>
                    <a:pt x="188119" y="118586"/>
                    <a:pt x="190976" y="112871"/>
                  </a:cubicBezTo>
                  <a:cubicBezTo>
                    <a:pt x="192881" y="107156"/>
                    <a:pt x="193834" y="99536"/>
                    <a:pt x="193834" y="90011"/>
                  </a:cubicBezTo>
                  <a:cubicBezTo>
                    <a:pt x="193834" y="66199"/>
                    <a:pt x="184309" y="46196"/>
                    <a:pt x="167164" y="30956"/>
                  </a:cubicBezTo>
                  <a:close/>
                  <a:moveTo>
                    <a:pt x="144304" y="97631"/>
                  </a:moveTo>
                  <a:cubicBezTo>
                    <a:pt x="142399" y="99536"/>
                    <a:pt x="137636" y="100489"/>
                    <a:pt x="130969" y="100489"/>
                  </a:cubicBezTo>
                  <a:lnTo>
                    <a:pt x="54769" y="100489"/>
                  </a:lnTo>
                  <a:lnTo>
                    <a:pt x="54769" y="86201"/>
                  </a:lnTo>
                  <a:cubicBezTo>
                    <a:pt x="54769" y="73819"/>
                    <a:pt x="59531" y="63341"/>
                    <a:pt x="68104" y="55721"/>
                  </a:cubicBezTo>
                  <a:cubicBezTo>
                    <a:pt x="77629" y="48101"/>
                    <a:pt x="88106" y="43339"/>
                    <a:pt x="101441" y="43339"/>
                  </a:cubicBezTo>
                  <a:cubicBezTo>
                    <a:pt x="114776" y="43339"/>
                    <a:pt x="125254" y="47149"/>
                    <a:pt x="134779" y="55721"/>
                  </a:cubicBezTo>
                  <a:cubicBezTo>
                    <a:pt x="143351" y="64294"/>
                    <a:pt x="148114" y="74771"/>
                    <a:pt x="148114" y="86201"/>
                  </a:cubicBezTo>
                  <a:cubicBezTo>
                    <a:pt x="148114" y="91916"/>
                    <a:pt x="147161" y="95726"/>
                    <a:pt x="144304" y="976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7F8144A3-90B5-4CA1-A25A-23DC8CACA8C0}"/>
                </a:ext>
              </a:extLst>
            </p:cNvPr>
            <p:cNvSpPr/>
            <p:nvPr/>
          </p:nvSpPr>
          <p:spPr>
            <a:xfrm>
              <a:off x="6729889" y="3868579"/>
              <a:ext cx="171450" cy="228600"/>
            </a:xfrm>
            <a:custGeom>
              <a:avLst/>
              <a:gdLst>
                <a:gd name="connsiteX0" fmla="*/ 126206 w 171450"/>
                <a:gd name="connsiteY0" fmla="*/ 109061 h 228600"/>
                <a:gd name="connsiteX1" fmla="*/ 93821 w 171450"/>
                <a:gd name="connsiteY1" fmla="*/ 98584 h 228600"/>
                <a:gd name="connsiteX2" fmla="*/ 66199 w 171450"/>
                <a:gd name="connsiteY2" fmla="*/ 88106 h 228600"/>
                <a:gd name="connsiteX3" fmla="*/ 54769 w 171450"/>
                <a:gd name="connsiteY3" fmla="*/ 70961 h 228600"/>
                <a:gd name="connsiteX4" fmla="*/ 64294 w 171450"/>
                <a:gd name="connsiteY4" fmla="*/ 52864 h 228600"/>
                <a:gd name="connsiteX5" fmla="*/ 91916 w 171450"/>
                <a:gd name="connsiteY5" fmla="*/ 44291 h 228600"/>
                <a:gd name="connsiteX6" fmla="*/ 122396 w 171450"/>
                <a:gd name="connsiteY6" fmla="*/ 50959 h 228600"/>
                <a:gd name="connsiteX7" fmla="*/ 141446 w 171450"/>
                <a:gd name="connsiteY7" fmla="*/ 57626 h 228600"/>
                <a:gd name="connsiteX8" fmla="*/ 154781 w 171450"/>
                <a:gd name="connsiteY8" fmla="*/ 49054 h 228600"/>
                <a:gd name="connsiteX9" fmla="*/ 160496 w 171450"/>
                <a:gd name="connsiteY9" fmla="*/ 33814 h 228600"/>
                <a:gd name="connsiteX10" fmla="*/ 139541 w 171450"/>
                <a:gd name="connsiteY10" fmla="*/ 14764 h 228600"/>
                <a:gd name="connsiteX11" fmla="*/ 91916 w 171450"/>
                <a:gd name="connsiteY11" fmla="*/ 7144 h 228600"/>
                <a:gd name="connsiteX12" fmla="*/ 32861 w 171450"/>
                <a:gd name="connsiteY12" fmla="*/ 26194 h 228600"/>
                <a:gd name="connsiteX13" fmla="*/ 13811 w 171450"/>
                <a:gd name="connsiteY13" fmla="*/ 72866 h 228600"/>
                <a:gd name="connsiteX14" fmla="*/ 25241 w 171450"/>
                <a:gd name="connsiteY14" fmla="*/ 107156 h 228600"/>
                <a:gd name="connsiteX15" fmla="*/ 52864 w 171450"/>
                <a:gd name="connsiteY15" fmla="*/ 126206 h 228600"/>
                <a:gd name="connsiteX16" fmla="*/ 85249 w 171450"/>
                <a:gd name="connsiteY16" fmla="*/ 135731 h 228600"/>
                <a:gd name="connsiteX17" fmla="*/ 112871 w 171450"/>
                <a:gd name="connsiteY17" fmla="*/ 148114 h 228600"/>
                <a:gd name="connsiteX18" fmla="*/ 124301 w 171450"/>
                <a:gd name="connsiteY18" fmla="*/ 169069 h 228600"/>
                <a:gd name="connsiteX19" fmla="*/ 85249 w 171450"/>
                <a:gd name="connsiteY19" fmla="*/ 193834 h 228600"/>
                <a:gd name="connsiteX20" fmla="*/ 54769 w 171450"/>
                <a:gd name="connsiteY20" fmla="*/ 188119 h 228600"/>
                <a:gd name="connsiteX21" fmla="*/ 34766 w 171450"/>
                <a:gd name="connsiteY21" fmla="*/ 177641 h 228600"/>
                <a:gd name="connsiteX22" fmla="*/ 23336 w 171450"/>
                <a:gd name="connsiteY22" fmla="*/ 171926 h 228600"/>
                <a:gd name="connsiteX23" fmla="*/ 11906 w 171450"/>
                <a:gd name="connsiteY23" fmla="*/ 179546 h 228600"/>
                <a:gd name="connsiteX24" fmla="*/ 7144 w 171450"/>
                <a:gd name="connsiteY24" fmla="*/ 193834 h 228600"/>
                <a:gd name="connsiteX25" fmla="*/ 30004 w 171450"/>
                <a:gd name="connsiteY25" fmla="*/ 219551 h 228600"/>
                <a:gd name="connsiteX26" fmla="*/ 86201 w 171450"/>
                <a:gd name="connsiteY26" fmla="*/ 230981 h 228600"/>
                <a:gd name="connsiteX27" fmla="*/ 146209 w 171450"/>
                <a:gd name="connsiteY27" fmla="*/ 213836 h 228600"/>
                <a:gd name="connsiteX28" fmla="*/ 167164 w 171450"/>
                <a:gd name="connsiteY28" fmla="*/ 167164 h 228600"/>
                <a:gd name="connsiteX29" fmla="*/ 155734 w 171450"/>
                <a:gd name="connsiteY29" fmla="*/ 129064 h 228600"/>
                <a:gd name="connsiteX30" fmla="*/ 126206 w 171450"/>
                <a:gd name="connsiteY30" fmla="*/ 109061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50" h="228600">
                  <a:moveTo>
                    <a:pt x="126206" y="109061"/>
                  </a:moveTo>
                  <a:cubicBezTo>
                    <a:pt x="115729" y="105251"/>
                    <a:pt x="104299" y="101441"/>
                    <a:pt x="93821" y="98584"/>
                  </a:cubicBezTo>
                  <a:cubicBezTo>
                    <a:pt x="82391" y="95726"/>
                    <a:pt x="73819" y="91916"/>
                    <a:pt x="66199" y="88106"/>
                  </a:cubicBezTo>
                  <a:cubicBezTo>
                    <a:pt x="58579" y="83344"/>
                    <a:pt x="54769" y="77629"/>
                    <a:pt x="54769" y="70961"/>
                  </a:cubicBezTo>
                  <a:cubicBezTo>
                    <a:pt x="54769" y="64294"/>
                    <a:pt x="57626" y="57626"/>
                    <a:pt x="64294" y="52864"/>
                  </a:cubicBezTo>
                  <a:cubicBezTo>
                    <a:pt x="70961" y="47149"/>
                    <a:pt x="79534" y="44291"/>
                    <a:pt x="91916" y="44291"/>
                  </a:cubicBezTo>
                  <a:cubicBezTo>
                    <a:pt x="101441" y="44291"/>
                    <a:pt x="111919" y="46196"/>
                    <a:pt x="122396" y="50959"/>
                  </a:cubicBezTo>
                  <a:cubicBezTo>
                    <a:pt x="132874" y="55721"/>
                    <a:pt x="139541" y="57626"/>
                    <a:pt x="141446" y="57626"/>
                  </a:cubicBezTo>
                  <a:cubicBezTo>
                    <a:pt x="146209" y="57626"/>
                    <a:pt x="150971" y="54769"/>
                    <a:pt x="154781" y="49054"/>
                  </a:cubicBezTo>
                  <a:cubicBezTo>
                    <a:pt x="158591" y="43339"/>
                    <a:pt x="160496" y="38576"/>
                    <a:pt x="160496" y="33814"/>
                  </a:cubicBezTo>
                  <a:cubicBezTo>
                    <a:pt x="160496" y="26194"/>
                    <a:pt x="153829" y="20479"/>
                    <a:pt x="139541" y="14764"/>
                  </a:cubicBezTo>
                  <a:cubicBezTo>
                    <a:pt x="125254" y="9049"/>
                    <a:pt x="110014" y="7144"/>
                    <a:pt x="91916" y="7144"/>
                  </a:cubicBezTo>
                  <a:cubicBezTo>
                    <a:pt x="65246" y="7144"/>
                    <a:pt x="45244" y="13811"/>
                    <a:pt x="32861" y="26194"/>
                  </a:cubicBezTo>
                  <a:cubicBezTo>
                    <a:pt x="19526" y="39529"/>
                    <a:pt x="13811" y="54769"/>
                    <a:pt x="13811" y="72866"/>
                  </a:cubicBezTo>
                  <a:cubicBezTo>
                    <a:pt x="13811" y="87154"/>
                    <a:pt x="17621" y="98584"/>
                    <a:pt x="25241" y="107156"/>
                  </a:cubicBezTo>
                  <a:cubicBezTo>
                    <a:pt x="32861" y="115729"/>
                    <a:pt x="42386" y="122396"/>
                    <a:pt x="52864" y="126206"/>
                  </a:cubicBezTo>
                  <a:cubicBezTo>
                    <a:pt x="63341" y="130016"/>
                    <a:pt x="74771" y="132874"/>
                    <a:pt x="85249" y="135731"/>
                  </a:cubicBezTo>
                  <a:cubicBezTo>
                    <a:pt x="95726" y="138589"/>
                    <a:pt x="105251" y="142399"/>
                    <a:pt x="112871" y="148114"/>
                  </a:cubicBezTo>
                  <a:cubicBezTo>
                    <a:pt x="120491" y="152876"/>
                    <a:pt x="124301" y="160496"/>
                    <a:pt x="124301" y="169069"/>
                  </a:cubicBezTo>
                  <a:cubicBezTo>
                    <a:pt x="124301" y="186214"/>
                    <a:pt x="110966" y="193834"/>
                    <a:pt x="85249" y="193834"/>
                  </a:cubicBezTo>
                  <a:cubicBezTo>
                    <a:pt x="73819" y="193834"/>
                    <a:pt x="63341" y="191929"/>
                    <a:pt x="54769" y="188119"/>
                  </a:cubicBezTo>
                  <a:cubicBezTo>
                    <a:pt x="46196" y="184309"/>
                    <a:pt x="39529" y="180499"/>
                    <a:pt x="34766" y="177641"/>
                  </a:cubicBezTo>
                  <a:cubicBezTo>
                    <a:pt x="30004" y="173831"/>
                    <a:pt x="26194" y="171926"/>
                    <a:pt x="23336" y="171926"/>
                  </a:cubicBezTo>
                  <a:cubicBezTo>
                    <a:pt x="18574" y="171926"/>
                    <a:pt x="14764" y="174784"/>
                    <a:pt x="11906" y="179546"/>
                  </a:cubicBezTo>
                  <a:cubicBezTo>
                    <a:pt x="9049" y="184309"/>
                    <a:pt x="7144" y="189071"/>
                    <a:pt x="7144" y="193834"/>
                  </a:cubicBezTo>
                  <a:cubicBezTo>
                    <a:pt x="7144" y="203359"/>
                    <a:pt x="14764" y="211931"/>
                    <a:pt x="30004" y="219551"/>
                  </a:cubicBezTo>
                  <a:cubicBezTo>
                    <a:pt x="45244" y="227171"/>
                    <a:pt x="64294" y="230981"/>
                    <a:pt x="86201" y="230981"/>
                  </a:cubicBezTo>
                  <a:cubicBezTo>
                    <a:pt x="111919" y="230981"/>
                    <a:pt x="131921" y="225266"/>
                    <a:pt x="146209" y="213836"/>
                  </a:cubicBezTo>
                  <a:cubicBezTo>
                    <a:pt x="160496" y="202406"/>
                    <a:pt x="167164" y="187166"/>
                    <a:pt x="167164" y="167164"/>
                  </a:cubicBezTo>
                  <a:cubicBezTo>
                    <a:pt x="167164" y="151924"/>
                    <a:pt x="163354" y="139541"/>
                    <a:pt x="155734" y="129064"/>
                  </a:cubicBezTo>
                  <a:cubicBezTo>
                    <a:pt x="146209" y="120491"/>
                    <a:pt x="137636" y="113824"/>
                    <a:pt x="126206" y="1090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DBD197AE-34B5-4F6C-BC85-05B8C1FA3341}"/>
                </a:ext>
              </a:extLst>
            </p:cNvPr>
            <p:cNvSpPr/>
            <p:nvPr/>
          </p:nvSpPr>
          <p:spPr>
            <a:xfrm>
              <a:off x="6916579" y="3868579"/>
              <a:ext cx="171450" cy="228600"/>
            </a:xfrm>
            <a:custGeom>
              <a:avLst/>
              <a:gdLst>
                <a:gd name="connsiteX0" fmla="*/ 125254 w 171450"/>
                <a:gd name="connsiteY0" fmla="*/ 109061 h 228600"/>
                <a:gd name="connsiteX1" fmla="*/ 92869 w 171450"/>
                <a:gd name="connsiteY1" fmla="*/ 98584 h 228600"/>
                <a:gd name="connsiteX2" fmla="*/ 65246 w 171450"/>
                <a:gd name="connsiteY2" fmla="*/ 88106 h 228600"/>
                <a:gd name="connsiteX3" fmla="*/ 53816 w 171450"/>
                <a:gd name="connsiteY3" fmla="*/ 70961 h 228600"/>
                <a:gd name="connsiteX4" fmla="*/ 63341 w 171450"/>
                <a:gd name="connsiteY4" fmla="*/ 52864 h 228600"/>
                <a:gd name="connsiteX5" fmla="*/ 90964 w 171450"/>
                <a:gd name="connsiteY5" fmla="*/ 44291 h 228600"/>
                <a:gd name="connsiteX6" fmla="*/ 121444 w 171450"/>
                <a:gd name="connsiteY6" fmla="*/ 50959 h 228600"/>
                <a:gd name="connsiteX7" fmla="*/ 140494 w 171450"/>
                <a:gd name="connsiteY7" fmla="*/ 57626 h 228600"/>
                <a:gd name="connsiteX8" fmla="*/ 153829 w 171450"/>
                <a:gd name="connsiteY8" fmla="*/ 49054 h 228600"/>
                <a:gd name="connsiteX9" fmla="*/ 159544 w 171450"/>
                <a:gd name="connsiteY9" fmla="*/ 33814 h 228600"/>
                <a:gd name="connsiteX10" fmla="*/ 138589 w 171450"/>
                <a:gd name="connsiteY10" fmla="*/ 14764 h 228600"/>
                <a:gd name="connsiteX11" fmla="*/ 90964 w 171450"/>
                <a:gd name="connsiteY11" fmla="*/ 7144 h 228600"/>
                <a:gd name="connsiteX12" fmla="*/ 31909 w 171450"/>
                <a:gd name="connsiteY12" fmla="*/ 26194 h 228600"/>
                <a:gd name="connsiteX13" fmla="*/ 12859 w 171450"/>
                <a:gd name="connsiteY13" fmla="*/ 72866 h 228600"/>
                <a:gd name="connsiteX14" fmla="*/ 24289 w 171450"/>
                <a:gd name="connsiteY14" fmla="*/ 107156 h 228600"/>
                <a:gd name="connsiteX15" fmla="*/ 51911 w 171450"/>
                <a:gd name="connsiteY15" fmla="*/ 126206 h 228600"/>
                <a:gd name="connsiteX16" fmla="*/ 84296 w 171450"/>
                <a:gd name="connsiteY16" fmla="*/ 135731 h 228600"/>
                <a:gd name="connsiteX17" fmla="*/ 111919 w 171450"/>
                <a:gd name="connsiteY17" fmla="*/ 148114 h 228600"/>
                <a:gd name="connsiteX18" fmla="*/ 123349 w 171450"/>
                <a:gd name="connsiteY18" fmla="*/ 169069 h 228600"/>
                <a:gd name="connsiteX19" fmla="*/ 84296 w 171450"/>
                <a:gd name="connsiteY19" fmla="*/ 193834 h 228600"/>
                <a:gd name="connsiteX20" fmla="*/ 54769 w 171450"/>
                <a:gd name="connsiteY20" fmla="*/ 188119 h 228600"/>
                <a:gd name="connsiteX21" fmla="*/ 34766 w 171450"/>
                <a:gd name="connsiteY21" fmla="*/ 177641 h 228600"/>
                <a:gd name="connsiteX22" fmla="*/ 23336 w 171450"/>
                <a:gd name="connsiteY22" fmla="*/ 171926 h 228600"/>
                <a:gd name="connsiteX23" fmla="*/ 11906 w 171450"/>
                <a:gd name="connsiteY23" fmla="*/ 179546 h 228600"/>
                <a:gd name="connsiteX24" fmla="*/ 7144 w 171450"/>
                <a:gd name="connsiteY24" fmla="*/ 193834 h 228600"/>
                <a:gd name="connsiteX25" fmla="*/ 30004 w 171450"/>
                <a:gd name="connsiteY25" fmla="*/ 219551 h 228600"/>
                <a:gd name="connsiteX26" fmla="*/ 86201 w 171450"/>
                <a:gd name="connsiteY26" fmla="*/ 230981 h 228600"/>
                <a:gd name="connsiteX27" fmla="*/ 146209 w 171450"/>
                <a:gd name="connsiteY27" fmla="*/ 213836 h 228600"/>
                <a:gd name="connsiteX28" fmla="*/ 167164 w 171450"/>
                <a:gd name="connsiteY28" fmla="*/ 167164 h 228600"/>
                <a:gd name="connsiteX29" fmla="*/ 155734 w 171450"/>
                <a:gd name="connsiteY29" fmla="*/ 129064 h 228600"/>
                <a:gd name="connsiteX30" fmla="*/ 125254 w 171450"/>
                <a:gd name="connsiteY30" fmla="*/ 109061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171450" h="228600">
                  <a:moveTo>
                    <a:pt x="125254" y="109061"/>
                  </a:moveTo>
                  <a:cubicBezTo>
                    <a:pt x="114776" y="105251"/>
                    <a:pt x="103346" y="101441"/>
                    <a:pt x="92869" y="98584"/>
                  </a:cubicBezTo>
                  <a:cubicBezTo>
                    <a:pt x="81439" y="95726"/>
                    <a:pt x="72866" y="91916"/>
                    <a:pt x="65246" y="88106"/>
                  </a:cubicBezTo>
                  <a:cubicBezTo>
                    <a:pt x="57626" y="84296"/>
                    <a:pt x="53816" y="77629"/>
                    <a:pt x="53816" y="70961"/>
                  </a:cubicBezTo>
                  <a:cubicBezTo>
                    <a:pt x="53816" y="64294"/>
                    <a:pt x="56674" y="57626"/>
                    <a:pt x="63341" y="52864"/>
                  </a:cubicBezTo>
                  <a:cubicBezTo>
                    <a:pt x="70009" y="47149"/>
                    <a:pt x="78581" y="44291"/>
                    <a:pt x="90964" y="44291"/>
                  </a:cubicBezTo>
                  <a:cubicBezTo>
                    <a:pt x="100489" y="44291"/>
                    <a:pt x="110966" y="46196"/>
                    <a:pt x="121444" y="50959"/>
                  </a:cubicBezTo>
                  <a:cubicBezTo>
                    <a:pt x="131921" y="55721"/>
                    <a:pt x="138589" y="57626"/>
                    <a:pt x="140494" y="57626"/>
                  </a:cubicBezTo>
                  <a:cubicBezTo>
                    <a:pt x="146209" y="57626"/>
                    <a:pt x="150019" y="54769"/>
                    <a:pt x="153829" y="49054"/>
                  </a:cubicBezTo>
                  <a:cubicBezTo>
                    <a:pt x="157639" y="43339"/>
                    <a:pt x="159544" y="38576"/>
                    <a:pt x="159544" y="33814"/>
                  </a:cubicBezTo>
                  <a:cubicBezTo>
                    <a:pt x="159544" y="26194"/>
                    <a:pt x="151924" y="20479"/>
                    <a:pt x="138589" y="14764"/>
                  </a:cubicBezTo>
                  <a:cubicBezTo>
                    <a:pt x="124301" y="9049"/>
                    <a:pt x="108109" y="7144"/>
                    <a:pt x="90964" y="7144"/>
                  </a:cubicBezTo>
                  <a:cubicBezTo>
                    <a:pt x="64294" y="7144"/>
                    <a:pt x="44291" y="13811"/>
                    <a:pt x="31909" y="26194"/>
                  </a:cubicBezTo>
                  <a:cubicBezTo>
                    <a:pt x="19526" y="39529"/>
                    <a:pt x="12859" y="54769"/>
                    <a:pt x="12859" y="72866"/>
                  </a:cubicBezTo>
                  <a:cubicBezTo>
                    <a:pt x="12859" y="87154"/>
                    <a:pt x="16669" y="98584"/>
                    <a:pt x="24289" y="107156"/>
                  </a:cubicBezTo>
                  <a:cubicBezTo>
                    <a:pt x="31909" y="115729"/>
                    <a:pt x="41434" y="122396"/>
                    <a:pt x="51911" y="126206"/>
                  </a:cubicBezTo>
                  <a:cubicBezTo>
                    <a:pt x="62389" y="130016"/>
                    <a:pt x="73819" y="132874"/>
                    <a:pt x="84296" y="135731"/>
                  </a:cubicBezTo>
                  <a:cubicBezTo>
                    <a:pt x="94774" y="138589"/>
                    <a:pt x="104299" y="142399"/>
                    <a:pt x="111919" y="148114"/>
                  </a:cubicBezTo>
                  <a:cubicBezTo>
                    <a:pt x="119539" y="152876"/>
                    <a:pt x="123349" y="160496"/>
                    <a:pt x="123349" y="169069"/>
                  </a:cubicBezTo>
                  <a:cubicBezTo>
                    <a:pt x="123349" y="186214"/>
                    <a:pt x="110014" y="193834"/>
                    <a:pt x="84296" y="193834"/>
                  </a:cubicBezTo>
                  <a:cubicBezTo>
                    <a:pt x="72866" y="193834"/>
                    <a:pt x="62389" y="191929"/>
                    <a:pt x="54769" y="188119"/>
                  </a:cubicBezTo>
                  <a:cubicBezTo>
                    <a:pt x="46196" y="184309"/>
                    <a:pt x="39529" y="180499"/>
                    <a:pt x="34766" y="177641"/>
                  </a:cubicBezTo>
                  <a:cubicBezTo>
                    <a:pt x="30004" y="173831"/>
                    <a:pt x="26194" y="171926"/>
                    <a:pt x="23336" y="171926"/>
                  </a:cubicBezTo>
                  <a:cubicBezTo>
                    <a:pt x="18574" y="171926"/>
                    <a:pt x="14764" y="174784"/>
                    <a:pt x="11906" y="179546"/>
                  </a:cubicBezTo>
                  <a:cubicBezTo>
                    <a:pt x="9049" y="184309"/>
                    <a:pt x="7144" y="189071"/>
                    <a:pt x="7144" y="193834"/>
                  </a:cubicBezTo>
                  <a:cubicBezTo>
                    <a:pt x="7144" y="203359"/>
                    <a:pt x="14764" y="211931"/>
                    <a:pt x="30004" y="219551"/>
                  </a:cubicBezTo>
                  <a:cubicBezTo>
                    <a:pt x="45244" y="227171"/>
                    <a:pt x="64294" y="230981"/>
                    <a:pt x="86201" y="230981"/>
                  </a:cubicBezTo>
                  <a:cubicBezTo>
                    <a:pt x="111919" y="230981"/>
                    <a:pt x="131921" y="225266"/>
                    <a:pt x="146209" y="213836"/>
                  </a:cubicBezTo>
                  <a:cubicBezTo>
                    <a:pt x="160496" y="202406"/>
                    <a:pt x="167164" y="187166"/>
                    <a:pt x="167164" y="167164"/>
                  </a:cubicBezTo>
                  <a:cubicBezTo>
                    <a:pt x="167164" y="151924"/>
                    <a:pt x="163354" y="139541"/>
                    <a:pt x="155734" y="129064"/>
                  </a:cubicBezTo>
                  <a:cubicBezTo>
                    <a:pt x="145256" y="120491"/>
                    <a:pt x="135731" y="113824"/>
                    <a:pt x="125254" y="1090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6BE3F4AE-3EA0-47AD-8380-9C218F860930}"/>
                </a:ext>
              </a:extLst>
            </p:cNvPr>
            <p:cNvSpPr/>
            <p:nvPr/>
          </p:nvSpPr>
          <p:spPr>
            <a:xfrm>
              <a:off x="7208996" y="3754279"/>
              <a:ext cx="219075" cy="342900"/>
            </a:xfrm>
            <a:custGeom>
              <a:avLst/>
              <a:gdLst>
                <a:gd name="connsiteX0" fmla="*/ 115729 w 219075"/>
                <a:gd name="connsiteY0" fmla="*/ 7144 h 342900"/>
                <a:gd name="connsiteX1" fmla="*/ 26194 w 219075"/>
                <a:gd name="connsiteY1" fmla="*/ 7144 h 342900"/>
                <a:gd name="connsiteX2" fmla="*/ 12859 w 219075"/>
                <a:gd name="connsiteY2" fmla="*/ 11906 h 342900"/>
                <a:gd name="connsiteX3" fmla="*/ 7144 w 219075"/>
                <a:gd name="connsiteY3" fmla="*/ 23336 h 342900"/>
                <a:gd name="connsiteX4" fmla="*/ 7144 w 219075"/>
                <a:gd name="connsiteY4" fmla="*/ 327184 h 342900"/>
                <a:gd name="connsiteX5" fmla="*/ 14764 w 219075"/>
                <a:gd name="connsiteY5" fmla="*/ 338614 h 342900"/>
                <a:gd name="connsiteX6" fmla="*/ 31909 w 219075"/>
                <a:gd name="connsiteY6" fmla="*/ 343376 h 342900"/>
                <a:gd name="connsiteX7" fmla="*/ 49054 w 219075"/>
                <a:gd name="connsiteY7" fmla="*/ 338614 h 342900"/>
                <a:gd name="connsiteX8" fmla="*/ 55721 w 219075"/>
                <a:gd name="connsiteY8" fmla="*/ 327184 h 342900"/>
                <a:gd name="connsiteX9" fmla="*/ 55721 w 219075"/>
                <a:gd name="connsiteY9" fmla="*/ 213836 h 342900"/>
                <a:gd name="connsiteX10" fmla="*/ 112871 w 219075"/>
                <a:gd name="connsiteY10" fmla="*/ 213836 h 342900"/>
                <a:gd name="connsiteX11" fmla="*/ 188119 w 219075"/>
                <a:gd name="connsiteY11" fmla="*/ 189071 h 342900"/>
                <a:gd name="connsiteX12" fmla="*/ 216694 w 219075"/>
                <a:gd name="connsiteY12" fmla="*/ 111919 h 342900"/>
                <a:gd name="connsiteX13" fmla="*/ 216694 w 219075"/>
                <a:gd name="connsiteY13" fmla="*/ 108109 h 342900"/>
                <a:gd name="connsiteX14" fmla="*/ 189071 w 219075"/>
                <a:gd name="connsiteY14" fmla="*/ 31909 h 342900"/>
                <a:gd name="connsiteX15" fmla="*/ 115729 w 219075"/>
                <a:gd name="connsiteY15" fmla="*/ 7144 h 342900"/>
                <a:gd name="connsiteX16" fmla="*/ 168116 w 219075"/>
                <a:gd name="connsiteY16" fmla="*/ 114776 h 342900"/>
                <a:gd name="connsiteX17" fmla="*/ 153829 w 219075"/>
                <a:gd name="connsiteY17" fmla="*/ 159544 h 342900"/>
                <a:gd name="connsiteX18" fmla="*/ 113824 w 219075"/>
                <a:gd name="connsiteY18" fmla="*/ 174784 h 342900"/>
                <a:gd name="connsiteX19" fmla="*/ 56674 w 219075"/>
                <a:gd name="connsiteY19" fmla="*/ 174784 h 342900"/>
                <a:gd name="connsiteX20" fmla="*/ 56674 w 219075"/>
                <a:gd name="connsiteY20" fmla="*/ 50006 h 342900"/>
                <a:gd name="connsiteX21" fmla="*/ 113824 w 219075"/>
                <a:gd name="connsiteY21" fmla="*/ 50006 h 342900"/>
                <a:gd name="connsiteX22" fmla="*/ 153829 w 219075"/>
                <a:gd name="connsiteY22" fmla="*/ 64294 h 342900"/>
                <a:gd name="connsiteX23" fmla="*/ 168116 w 219075"/>
                <a:gd name="connsiteY23" fmla="*/ 109061 h 342900"/>
                <a:gd name="connsiteX24" fmla="*/ 168116 w 219075"/>
                <a:gd name="connsiteY24" fmla="*/ 114776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19075" h="342900">
                  <a:moveTo>
                    <a:pt x="115729" y="7144"/>
                  </a:moveTo>
                  <a:lnTo>
                    <a:pt x="26194" y="7144"/>
                  </a:lnTo>
                  <a:cubicBezTo>
                    <a:pt x="20479" y="7144"/>
                    <a:pt x="15716" y="9049"/>
                    <a:pt x="12859" y="11906"/>
                  </a:cubicBezTo>
                  <a:cubicBezTo>
                    <a:pt x="10001" y="14764"/>
                    <a:pt x="7144" y="18574"/>
                    <a:pt x="7144" y="23336"/>
                  </a:cubicBezTo>
                  <a:lnTo>
                    <a:pt x="7144" y="327184"/>
                  </a:lnTo>
                  <a:cubicBezTo>
                    <a:pt x="7144" y="331946"/>
                    <a:pt x="10001" y="335756"/>
                    <a:pt x="14764" y="338614"/>
                  </a:cubicBezTo>
                  <a:cubicBezTo>
                    <a:pt x="19526" y="341471"/>
                    <a:pt x="25241" y="343376"/>
                    <a:pt x="31909" y="343376"/>
                  </a:cubicBezTo>
                  <a:cubicBezTo>
                    <a:pt x="38576" y="343376"/>
                    <a:pt x="44291" y="341471"/>
                    <a:pt x="49054" y="338614"/>
                  </a:cubicBezTo>
                  <a:cubicBezTo>
                    <a:pt x="53816" y="335756"/>
                    <a:pt x="55721" y="331946"/>
                    <a:pt x="55721" y="327184"/>
                  </a:cubicBezTo>
                  <a:lnTo>
                    <a:pt x="55721" y="213836"/>
                  </a:lnTo>
                  <a:lnTo>
                    <a:pt x="112871" y="213836"/>
                  </a:lnTo>
                  <a:cubicBezTo>
                    <a:pt x="144304" y="213836"/>
                    <a:pt x="169069" y="205264"/>
                    <a:pt x="188119" y="189071"/>
                  </a:cubicBezTo>
                  <a:cubicBezTo>
                    <a:pt x="207169" y="172879"/>
                    <a:pt x="216694" y="147161"/>
                    <a:pt x="216694" y="111919"/>
                  </a:cubicBezTo>
                  <a:lnTo>
                    <a:pt x="216694" y="108109"/>
                  </a:lnTo>
                  <a:cubicBezTo>
                    <a:pt x="216694" y="72866"/>
                    <a:pt x="207169" y="48101"/>
                    <a:pt x="189071" y="31909"/>
                  </a:cubicBezTo>
                  <a:cubicBezTo>
                    <a:pt x="170974" y="14764"/>
                    <a:pt x="147161" y="7144"/>
                    <a:pt x="115729" y="7144"/>
                  </a:cubicBezTo>
                  <a:close/>
                  <a:moveTo>
                    <a:pt x="168116" y="114776"/>
                  </a:moveTo>
                  <a:cubicBezTo>
                    <a:pt x="168116" y="134779"/>
                    <a:pt x="163354" y="150019"/>
                    <a:pt x="153829" y="159544"/>
                  </a:cubicBezTo>
                  <a:cubicBezTo>
                    <a:pt x="144304" y="169069"/>
                    <a:pt x="130969" y="174784"/>
                    <a:pt x="113824" y="174784"/>
                  </a:cubicBezTo>
                  <a:lnTo>
                    <a:pt x="56674" y="174784"/>
                  </a:lnTo>
                  <a:lnTo>
                    <a:pt x="56674" y="50006"/>
                  </a:lnTo>
                  <a:lnTo>
                    <a:pt x="113824" y="50006"/>
                  </a:lnTo>
                  <a:cubicBezTo>
                    <a:pt x="130969" y="50006"/>
                    <a:pt x="144304" y="54769"/>
                    <a:pt x="153829" y="64294"/>
                  </a:cubicBezTo>
                  <a:cubicBezTo>
                    <a:pt x="163354" y="73819"/>
                    <a:pt x="168116" y="89059"/>
                    <a:pt x="168116" y="109061"/>
                  </a:cubicBezTo>
                  <a:lnTo>
                    <a:pt x="168116" y="11477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79DC7C8F-B1C6-4CDE-AF85-4966460B4F88}"/>
                </a:ext>
              </a:extLst>
            </p:cNvPr>
            <p:cNvSpPr/>
            <p:nvPr/>
          </p:nvSpPr>
          <p:spPr>
            <a:xfrm>
              <a:off x="7458551" y="3741896"/>
              <a:ext cx="57150" cy="361950"/>
            </a:xfrm>
            <a:custGeom>
              <a:avLst/>
              <a:gdLst>
                <a:gd name="connsiteX0" fmla="*/ 48101 w 57150"/>
                <a:gd name="connsiteY0" fmla="*/ 11906 h 361950"/>
                <a:gd name="connsiteX1" fmla="*/ 30956 w 57150"/>
                <a:gd name="connsiteY1" fmla="*/ 7144 h 361950"/>
                <a:gd name="connsiteX2" fmla="*/ 13811 w 57150"/>
                <a:gd name="connsiteY2" fmla="*/ 11906 h 361950"/>
                <a:gd name="connsiteX3" fmla="*/ 7144 w 57150"/>
                <a:gd name="connsiteY3" fmla="*/ 23336 h 361950"/>
                <a:gd name="connsiteX4" fmla="*/ 7144 w 57150"/>
                <a:gd name="connsiteY4" fmla="*/ 338614 h 361950"/>
                <a:gd name="connsiteX5" fmla="*/ 13811 w 57150"/>
                <a:gd name="connsiteY5" fmla="*/ 350044 h 361950"/>
                <a:gd name="connsiteX6" fmla="*/ 30956 w 57150"/>
                <a:gd name="connsiteY6" fmla="*/ 354806 h 361950"/>
                <a:gd name="connsiteX7" fmla="*/ 48101 w 57150"/>
                <a:gd name="connsiteY7" fmla="*/ 350044 h 361950"/>
                <a:gd name="connsiteX8" fmla="*/ 55721 w 57150"/>
                <a:gd name="connsiteY8" fmla="*/ 338614 h 361950"/>
                <a:gd name="connsiteX9" fmla="*/ 55721 w 57150"/>
                <a:gd name="connsiteY9" fmla="*/ 23336 h 361950"/>
                <a:gd name="connsiteX10" fmla="*/ 48101 w 57150"/>
                <a:gd name="connsiteY10" fmla="*/ 11906 h 361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150" h="361950">
                  <a:moveTo>
                    <a:pt x="48101" y="11906"/>
                  </a:moveTo>
                  <a:cubicBezTo>
                    <a:pt x="43339" y="9049"/>
                    <a:pt x="37624" y="7144"/>
                    <a:pt x="30956" y="7144"/>
                  </a:cubicBezTo>
                  <a:cubicBezTo>
                    <a:pt x="24289" y="7144"/>
                    <a:pt x="18574" y="9049"/>
                    <a:pt x="13811" y="11906"/>
                  </a:cubicBezTo>
                  <a:cubicBezTo>
                    <a:pt x="9049" y="14764"/>
                    <a:pt x="7144" y="18574"/>
                    <a:pt x="7144" y="23336"/>
                  </a:cubicBezTo>
                  <a:lnTo>
                    <a:pt x="7144" y="338614"/>
                  </a:lnTo>
                  <a:cubicBezTo>
                    <a:pt x="7144" y="342424"/>
                    <a:pt x="9049" y="346234"/>
                    <a:pt x="13811" y="350044"/>
                  </a:cubicBezTo>
                  <a:cubicBezTo>
                    <a:pt x="18574" y="353854"/>
                    <a:pt x="24289" y="354806"/>
                    <a:pt x="30956" y="354806"/>
                  </a:cubicBezTo>
                  <a:cubicBezTo>
                    <a:pt x="37624" y="354806"/>
                    <a:pt x="43339" y="352901"/>
                    <a:pt x="48101" y="350044"/>
                  </a:cubicBezTo>
                  <a:cubicBezTo>
                    <a:pt x="52864" y="347186"/>
                    <a:pt x="55721" y="343376"/>
                    <a:pt x="55721" y="338614"/>
                  </a:cubicBezTo>
                  <a:lnTo>
                    <a:pt x="55721" y="23336"/>
                  </a:lnTo>
                  <a:cubicBezTo>
                    <a:pt x="55721" y="18574"/>
                    <a:pt x="52864" y="14764"/>
                    <a:pt x="48101" y="119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7DF601CB-7638-45BB-90B6-B4CD9760B424}"/>
                </a:ext>
              </a:extLst>
            </p:cNvPr>
            <p:cNvSpPr/>
            <p:nvPr/>
          </p:nvSpPr>
          <p:spPr>
            <a:xfrm>
              <a:off x="7548086" y="3868579"/>
              <a:ext cx="190500" cy="238125"/>
            </a:xfrm>
            <a:custGeom>
              <a:avLst/>
              <a:gdLst>
                <a:gd name="connsiteX0" fmla="*/ 90011 w 190500"/>
                <a:gd name="connsiteY0" fmla="*/ 7144 h 238125"/>
                <a:gd name="connsiteX1" fmla="*/ 43339 w 190500"/>
                <a:gd name="connsiteY1" fmla="*/ 15716 h 238125"/>
                <a:gd name="connsiteX2" fmla="*/ 21431 w 190500"/>
                <a:gd name="connsiteY2" fmla="*/ 36671 h 238125"/>
                <a:gd name="connsiteX3" fmla="*/ 26194 w 190500"/>
                <a:gd name="connsiteY3" fmla="*/ 53816 h 238125"/>
                <a:gd name="connsiteX4" fmla="*/ 38576 w 190500"/>
                <a:gd name="connsiteY4" fmla="*/ 61436 h 238125"/>
                <a:gd name="connsiteX5" fmla="*/ 54769 w 190500"/>
                <a:gd name="connsiteY5" fmla="*/ 53816 h 238125"/>
                <a:gd name="connsiteX6" fmla="*/ 89059 w 190500"/>
                <a:gd name="connsiteY6" fmla="*/ 46196 h 238125"/>
                <a:gd name="connsiteX7" fmla="*/ 123349 w 190500"/>
                <a:gd name="connsiteY7" fmla="*/ 61436 h 238125"/>
                <a:gd name="connsiteX8" fmla="*/ 134779 w 190500"/>
                <a:gd name="connsiteY8" fmla="*/ 97631 h 238125"/>
                <a:gd name="connsiteX9" fmla="*/ 134779 w 190500"/>
                <a:gd name="connsiteY9" fmla="*/ 106204 h 238125"/>
                <a:gd name="connsiteX10" fmla="*/ 114776 w 190500"/>
                <a:gd name="connsiteY10" fmla="*/ 106204 h 238125"/>
                <a:gd name="connsiteX11" fmla="*/ 34766 w 190500"/>
                <a:gd name="connsiteY11" fmla="*/ 120491 h 238125"/>
                <a:gd name="connsiteX12" fmla="*/ 7144 w 190500"/>
                <a:gd name="connsiteY12" fmla="*/ 171926 h 238125"/>
                <a:gd name="connsiteX13" fmla="*/ 24289 w 190500"/>
                <a:gd name="connsiteY13" fmla="*/ 216694 h 238125"/>
                <a:gd name="connsiteX14" fmla="*/ 68104 w 190500"/>
                <a:gd name="connsiteY14" fmla="*/ 231934 h 238125"/>
                <a:gd name="connsiteX15" fmla="*/ 137636 w 190500"/>
                <a:gd name="connsiteY15" fmla="*/ 195739 h 238125"/>
                <a:gd name="connsiteX16" fmla="*/ 137636 w 190500"/>
                <a:gd name="connsiteY16" fmla="*/ 211931 h 238125"/>
                <a:gd name="connsiteX17" fmla="*/ 144304 w 190500"/>
                <a:gd name="connsiteY17" fmla="*/ 223361 h 238125"/>
                <a:gd name="connsiteX18" fmla="*/ 159544 w 190500"/>
                <a:gd name="connsiteY18" fmla="*/ 228124 h 238125"/>
                <a:gd name="connsiteX19" fmla="*/ 176689 w 190500"/>
                <a:gd name="connsiteY19" fmla="*/ 223361 h 238125"/>
                <a:gd name="connsiteX20" fmla="*/ 183356 w 190500"/>
                <a:gd name="connsiteY20" fmla="*/ 211931 h 238125"/>
                <a:gd name="connsiteX21" fmla="*/ 183356 w 190500"/>
                <a:gd name="connsiteY21" fmla="*/ 96679 h 238125"/>
                <a:gd name="connsiteX22" fmla="*/ 160496 w 190500"/>
                <a:gd name="connsiteY22" fmla="*/ 32861 h 238125"/>
                <a:gd name="connsiteX23" fmla="*/ 90011 w 190500"/>
                <a:gd name="connsiteY23" fmla="*/ 7144 h 238125"/>
                <a:gd name="connsiteX24" fmla="*/ 134779 w 190500"/>
                <a:gd name="connsiteY24" fmla="*/ 149066 h 238125"/>
                <a:gd name="connsiteX25" fmla="*/ 118586 w 190500"/>
                <a:gd name="connsiteY25" fmla="*/ 180499 h 238125"/>
                <a:gd name="connsiteX26" fmla="*/ 85249 w 190500"/>
                <a:gd name="connsiteY26" fmla="*/ 194786 h 238125"/>
                <a:gd name="connsiteX27" fmla="*/ 63341 w 190500"/>
                <a:gd name="connsiteY27" fmla="*/ 187166 h 238125"/>
                <a:gd name="connsiteX28" fmla="*/ 54769 w 190500"/>
                <a:gd name="connsiteY28" fmla="*/ 165259 h 238125"/>
                <a:gd name="connsiteX29" fmla="*/ 65246 w 190500"/>
                <a:gd name="connsiteY29" fmla="*/ 143351 h 238125"/>
                <a:gd name="connsiteX30" fmla="*/ 88106 w 190500"/>
                <a:gd name="connsiteY30" fmla="*/ 133826 h 238125"/>
                <a:gd name="connsiteX31" fmla="*/ 122396 w 190500"/>
                <a:gd name="connsiteY31" fmla="*/ 131921 h 238125"/>
                <a:gd name="connsiteX32" fmla="*/ 133826 w 190500"/>
                <a:gd name="connsiteY32" fmla="*/ 131921 h 238125"/>
                <a:gd name="connsiteX33" fmla="*/ 133826 w 190500"/>
                <a:gd name="connsiteY33" fmla="*/ 149066 h 2381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190500" h="238125">
                  <a:moveTo>
                    <a:pt x="90011" y="7144"/>
                  </a:moveTo>
                  <a:cubicBezTo>
                    <a:pt x="73819" y="7144"/>
                    <a:pt x="57626" y="10001"/>
                    <a:pt x="43339" y="15716"/>
                  </a:cubicBezTo>
                  <a:cubicBezTo>
                    <a:pt x="28099" y="21431"/>
                    <a:pt x="21431" y="28099"/>
                    <a:pt x="21431" y="36671"/>
                  </a:cubicBezTo>
                  <a:cubicBezTo>
                    <a:pt x="21431" y="42386"/>
                    <a:pt x="23336" y="48101"/>
                    <a:pt x="26194" y="53816"/>
                  </a:cubicBezTo>
                  <a:cubicBezTo>
                    <a:pt x="29051" y="58579"/>
                    <a:pt x="33814" y="61436"/>
                    <a:pt x="38576" y="61436"/>
                  </a:cubicBezTo>
                  <a:cubicBezTo>
                    <a:pt x="39529" y="61436"/>
                    <a:pt x="45244" y="58579"/>
                    <a:pt x="54769" y="53816"/>
                  </a:cubicBezTo>
                  <a:cubicBezTo>
                    <a:pt x="64294" y="49054"/>
                    <a:pt x="76676" y="46196"/>
                    <a:pt x="89059" y="46196"/>
                  </a:cubicBezTo>
                  <a:cubicBezTo>
                    <a:pt x="104299" y="46196"/>
                    <a:pt x="115729" y="50959"/>
                    <a:pt x="123349" y="61436"/>
                  </a:cubicBezTo>
                  <a:cubicBezTo>
                    <a:pt x="130969" y="70961"/>
                    <a:pt x="134779" y="83344"/>
                    <a:pt x="134779" y="97631"/>
                  </a:cubicBezTo>
                  <a:lnTo>
                    <a:pt x="134779" y="106204"/>
                  </a:lnTo>
                  <a:lnTo>
                    <a:pt x="114776" y="106204"/>
                  </a:lnTo>
                  <a:cubicBezTo>
                    <a:pt x="79534" y="106204"/>
                    <a:pt x="52864" y="110966"/>
                    <a:pt x="34766" y="120491"/>
                  </a:cubicBezTo>
                  <a:cubicBezTo>
                    <a:pt x="16669" y="130016"/>
                    <a:pt x="7144" y="147161"/>
                    <a:pt x="7144" y="171926"/>
                  </a:cubicBezTo>
                  <a:cubicBezTo>
                    <a:pt x="7144" y="191929"/>
                    <a:pt x="12859" y="206216"/>
                    <a:pt x="24289" y="216694"/>
                  </a:cubicBezTo>
                  <a:cubicBezTo>
                    <a:pt x="35719" y="227171"/>
                    <a:pt x="50006" y="231934"/>
                    <a:pt x="68104" y="231934"/>
                  </a:cubicBezTo>
                  <a:cubicBezTo>
                    <a:pt x="93821" y="231934"/>
                    <a:pt x="116681" y="219551"/>
                    <a:pt x="137636" y="195739"/>
                  </a:cubicBezTo>
                  <a:lnTo>
                    <a:pt x="137636" y="211931"/>
                  </a:lnTo>
                  <a:cubicBezTo>
                    <a:pt x="137636" y="216694"/>
                    <a:pt x="139541" y="219551"/>
                    <a:pt x="144304" y="223361"/>
                  </a:cubicBezTo>
                  <a:cubicBezTo>
                    <a:pt x="149066" y="226219"/>
                    <a:pt x="153829" y="228124"/>
                    <a:pt x="159544" y="228124"/>
                  </a:cubicBezTo>
                  <a:cubicBezTo>
                    <a:pt x="166211" y="228124"/>
                    <a:pt x="171926" y="226219"/>
                    <a:pt x="176689" y="223361"/>
                  </a:cubicBezTo>
                  <a:cubicBezTo>
                    <a:pt x="181451" y="220504"/>
                    <a:pt x="183356" y="216694"/>
                    <a:pt x="183356" y="211931"/>
                  </a:cubicBezTo>
                  <a:lnTo>
                    <a:pt x="183356" y="96679"/>
                  </a:lnTo>
                  <a:cubicBezTo>
                    <a:pt x="183356" y="70961"/>
                    <a:pt x="175736" y="50006"/>
                    <a:pt x="160496" y="32861"/>
                  </a:cubicBezTo>
                  <a:cubicBezTo>
                    <a:pt x="145256" y="15716"/>
                    <a:pt x="121444" y="7144"/>
                    <a:pt x="90011" y="7144"/>
                  </a:cubicBezTo>
                  <a:close/>
                  <a:moveTo>
                    <a:pt x="134779" y="149066"/>
                  </a:moveTo>
                  <a:cubicBezTo>
                    <a:pt x="134779" y="160496"/>
                    <a:pt x="129064" y="170974"/>
                    <a:pt x="118586" y="180499"/>
                  </a:cubicBezTo>
                  <a:cubicBezTo>
                    <a:pt x="108109" y="190024"/>
                    <a:pt x="96679" y="194786"/>
                    <a:pt x="85249" y="194786"/>
                  </a:cubicBezTo>
                  <a:cubicBezTo>
                    <a:pt x="76676" y="194786"/>
                    <a:pt x="69056" y="191929"/>
                    <a:pt x="63341" y="187166"/>
                  </a:cubicBezTo>
                  <a:cubicBezTo>
                    <a:pt x="57626" y="182404"/>
                    <a:pt x="54769" y="174784"/>
                    <a:pt x="54769" y="165259"/>
                  </a:cubicBezTo>
                  <a:cubicBezTo>
                    <a:pt x="54769" y="155734"/>
                    <a:pt x="58579" y="149066"/>
                    <a:pt x="65246" y="143351"/>
                  </a:cubicBezTo>
                  <a:cubicBezTo>
                    <a:pt x="71914" y="137636"/>
                    <a:pt x="79534" y="134779"/>
                    <a:pt x="88106" y="133826"/>
                  </a:cubicBezTo>
                  <a:cubicBezTo>
                    <a:pt x="96679" y="132874"/>
                    <a:pt x="108109" y="131921"/>
                    <a:pt x="122396" y="131921"/>
                  </a:cubicBezTo>
                  <a:lnTo>
                    <a:pt x="133826" y="131921"/>
                  </a:lnTo>
                  <a:lnTo>
                    <a:pt x="133826" y="14906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5D34035D-5608-4530-A08E-F3031D547B96}"/>
                </a:ext>
              </a:extLst>
            </p:cNvPr>
            <p:cNvSpPr/>
            <p:nvPr/>
          </p:nvSpPr>
          <p:spPr>
            <a:xfrm>
              <a:off x="7772876" y="3868579"/>
              <a:ext cx="200025" cy="228600"/>
            </a:xfrm>
            <a:custGeom>
              <a:avLst/>
              <a:gdLst>
                <a:gd name="connsiteX0" fmla="*/ 170021 w 200025"/>
                <a:gd name="connsiteY0" fmla="*/ 33814 h 228600"/>
                <a:gd name="connsiteX1" fmla="*/ 113824 w 200025"/>
                <a:gd name="connsiteY1" fmla="*/ 7144 h 228600"/>
                <a:gd name="connsiteX2" fmla="*/ 75724 w 200025"/>
                <a:gd name="connsiteY2" fmla="*/ 17621 h 228600"/>
                <a:gd name="connsiteX3" fmla="*/ 51911 w 200025"/>
                <a:gd name="connsiteY3" fmla="*/ 42386 h 228600"/>
                <a:gd name="connsiteX4" fmla="*/ 51911 w 200025"/>
                <a:gd name="connsiteY4" fmla="*/ 25241 h 228600"/>
                <a:gd name="connsiteX5" fmla="*/ 46196 w 200025"/>
                <a:gd name="connsiteY5" fmla="*/ 13811 h 228600"/>
                <a:gd name="connsiteX6" fmla="*/ 30956 w 200025"/>
                <a:gd name="connsiteY6" fmla="*/ 9049 h 228600"/>
                <a:gd name="connsiteX7" fmla="*/ 13811 w 200025"/>
                <a:gd name="connsiteY7" fmla="*/ 13811 h 228600"/>
                <a:gd name="connsiteX8" fmla="*/ 7144 w 200025"/>
                <a:gd name="connsiteY8" fmla="*/ 25241 h 228600"/>
                <a:gd name="connsiteX9" fmla="*/ 7144 w 200025"/>
                <a:gd name="connsiteY9" fmla="*/ 210979 h 228600"/>
                <a:gd name="connsiteX10" fmla="*/ 13811 w 200025"/>
                <a:gd name="connsiteY10" fmla="*/ 222409 h 228600"/>
                <a:gd name="connsiteX11" fmla="*/ 30956 w 200025"/>
                <a:gd name="connsiteY11" fmla="*/ 227171 h 228600"/>
                <a:gd name="connsiteX12" fmla="*/ 48101 w 200025"/>
                <a:gd name="connsiteY12" fmla="*/ 222409 h 228600"/>
                <a:gd name="connsiteX13" fmla="*/ 55721 w 200025"/>
                <a:gd name="connsiteY13" fmla="*/ 211931 h 228600"/>
                <a:gd name="connsiteX14" fmla="*/ 55721 w 200025"/>
                <a:gd name="connsiteY14" fmla="*/ 98584 h 228600"/>
                <a:gd name="connsiteX15" fmla="*/ 69056 w 200025"/>
                <a:gd name="connsiteY15" fmla="*/ 64294 h 228600"/>
                <a:gd name="connsiteX16" fmla="*/ 99536 w 200025"/>
                <a:gd name="connsiteY16" fmla="*/ 50959 h 228600"/>
                <a:gd name="connsiteX17" fmla="*/ 131921 w 200025"/>
                <a:gd name="connsiteY17" fmla="*/ 65246 h 228600"/>
                <a:gd name="connsiteX18" fmla="*/ 145256 w 200025"/>
                <a:gd name="connsiteY18" fmla="*/ 98584 h 228600"/>
                <a:gd name="connsiteX19" fmla="*/ 145256 w 200025"/>
                <a:gd name="connsiteY19" fmla="*/ 211931 h 228600"/>
                <a:gd name="connsiteX20" fmla="*/ 152876 w 200025"/>
                <a:gd name="connsiteY20" fmla="*/ 223361 h 228600"/>
                <a:gd name="connsiteX21" fmla="*/ 169069 w 200025"/>
                <a:gd name="connsiteY21" fmla="*/ 228124 h 228600"/>
                <a:gd name="connsiteX22" fmla="*/ 186214 w 200025"/>
                <a:gd name="connsiteY22" fmla="*/ 223361 h 228600"/>
                <a:gd name="connsiteX23" fmla="*/ 193834 w 200025"/>
                <a:gd name="connsiteY23" fmla="*/ 211931 h 228600"/>
                <a:gd name="connsiteX24" fmla="*/ 193834 w 200025"/>
                <a:gd name="connsiteY24" fmla="*/ 97631 h 228600"/>
                <a:gd name="connsiteX25" fmla="*/ 170021 w 200025"/>
                <a:gd name="connsiteY25" fmla="*/ 33814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200025" h="228600">
                  <a:moveTo>
                    <a:pt x="170021" y="33814"/>
                  </a:moveTo>
                  <a:cubicBezTo>
                    <a:pt x="153829" y="15716"/>
                    <a:pt x="135731" y="7144"/>
                    <a:pt x="113824" y="7144"/>
                  </a:cubicBezTo>
                  <a:cubicBezTo>
                    <a:pt x="99536" y="7144"/>
                    <a:pt x="87154" y="10954"/>
                    <a:pt x="75724" y="17621"/>
                  </a:cubicBezTo>
                  <a:cubicBezTo>
                    <a:pt x="65246" y="24289"/>
                    <a:pt x="56674" y="32861"/>
                    <a:pt x="51911" y="42386"/>
                  </a:cubicBezTo>
                  <a:lnTo>
                    <a:pt x="51911" y="25241"/>
                  </a:lnTo>
                  <a:cubicBezTo>
                    <a:pt x="51911" y="20479"/>
                    <a:pt x="50006" y="16669"/>
                    <a:pt x="46196" y="13811"/>
                  </a:cubicBezTo>
                  <a:cubicBezTo>
                    <a:pt x="42386" y="10954"/>
                    <a:pt x="36671" y="9049"/>
                    <a:pt x="30956" y="9049"/>
                  </a:cubicBezTo>
                  <a:cubicBezTo>
                    <a:pt x="24289" y="9049"/>
                    <a:pt x="18574" y="10954"/>
                    <a:pt x="13811" y="13811"/>
                  </a:cubicBezTo>
                  <a:cubicBezTo>
                    <a:pt x="9049" y="16669"/>
                    <a:pt x="7144" y="20479"/>
                    <a:pt x="7144" y="25241"/>
                  </a:cubicBezTo>
                  <a:lnTo>
                    <a:pt x="7144" y="210979"/>
                  </a:lnTo>
                  <a:cubicBezTo>
                    <a:pt x="7144" y="214789"/>
                    <a:pt x="9049" y="218599"/>
                    <a:pt x="13811" y="222409"/>
                  </a:cubicBezTo>
                  <a:cubicBezTo>
                    <a:pt x="18574" y="226219"/>
                    <a:pt x="24289" y="227171"/>
                    <a:pt x="30956" y="227171"/>
                  </a:cubicBezTo>
                  <a:cubicBezTo>
                    <a:pt x="37624" y="227171"/>
                    <a:pt x="43339" y="225266"/>
                    <a:pt x="48101" y="222409"/>
                  </a:cubicBezTo>
                  <a:cubicBezTo>
                    <a:pt x="52864" y="219551"/>
                    <a:pt x="55721" y="215741"/>
                    <a:pt x="55721" y="211931"/>
                  </a:cubicBezTo>
                  <a:lnTo>
                    <a:pt x="55721" y="98584"/>
                  </a:lnTo>
                  <a:cubicBezTo>
                    <a:pt x="55721" y="84296"/>
                    <a:pt x="60484" y="72866"/>
                    <a:pt x="69056" y="64294"/>
                  </a:cubicBezTo>
                  <a:cubicBezTo>
                    <a:pt x="77629" y="55721"/>
                    <a:pt x="88106" y="50959"/>
                    <a:pt x="99536" y="50959"/>
                  </a:cubicBezTo>
                  <a:cubicBezTo>
                    <a:pt x="111919" y="50959"/>
                    <a:pt x="123349" y="55721"/>
                    <a:pt x="131921" y="65246"/>
                  </a:cubicBezTo>
                  <a:cubicBezTo>
                    <a:pt x="141446" y="74771"/>
                    <a:pt x="145256" y="86201"/>
                    <a:pt x="145256" y="98584"/>
                  </a:cubicBezTo>
                  <a:lnTo>
                    <a:pt x="145256" y="211931"/>
                  </a:lnTo>
                  <a:cubicBezTo>
                    <a:pt x="145256" y="216694"/>
                    <a:pt x="148114" y="220504"/>
                    <a:pt x="152876" y="223361"/>
                  </a:cubicBezTo>
                  <a:cubicBezTo>
                    <a:pt x="157639" y="226219"/>
                    <a:pt x="163354" y="228124"/>
                    <a:pt x="169069" y="228124"/>
                  </a:cubicBezTo>
                  <a:cubicBezTo>
                    <a:pt x="175736" y="228124"/>
                    <a:pt x="181451" y="226219"/>
                    <a:pt x="186214" y="223361"/>
                  </a:cubicBezTo>
                  <a:cubicBezTo>
                    <a:pt x="190976" y="220504"/>
                    <a:pt x="193834" y="216694"/>
                    <a:pt x="193834" y="211931"/>
                  </a:cubicBezTo>
                  <a:lnTo>
                    <a:pt x="193834" y="97631"/>
                  </a:lnTo>
                  <a:cubicBezTo>
                    <a:pt x="193834" y="72866"/>
                    <a:pt x="186214" y="51911"/>
                    <a:pt x="170021" y="3381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2DFD452E-D12C-428F-A4AA-A982BF626A7F}"/>
                </a:ext>
              </a:extLst>
            </p:cNvPr>
            <p:cNvSpPr/>
            <p:nvPr/>
          </p:nvSpPr>
          <p:spPr>
            <a:xfrm>
              <a:off x="4887754" y="3754279"/>
              <a:ext cx="847725" cy="342900"/>
            </a:xfrm>
            <a:custGeom>
              <a:avLst/>
              <a:gdLst>
                <a:gd name="connsiteX0" fmla="*/ 797719 w 847725"/>
                <a:gd name="connsiteY0" fmla="*/ 160496 h 342900"/>
                <a:gd name="connsiteX1" fmla="*/ 836771 w 847725"/>
                <a:gd name="connsiteY1" fmla="*/ 86201 h 342900"/>
                <a:gd name="connsiteX2" fmla="*/ 812006 w 847725"/>
                <a:gd name="connsiteY2" fmla="*/ 24289 h 342900"/>
                <a:gd name="connsiteX3" fmla="*/ 744379 w 847725"/>
                <a:gd name="connsiteY3" fmla="*/ 7144 h 342900"/>
                <a:gd name="connsiteX4" fmla="*/ 660559 w 847725"/>
                <a:gd name="connsiteY4" fmla="*/ 7144 h 342900"/>
                <a:gd name="connsiteX5" fmla="*/ 645319 w 847725"/>
                <a:gd name="connsiteY5" fmla="*/ 11906 h 342900"/>
                <a:gd name="connsiteX6" fmla="*/ 638651 w 847725"/>
                <a:gd name="connsiteY6" fmla="*/ 23336 h 342900"/>
                <a:gd name="connsiteX7" fmla="*/ 638651 w 847725"/>
                <a:gd name="connsiteY7" fmla="*/ 250031 h 342900"/>
                <a:gd name="connsiteX8" fmla="*/ 687229 w 847725"/>
                <a:gd name="connsiteY8" fmla="*/ 250031 h 342900"/>
                <a:gd name="connsiteX9" fmla="*/ 687229 w 847725"/>
                <a:gd name="connsiteY9" fmla="*/ 179546 h 342900"/>
                <a:gd name="connsiteX10" fmla="*/ 744379 w 847725"/>
                <a:gd name="connsiteY10" fmla="*/ 179546 h 342900"/>
                <a:gd name="connsiteX11" fmla="*/ 783431 w 847725"/>
                <a:gd name="connsiteY11" fmla="*/ 191929 h 342900"/>
                <a:gd name="connsiteX12" fmla="*/ 796766 w 847725"/>
                <a:gd name="connsiteY12" fmla="*/ 233839 h 342900"/>
                <a:gd name="connsiteX13" fmla="*/ 796766 w 847725"/>
                <a:gd name="connsiteY13" fmla="*/ 241459 h 342900"/>
                <a:gd name="connsiteX14" fmla="*/ 745331 w 847725"/>
                <a:gd name="connsiteY14" fmla="*/ 298609 h 342900"/>
                <a:gd name="connsiteX15" fmla="*/ 735806 w 847725"/>
                <a:gd name="connsiteY15" fmla="*/ 298609 h 342900"/>
                <a:gd name="connsiteX16" fmla="*/ 735806 w 847725"/>
                <a:gd name="connsiteY16" fmla="*/ 298609 h 342900"/>
                <a:gd name="connsiteX17" fmla="*/ 639604 w 847725"/>
                <a:gd name="connsiteY17" fmla="*/ 298609 h 342900"/>
                <a:gd name="connsiteX18" fmla="*/ 639604 w 847725"/>
                <a:gd name="connsiteY18" fmla="*/ 298609 h 342900"/>
                <a:gd name="connsiteX19" fmla="*/ 61436 w 847725"/>
                <a:gd name="connsiteY19" fmla="*/ 299561 h 342900"/>
                <a:gd name="connsiteX20" fmla="*/ 55721 w 847725"/>
                <a:gd name="connsiteY20" fmla="*/ 298609 h 342900"/>
                <a:gd name="connsiteX21" fmla="*/ 54769 w 847725"/>
                <a:gd name="connsiteY21" fmla="*/ 290989 h 342900"/>
                <a:gd name="connsiteX22" fmla="*/ 54769 w 847725"/>
                <a:gd name="connsiteY22" fmla="*/ 210979 h 342900"/>
                <a:gd name="connsiteX23" fmla="*/ 7144 w 847725"/>
                <a:gd name="connsiteY23" fmla="*/ 210979 h 342900"/>
                <a:gd name="connsiteX24" fmla="*/ 10001 w 847725"/>
                <a:gd name="connsiteY24" fmla="*/ 291941 h 342900"/>
                <a:gd name="connsiteX25" fmla="*/ 17621 w 847725"/>
                <a:gd name="connsiteY25" fmla="*/ 330041 h 342900"/>
                <a:gd name="connsiteX26" fmla="*/ 54769 w 847725"/>
                <a:gd name="connsiteY26" fmla="*/ 343376 h 342900"/>
                <a:gd name="connsiteX27" fmla="*/ 641509 w 847725"/>
                <a:gd name="connsiteY27" fmla="*/ 341471 h 342900"/>
                <a:gd name="connsiteX28" fmla="*/ 661511 w 847725"/>
                <a:gd name="connsiteY28" fmla="*/ 342424 h 342900"/>
                <a:gd name="connsiteX29" fmla="*/ 754856 w 847725"/>
                <a:gd name="connsiteY29" fmla="*/ 342424 h 342900"/>
                <a:gd name="connsiteX30" fmla="*/ 821531 w 847725"/>
                <a:gd name="connsiteY30" fmla="*/ 319564 h 342900"/>
                <a:gd name="connsiteX31" fmla="*/ 846296 w 847725"/>
                <a:gd name="connsiteY31" fmla="*/ 246221 h 342900"/>
                <a:gd name="connsiteX32" fmla="*/ 846296 w 847725"/>
                <a:gd name="connsiteY32" fmla="*/ 236696 h 342900"/>
                <a:gd name="connsiteX33" fmla="*/ 833914 w 847725"/>
                <a:gd name="connsiteY33" fmla="*/ 186214 h 342900"/>
                <a:gd name="connsiteX34" fmla="*/ 797719 w 847725"/>
                <a:gd name="connsiteY34" fmla="*/ 160496 h 342900"/>
                <a:gd name="connsiteX35" fmla="*/ 742474 w 847725"/>
                <a:gd name="connsiteY35" fmla="*/ 141446 h 342900"/>
                <a:gd name="connsiteX36" fmla="*/ 688181 w 847725"/>
                <a:gd name="connsiteY36" fmla="*/ 141446 h 342900"/>
                <a:gd name="connsiteX37" fmla="*/ 688181 w 847725"/>
                <a:gd name="connsiteY37" fmla="*/ 50006 h 342900"/>
                <a:gd name="connsiteX38" fmla="*/ 741521 w 847725"/>
                <a:gd name="connsiteY38" fmla="*/ 50006 h 342900"/>
                <a:gd name="connsiteX39" fmla="*/ 789146 w 847725"/>
                <a:gd name="connsiteY39" fmla="*/ 93821 h 342900"/>
                <a:gd name="connsiteX40" fmla="*/ 742474 w 847725"/>
                <a:gd name="connsiteY40" fmla="*/ 141446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847725" h="342900">
                  <a:moveTo>
                    <a:pt x="797719" y="160496"/>
                  </a:moveTo>
                  <a:cubicBezTo>
                    <a:pt x="823436" y="149066"/>
                    <a:pt x="836771" y="124301"/>
                    <a:pt x="836771" y="86201"/>
                  </a:cubicBezTo>
                  <a:cubicBezTo>
                    <a:pt x="836771" y="56674"/>
                    <a:pt x="828199" y="35719"/>
                    <a:pt x="812006" y="24289"/>
                  </a:cubicBezTo>
                  <a:cubicBezTo>
                    <a:pt x="794861" y="12859"/>
                    <a:pt x="772954" y="7144"/>
                    <a:pt x="744379" y="7144"/>
                  </a:cubicBezTo>
                  <a:lnTo>
                    <a:pt x="660559" y="7144"/>
                  </a:lnTo>
                  <a:cubicBezTo>
                    <a:pt x="654844" y="7144"/>
                    <a:pt x="650081" y="9049"/>
                    <a:pt x="645319" y="11906"/>
                  </a:cubicBezTo>
                  <a:cubicBezTo>
                    <a:pt x="641509" y="14764"/>
                    <a:pt x="638651" y="18574"/>
                    <a:pt x="638651" y="23336"/>
                  </a:cubicBezTo>
                  <a:lnTo>
                    <a:pt x="638651" y="250031"/>
                  </a:lnTo>
                  <a:lnTo>
                    <a:pt x="687229" y="250031"/>
                  </a:lnTo>
                  <a:lnTo>
                    <a:pt x="687229" y="179546"/>
                  </a:lnTo>
                  <a:lnTo>
                    <a:pt x="744379" y="179546"/>
                  </a:lnTo>
                  <a:cubicBezTo>
                    <a:pt x="761524" y="179546"/>
                    <a:pt x="774859" y="184309"/>
                    <a:pt x="783431" y="191929"/>
                  </a:cubicBezTo>
                  <a:cubicBezTo>
                    <a:pt x="792004" y="200501"/>
                    <a:pt x="796766" y="214789"/>
                    <a:pt x="796766" y="233839"/>
                  </a:cubicBezTo>
                  <a:lnTo>
                    <a:pt x="796766" y="241459"/>
                  </a:lnTo>
                  <a:cubicBezTo>
                    <a:pt x="796766" y="279559"/>
                    <a:pt x="779621" y="298609"/>
                    <a:pt x="745331" y="298609"/>
                  </a:cubicBezTo>
                  <a:lnTo>
                    <a:pt x="735806" y="298609"/>
                  </a:lnTo>
                  <a:lnTo>
                    <a:pt x="735806" y="298609"/>
                  </a:lnTo>
                  <a:lnTo>
                    <a:pt x="639604" y="298609"/>
                  </a:lnTo>
                  <a:lnTo>
                    <a:pt x="639604" y="298609"/>
                  </a:lnTo>
                  <a:lnTo>
                    <a:pt x="61436" y="299561"/>
                  </a:lnTo>
                  <a:cubicBezTo>
                    <a:pt x="57626" y="299561"/>
                    <a:pt x="55721" y="298609"/>
                    <a:pt x="55721" y="298609"/>
                  </a:cubicBezTo>
                  <a:cubicBezTo>
                    <a:pt x="54769" y="297656"/>
                    <a:pt x="53816" y="292894"/>
                    <a:pt x="54769" y="290989"/>
                  </a:cubicBezTo>
                  <a:lnTo>
                    <a:pt x="54769" y="210979"/>
                  </a:lnTo>
                  <a:lnTo>
                    <a:pt x="7144" y="210979"/>
                  </a:lnTo>
                  <a:lnTo>
                    <a:pt x="10001" y="291941"/>
                  </a:lnTo>
                  <a:cubicBezTo>
                    <a:pt x="10001" y="298609"/>
                    <a:pt x="6191" y="316706"/>
                    <a:pt x="17621" y="330041"/>
                  </a:cubicBezTo>
                  <a:cubicBezTo>
                    <a:pt x="23336" y="336709"/>
                    <a:pt x="36671" y="343376"/>
                    <a:pt x="54769" y="343376"/>
                  </a:cubicBezTo>
                  <a:lnTo>
                    <a:pt x="641509" y="341471"/>
                  </a:lnTo>
                  <a:cubicBezTo>
                    <a:pt x="644366" y="342424"/>
                    <a:pt x="658654" y="342424"/>
                    <a:pt x="661511" y="342424"/>
                  </a:cubicBezTo>
                  <a:lnTo>
                    <a:pt x="754856" y="342424"/>
                  </a:lnTo>
                  <a:cubicBezTo>
                    <a:pt x="782479" y="342424"/>
                    <a:pt x="805339" y="334804"/>
                    <a:pt x="821531" y="319564"/>
                  </a:cubicBezTo>
                  <a:cubicBezTo>
                    <a:pt x="837724" y="304324"/>
                    <a:pt x="846296" y="279559"/>
                    <a:pt x="846296" y="246221"/>
                  </a:cubicBezTo>
                  <a:lnTo>
                    <a:pt x="846296" y="236696"/>
                  </a:lnTo>
                  <a:cubicBezTo>
                    <a:pt x="846296" y="214789"/>
                    <a:pt x="842486" y="197644"/>
                    <a:pt x="833914" y="186214"/>
                  </a:cubicBezTo>
                  <a:cubicBezTo>
                    <a:pt x="825341" y="175736"/>
                    <a:pt x="813911" y="166211"/>
                    <a:pt x="797719" y="160496"/>
                  </a:cubicBezTo>
                  <a:close/>
                  <a:moveTo>
                    <a:pt x="742474" y="141446"/>
                  </a:moveTo>
                  <a:lnTo>
                    <a:pt x="688181" y="141446"/>
                  </a:lnTo>
                  <a:lnTo>
                    <a:pt x="688181" y="50006"/>
                  </a:lnTo>
                  <a:lnTo>
                    <a:pt x="741521" y="50006"/>
                  </a:lnTo>
                  <a:cubicBezTo>
                    <a:pt x="772954" y="50006"/>
                    <a:pt x="789146" y="64294"/>
                    <a:pt x="789146" y="93821"/>
                  </a:cubicBezTo>
                  <a:cubicBezTo>
                    <a:pt x="788194" y="125254"/>
                    <a:pt x="772954" y="141446"/>
                    <a:pt x="742474" y="14144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5CFBD55B-7982-421F-9318-C98B544D9D1E}"/>
                </a:ext>
              </a:extLst>
            </p:cNvPr>
            <p:cNvSpPr/>
            <p:nvPr/>
          </p:nvSpPr>
          <p:spPr>
            <a:xfrm>
              <a:off x="4914424" y="2745581"/>
              <a:ext cx="38100" cy="276225"/>
            </a:xfrm>
            <a:custGeom>
              <a:avLst/>
              <a:gdLst>
                <a:gd name="connsiteX0" fmla="*/ 19526 w 38100"/>
                <a:gd name="connsiteY0" fmla="*/ 273844 h 276225"/>
                <a:gd name="connsiteX1" fmla="*/ 19526 w 38100"/>
                <a:gd name="connsiteY1" fmla="*/ 273844 h 276225"/>
                <a:gd name="connsiteX2" fmla="*/ 7144 w 38100"/>
                <a:gd name="connsiteY2" fmla="*/ 262414 h 276225"/>
                <a:gd name="connsiteX3" fmla="*/ 7144 w 38100"/>
                <a:gd name="connsiteY3" fmla="*/ 18574 h 276225"/>
                <a:gd name="connsiteX4" fmla="*/ 19526 w 38100"/>
                <a:gd name="connsiteY4" fmla="*/ 7144 h 276225"/>
                <a:gd name="connsiteX5" fmla="*/ 19526 w 38100"/>
                <a:gd name="connsiteY5" fmla="*/ 7144 h 276225"/>
                <a:gd name="connsiteX6" fmla="*/ 31909 w 38100"/>
                <a:gd name="connsiteY6" fmla="*/ 18574 h 276225"/>
                <a:gd name="connsiteX7" fmla="*/ 31909 w 38100"/>
                <a:gd name="connsiteY7" fmla="*/ 261461 h 276225"/>
                <a:gd name="connsiteX8" fmla="*/ 19526 w 38100"/>
                <a:gd name="connsiteY8" fmla="*/ 273844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100" h="276225">
                  <a:moveTo>
                    <a:pt x="19526" y="273844"/>
                  </a:moveTo>
                  <a:lnTo>
                    <a:pt x="19526" y="273844"/>
                  </a:lnTo>
                  <a:cubicBezTo>
                    <a:pt x="12859" y="273844"/>
                    <a:pt x="7144" y="268129"/>
                    <a:pt x="7144" y="262414"/>
                  </a:cubicBezTo>
                  <a:lnTo>
                    <a:pt x="7144" y="18574"/>
                  </a:lnTo>
                  <a:cubicBezTo>
                    <a:pt x="8096" y="12859"/>
                    <a:pt x="12859" y="7144"/>
                    <a:pt x="19526" y="7144"/>
                  </a:cubicBezTo>
                  <a:lnTo>
                    <a:pt x="19526" y="7144"/>
                  </a:lnTo>
                  <a:cubicBezTo>
                    <a:pt x="26194" y="7144"/>
                    <a:pt x="31909" y="12859"/>
                    <a:pt x="31909" y="18574"/>
                  </a:cubicBezTo>
                  <a:lnTo>
                    <a:pt x="31909" y="261461"/>
                  </a:lnTo>
                  <a:cubicBezTo>
                    <a:pt x="31909" y="268129"/>
                    <a:pt x="26194" y="273844"/>
                    <a:pt x="19526" y="2738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45143FE4-0BA9-4C45-94DB-D36BF13EE997}"/>
                </a:ext>
              </a:extLst>
            </p:cNvPr>
            <p:cNvSpPr/>
            <p:nvPr/>
          </p:nvSpPr>
          <p:spPr>
            <a:xfrm>
              <a:off x="4646192" y="2774529"/>
              <a:ext cx="114300" cy="266700"/>
            </a:xfrm>
            <a:custGeom>
              <a:avLst/>
              <a:gdLst>
                <a:gd name="connsiteX0" fmla="*/ 102021 w 114300"/>
                <a:gd name="connsiteY0" fmla="*/ 260136 h 266700"/>
                <a:gd name="connsiteX1" fmla="*/ 102021 w 114300"/>
                <a:gd name="connsiteY1" fmla="*/ 260136 h 266700"/>
                <a:gd name="connsiteX2" fmla="*/ 86781 w 114300"/>
                <a:gd name="connsiteY2" fmla="*/ 252516 h 266700"/>
                <a:gd name="connsiteX3" fmla="*/ 7723 w 114300"/>
                <a:gd name="connsiteY3" fmla="*/ 22963 h 266700"/>
                <a:gd name="connsiteX4" fmla="*/ 15343 w 114300"/>
                <a:gd name="connsiteY4" fmla="*/ 7723 h 266700"/>
                <a:gd name="connsiteX5" fmla="*/ 15343 w 114300"/>
                <a:gd name="connsiteY5" fmla="*/ 7723 h 266700"/>
                <a:gd name="connsiteX6" fmla="*/ 30583 w 114300"/>
                <a:gd name="connsiteY6" fmla="*/ 15343 h 266700"/>
                <a:gd name="connsiteX7" fmla="*/ 109641 w 114300"/>
                <a:gd name="connsiteY7" fmla="*/ 244896 h 266700"/>
                <a:gd name="connsiteX8" fmla="*/ 102021 w 114300"/>
                <a:gd name="connsiteY8" fmla="*/ 260136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66700">
                  <a:moveTo>
                    <a:pt x="102021" y="260136"/>
                  </a:moveTo>
                  <a:lnTo>
                    <a:pt x="102021" y="260136"/>
                  </a:lnTo>
                  <a:cubicBezTo>
                    <a:pt x="95353" y="262041"/>
                    <a:pt x="88686" y="259183"/>
                    <a:pt x="86781" y="252516"/>
                  </a:cubicBezTo>
                  <a:lnTo>
                    <a:pt x="7723" y="22963"/>
                  </a:lnTo>
                  <a:cubicBezTo>
                    <a:pt x="5818" y="16296"/>
                    <a:pt x="8676" y="9628"/>
                    <a:pt x="15343" y="7723"/>
                  </a:cubicBezTo>
                  <a:lnTo>
                    <a:pt x="15343" y="7723"/>
                  </a:lnTo>
                  <a:cubicBezTo>
                    <a:pt x="22011" y="5818"/>
                    <a:pt x="28678" y="8676"/>
                    <a:pt x="30583" y="15343"/>
                  </a:cubicBezTo>
                  <a:lnTo>
                    <a:pt x="109641" y="244896"/>
                  </a:lnTo>
                  <a:cubicBezTo>
                    <a:pt x="111546" y="250611"/>
                    <a:pt x="108688" y="257278"/>
                    <a:pt x="102021" y="2601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22B683D9-6B8B-4D8D-9CF4-018F41197BB8}"/>
                </a:ext>
              </a:extLst>
            </p:cNvPr>
            <p:cNvSpPr/>
            <p:nvPr/>
          </p:nvSpPr>
          <p:spPr>
            <a:xfrm>
              <a:off x="4419362" y="2942987"/>
              <a:ext cx="209550" cy="209550"/>
            </a:xfrm>
            <a:custGeom>
              <a:avLst/>
              <a:gdLst>
                <a:gd name="connsiteX0" fmla="*/ 199311 w 209550"/>
                <a:gd name="connsiteY0" fmla="*/ 199311 h 209550"/>
                <a:gd name="connsiteX1" fmla="*/ 199311 w 209550"/>
                <a:gd name="connsiteY1" fmla="*/ 199311 h 209550"/>
                <a:gd name="connsiteX2" fmla="*/ 182166 w 209550"/>
                <a:gd name="connsiteY2" fmla="*/ 199311 h 209550"/>
                <a:gd name="connsiteX3" fmla="*/ 10716 w 209550"/>
                <a:gd name="connsiteY3" fmla="*/ 27861 h 209550"/>
                <a:gd name="connsiteX4" fmla="*/ 10716 w 209550"/>
                <a:gd name="connsiteY4" fmla="*/ 10716 h 209550"/>
                <a:gd name="connsiteX5" fmla="*/ 10716 w 209550"/>
                <a:gd name="connsiteY5" fmla="*/ 10716 h 209550"/>
                <a:gd name="connsiteX6" fmla="*/ 27861 w 209550"/>
                <a:gd name="connsiteY6" fmla="*/ 10716 h 209550"/>
                <a:gd name="connsiteX7" fmla="*/ 199311 w 209550"/>
                <a:gd name="connsiteY7" fmla="*/ 182166 h 209550"/>
                <a:gd name="connsiteX8" fmla="*/ 199311 w 209550"/>
                <a:gd name="connsiteY8" fmla="*/ 199311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550" h="209550">
                  <a:moveTo>
                    <a:pt x="199311" y="199311"/>
                  </a:moveTo>
                  <a:lnTo>
                    <a:pt x="199311" y="199311"/>
                  </a:lnTo>
                  <a:cubicBezTo>
                    <a:pt x="194548" y="204073"/>
                    <a:pt x="186928" y="204073"/>
                    <a:pt x="182166" y="199311"/>
                  </a:cubicBezTo>
                  <a:lnTo>
                    <a:pt x="10716" y="27861"/>
                  </a:lnTo>
                  <a:cubicBezTo>
                    <a:pt x="5953" y="23098"/>
                    <a:pt x="5953" y="15478"/>
                    <a:pt x="10716" y="10716"/>
                  </a:cubicBezTo>
                  <a:lnTo>
                    <a:pt x="10716" y="10716"/>
                  </a:lnTo>
                  <a:cubicBezTo>
                    <a:pt x="15478" y="5953"/>
                    <a:pt x="23098" y="5953"/>
                    <a:pt x="27861" y="10716"/>
                  </a:cubicBezTo>
                  <a:lnTo>
                    <a:pt x="199311" y="182166"/>
                  </a:lnTo>
                  <a:cubicBezTo>
                    <a:pt x="204073" y="186928"/>
                    <a:pt x="204073" y="194548"/>
                    <a:pt x="199311" y="1993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9B4C6CE2-9120-45E9-94AC-703358BEAD80}"/>
                </a:ext>
              </a:extLst>
            </p:cNvPr>
            <p:cNvSpPr/>
            <p:nvPr/>
          </p:nvSpPr>
          <p:spPr>
            <a:xfrm>
              <a:off x="4279471" y="3163141"/>
              <a:ext cx="257175" cy="123825"/>
            </a:xfrm>
            <a:custGeom>
              <a:avLst/>
              <a:gdLst>
                <a:gd name="connsiteX0" fmla="*/ 253476 w 257175"/>
                <a:gd name="connsiteY0" fmla="*/ 117269 h 123825"/>
                <a:gd name="connsiteX1" fmla="*/ 253476 w 257175"/>
                <a:gd name="connsiteY1" fmla="*/ 117269 h 123825"/>
                <a:gd name="connsiteX2" fmla="*/ 238236 w 257175"/>
                <a:gd name="connsiteY2" fmla="*/ 123936 h 123825"/>
                <a:gd name="connsiteX3" fmla="*/ 14399 w 257175"/>
                <a:gd name="connsiteY3" fmla="*/ 29639 h 123825"/>
                <a:gd name="connsiteX4" fmla="*/ 7731 w 257175"/>
                <a:gd name="connsiteY4" fmla="*/ 14399 h 123825"/>
                <a:gd name="connsiteX5" fmla="*/ 7731 w 257175"/>
                <a:gd name="connsiteY5" fmla="*/ 14399 h 123825"/>
                <a:gd name="connsiteX6" fmla="*/ 22971 w 257175"/>
                <a:gd name="connsiteY6" fmla="*/ 7731 h 123825"/>
                <a:gd name="connsiteX7" fmla="*/ 246809 w 257175"/>
                <a:gd name="connsiteY7" fmla="*/ 102029 h 123825"/>
                <a:gd name="connsiteX8" fmla="*/ 253476 w 257175"/>
                <a:gd name="connsiteY8" fmla="*/ 117269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175" h="123825">
                  <a:moveTo>
                    <a:pt x="253476" y="117269"/>
                  </a:moveTo>
                  <a:lnTo>
                    <a:pt x="253476" y="117269"/>
                  </a:lnTo>
                  <a:cubicBezTo>
                    <a:pt x="250619" y="122984"/>
                    <a:pt x="243951" y="125841"/>
                    <a:pt x="238236" y="123936"/>
                  </a:cubicBezTo>
                  <a:lnTo>
                    <a:pt x="14399" y="29639"/>
                  </a:lnTo>
                  <a:cubicBezTo>
                    <a:pt x="8684" y="26781"/>
                    <a:pt x="5826" y="20114"/>
                    <a:pt x="7731" y="14399"/>
                  </a:cubicBezTo>
                  <a:lnTo>
                    <a:pt x="7731" y="14399"/>
                  </a:lnTo>
                  <a:cubicBezTo>
                    <a:pt x="10589" y="8684"/>
                    <a:pt x="17256" y="5826"/>
                    <a:pt x="22971" y="7731"/>
                  </a:cubicBezTo>
                  <a:lnTo>
                    <a:pt x="246809" y="102029"/>
                  </a:lnTo>
                  <a:cubicBezTo>
                    <a:pt x="253476" y="104886"/>
                    <a:pt x="256334" y="111554"/>
                    <a:pt x="253476" y="1172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DDBCEDBC-E023-4DEB-B481-524174CD73DB}"/>
                </a:ext>
              </a:extLst>
            </p:cNvPr>
            <p:cNvSpPr/>
            <p:nvPr/>
          </p:nvSpPr>
          <p:spPr>
            <a:xfrm>
              <a:off x="4221956" y="3419847"/>
              <a:ext cx="276225" cy="38100"/>
            </a:xfrm>
            <a:custGeom>
              <a:avLst/>
              <a:gdLst>
                <a:gd name="connsiteX0" fmla="*/ 273844 w 276225"/>
                <a:gd name="connsiteY0" fmla="*/ 18678 h 38100"/>
                <a:gd name="connsiteX1" fmla="*/ 273844 w 276225"/>
                <a:gd name="connsiteY1" fmla="*/ 18678 h 38100"/>
                <a:gd name="connsiteX2" fmla="*/ 261461 w 276225"/>
                <a:gd name="connsiteY2" fmla="*/ 31061 h 38100"/>
                <a:gd name="connsiteX3" fmla="*/ 18574 w 276225"/>
                <a:gd name="connsiteY3" fmla="*/ 31061 h 38100"/>
                <a:gd name="connsiteX4" fmla="*/ 7144 w 276225"/>
                <a:gd name="connsiteY4" fmla="*/ 18678 h 38100"/>
                <a:gd name="connsiteX5" fmla="*/ 7144 w 276225"/>
                <a:gd name="connsiteY5" fmla="*/ 18678 h 38100"/>
                <a:gd name="connsiteX6" fmla="*/ 18574 w 276225"/>
                <a:gd name="connsiteY6" fmla="*/ 7248 h 38100"/>
                <a:gd name="connsiteX7" fmla="*/ 261461 w 276225"/>
                <a:gd name="connsiteY7" fmla="*/ 7248 h 38100"/>
                <a:gd name="connsiteX8" fmla="*/ 273844 w 276225"/>
                <a:gd name="connsiteY8" fmla="*/ 18678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6225" h="38100">
                  <a:moveTo>
                    <a:pt x="273844" y="18678"/>
                  </a:moveTo>
                  <a:lnTo>
                    <a:pt x="273844" y="18678"/>
                  </a:lnTo>
                  <a:cubicBezTo>
                    <a:pt x="273844" y="25345"/>
                    <a:pt x="268129" y="31061"/>
                    <a:pt x="261461" y="31061"/>
                  </a:cubicBezTo>
                  <a:lnTo>
                    <a:pt x="18574" y="31061"/>
                  </a:lnTo>
                  <a:cubicBezTo>
                    <a:pt x="12859" y="30108"/>
                    <a:pt x="7144" y="25345"/>
                    <a:pt x="7144" y="18678"/>
                  </a:cubicBezTo>
                  <a:lnTo>
                    <a:pt x="7144" y="18678"/>
                  </a:lnTo>
                  <a:cubicBezTo>
                    <a:pt x="7144" y="12010"/>
                    <a:pt x="12859" y="6295"/>
                    <a:pt x="18574" y="7248"/>
                  </a:cubicBezTo>
                  <a:lnTo>
                    <a:pt x="261461" y="7248"/>
                  </a:lnTo>
                  <a:cubicBezTo>
                    <a:pt x="268129" y="7248"/>
                    <a:pt x="273844" y="12010"/>
                    <a:pt x="273844" y="186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96698EE4-9430-4859-BF13-A63A62DAFE55}"/>
                </a:ext>
              </a:extLst>
            </p:cNvPr>
            <p:cNvSpPr/>
            <p:nvPr/>
          </p:nvSpPr>
          <p:spPr>
            <a:xfrm>
              <a:off x="5088236" y="2779292"/>
              <a:ext cx="114300" cy="266700"/>
            </a:xfrm>
            <a:custGeom>
              <a:avLst/>
              <a:gdLst>
                <a:gd name="connsiteX0" fmla="*/ 15259 w 114300"/>
                <a:gd name="connsiteY0" fmla="*/ 260136 h 266700"/>
                <a:gd name="connsiteX1" fmla="*/ 15259 w 114300"/>
                <a:gd name="connsiteY1" fmla="*/ 260136 h 266700"/>
                <a:gd name="connsiteX2" fmla="*/ 30499 w 114300"/>
                <a:gd name="connsiteY2" fmla="*/ 252516 h 266700"/>
                <a:gd name="connsiteX3" fmla="*/ 110509 w 114300"/>
                <a:gd name="connsiteY3" fmla="*/ 22963 h 266700"/>
                <a:gd name="connsiteX4" fmla="*/ 102889 w 114300"/>
                <a:gd name="connsiteY4" fmla="*/ 7723 h 266700"/>
                <a:gd name="connsiteX5" fmla="*/ 102889 w 114300"/>
                <a:gd name="connsiteY5" fmla="*/ 7723 h 266700"/>
                <a:gd name="connsiteX6" fmla="*/ 87649 w 114300"/>
                <a:gd name="connsiteY6" fmla="*/ 15343 h 266700"/>
                <a:gd name="connsiteX7" fmla="*/ 7639 w 114300"/>
                <a:gd name="connsiteY7" fmla="*/ 244896 h 266700"/>
                <a:gd name="connsiteX8" fmla="*/ 15259 w 114300"/>
                <a:gd name="connsiteY8" fmla="*/ 260136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4300" h="266700">
                  <a:moveTo>
                    <a:pt x="15259" y="260136"/>
                  </a:moveTo>
                  <a:lnTo>
                    <a:pt x="15259" y="260136"/>
                  </a:lnTo>
                  <a:cubicBezTo>
                    <a:pt x="21927" y="262041"/>
                    <a:pt x="28594" y="259183"/>
                    <a:pt x="30499" y="252516"/>
                  </a:cubicBezTo>
                  <a:lnTo>
                    <a:pt x="110509" y="22963"/>
                  </a:lnTo>
                  <a:cubicBezTo>
                    <a:pt x="112414" y="16296"/>
                    <a:pt x="109557" y="9628"/>
                    <a:pt x="102889" y="7723"/>
                  </a:cubicBezTo>
                  <a:lnTo>
                    <a:pt x="102889" y="7723"/>
                  </a:lnTo>
                  <a:cubicBezTo>
                    <a:pt x="96222" y="5818"/>
                    <a:pt x="89554" y="8676"/>
                    <a:pt x="87649" y="15343"/>
                  </a:cubicBezTo>
                  <a:lnTo>
                    <a:pt x="7639" y="244896"/>
                  </a:lnTo>
                  <a:cubicBezTo>
                    <a:pt x="5734" y="250611"/>
                    <a:pt x="9544" y="257278"/>
                    <a:pt x="15259" y="26013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19B86557-50AF-4DEE-B636-5B1B26D2189E}"/>
                </a:ext>
              </a:extLst>
            </p:cNvPr>
            <p:cNvSpPr/>
            <p:nvPr/>
          </p:nvSpPr>
          <p:spPr>
            <a:xfrm>
              <a:off x="5223034" y="2947749"/>
              <a:ext cx="200025" cy="209550"/>
            </a:xfrm>
            <a:custGeom>
              <a:avLst/>
              <a:gdLst>
                <a:gd name="connsiteX0" fmla="*/ 10001 w 200025"/>
                <a:gd name="connsiteY0" fmla="*/ 199311 h 209550"/>
                <a:gd name="connsiteX1" fmla="*/ 10001 w 200025"/>
                <a:gd name="connsiteY1" fmla="*/ 199311 h 209550"/>
                <a:gd name="connsiteX2" fmla="*/ 27146 w 200025"/>
                <a:gd name="connsiteY2" fmla="*/ 199311 h 209550"/>
                <a:gd name="connsiteX3" fmla="*/ 198596 w 200025"/>
                <a:gd name="connsiteY3" fmla="*/ 27861 h 209550"/>
                <a:gd name="connsiteX4" fmla="*/ 198596 w 200025"/>
                <a:gd name="connsiteY4" fmla="*/ 10716 h 209550"/>
                <a:gd name="connsiteX5" fmla="*/ 198596 w 200025"/>
                <a:gd name="connsiteY5" fmla="*/ 10716 h 209550"/>
                <a:gd name="connsiteX6" fmla="*/ 181451 w 200025"/>
                <a:gd name="connsiteY6" fmla="*/ 10716 h 209550"/>
                <a:gd name="connsiteX7" fmla="*/ 10001 w 200025"/>
                <a:gd name="connsiteY7" fmla="*/ 182166 h 209550"/>
                <a:gd name="connsiteX8" fmla="*/ 10001 w 200025"/>
                <a:gd name="connsiteY8" fmla="*/ 199311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0025" h="209550">
                  <a:moveTo>
                    <a:pt x="10001" y="199311"/>
                  </a:moveTo>
                  <a:lnTo>
                    <a:pt x="10001" y="199311"/>
                  </a:lnTo>
                  <a:cubicBezTo>
                    <a:pt x="14764" y="204073"/>
                    <a:pt x="22384" y="204073"/>
                    <a:pt x="27146" y="199311"/>
                  </a:cubicBezTo>
                  <a:lnTo>
                    <a:pt x="198596" y="27861"/>
                  </a:lnTo>
                  <a:cubicBezTo>
                    <a:pt x="203359" y="23098"/>
                    <a:pt x="203359" y="15478"/>
                    <a:pt x="198596" y="10716"/>
                  </a:cubicBezTo>
                  <a:lnTo>
                    <a:pt x="198596" y="10716"/>
                  </a:lnTo>
                  <a:cubicBezTo>
                    <a:pt x="193834" y="5953"/>
                    <a:pt x="186214" y="5953"/>
                    <a:pt x="181451" y="10716"/>
                  </a:cubicBezTo>
                  <a:lnTo>
                    <a:pt x="10001" y="182166"/>
                  </a:lnTo>
                  <a:cubicBezTo>
                    <a:pt x="6191" y="186928"/>
                    <a:pt x="6191" y="194548"/>
                    <a:pt x="10001" y="19931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A638EFCB-BCE1-414F-84DE-5E7B778C1E10}"/>
                </a:ext>
              </a:extLst>
            </p:cNvPr>
            <p:cNvSpPr/>
            <p:nvPr/>
          </p:nvSpPr>
          <p:spPr>
            <a:xfrm>
              <a:off x="5311029" y="3167904"/>
              <a:ext cx="257175" cy="123825"/>
            </a:xfrm>
            <a:custGeom>
              <a:avLst/>
              <a:gdLst>
                <a:gd name="connsiteX0" fmla="*/ 7732 w 257175"/>
                <a:gd name="connsiteY0" fmla="*/ 117269 h 123825"/>
                <a:gd name="connsiteX1" fmla="*/ 7732 w 257175"/>
                <a:gd name="connsiteY1" fmla="*/ 117269 h 123825"/>
                <a:gd name="connsiteX2" fmla="*/ 22971 w 257175"/>
                <a:gd name="connsiteY2" fmla="*/ 123936 h 123825"/>
                <a:gd name="connsiteX3" fmla="*/ 246809 w 257175"/>
                <a:gd name="connsiteY3" fmla="*/ 29639 h 123825"/>
                <a:gd name="connsiteX4" fmla="*/ 253476 w 257175"/>
                <a:gd name="connsiteY4" fmla="*/ 14399 h 123825"/>
                <a:gd name="connsiteX5" fmla="*/ 253476 w 257175"/>
                <a:gd name="connsiteY5" fmla="*/ 14399 h 123825"/>
                <a:gd name="connsiteX6" fmla="*/ 238237 w 257175"/>
                <a:gd name="connsiteY6" fmla="*/ 7731 h 123825"/>
                <a:gd name="connsiteX7" fmla="*/ 14399 w 257175"/>
                <a:gd name="connsiteY7" fmla="*/ 102029 h 123825"/>
                <a:gd name="connsiteX8" fmla="*/ 7732 w 257175"/>
                <a:gd name="connsiteY8" fmla="*/ 117269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57175" h="123825">
                  <a:moveTo>
                    <a:pt x="7732" y="117269"/>
                  </a:moveTo>
                  <a:lnTo>
                    <a:pt x="7732" y="117269"/>
                  </a:lnTo>
                  <a:cubicBezTo>
                    <a:pt x="10589" y="122984"/>
                    <a:pt x="17257" y="125841"/>
                    <a:pt x="22971" y="123936"/>
                  </a:cubicBezTo>
                  <a:lnTo>
                    <a:pt x="246809" y="29639"/>
                  </a:lnTo>
                  <a:cubicBezTo>
                    <a:pt x="252524" y="26781"/>
                    <a:pt x="255381" y="20114"/>
                    <a:pt x="253476" y="14399"/>
                  </a:cubicBezTo>
                  <a:lnTo>
                    <a:pt x="253476" y="14399"/>
                  </a:lnTo>
                  <a:cubicBezTo>
                    <a:pt x="250619" y="8684"/>
                    <a:pt x="243951" y="5826"/>
                    <a:pt x="238237" y="7731"/>
                  </a:cubicBezTo>
                  <a:lnTo>
                    <a:pt x="14399" y="102029"/>
                  </a:lnTo>
                  <a:cubicBezTo>
                    <a:pt x="8684" y="104886"/>
                    <a:pt x="5826" y="111554"/>
                    <a:pt x="7732" y="11726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A5FA8A5A-7571-4516-AD5C-77458FE0FEC3}"/>
                </a:ext>
              </a:extLst>
            </p:cNvPr>
            <p:cNvSpPr/>
            <p:nvPr/>
          </p:nvSpPr>
          <p:spPr>
            <a:xfrm>
              <a:off x="5348764" y="3424610"/>
              <a:ext cx="276225" cy="38100"/>
            </a:xfrm>
            <a:custGeom>
              <a:avLst/>
              <a:gdLst>
                <a:gd name="connsiteX0" fmla="*/ 7144 w 276225"/>
                <a:gd name="connsiteY0" fmla="*/ 18678 h 38100"/>
                <a:gd name="connsiteX1" fmla="*/ 7144 w 276225"/>
                <a:gd name="connsiteY1" fmla="*/ 18678 h 38100"/>
                <a:gd name="connsiteX2" fmla="*/ 19526 w 276225"/>
                <a:gd name="connsiteY2" fmla="*/ 31061 h 38100"/>
                <a:gd name="connsiteX3" fmla="*/ 262414 w 276225"/>
                <a:gd name="connsiteY3" fmla="*/ 31061 h 38100"/>
                <a:gd name="connsiteX4" fmla="*/ 274796 w 276225"/>
                <a:gd name="connsiteY4" fmla="*/ 18678 h 38100"/>
                <a:gd name="connsiteX5" fmla="*/ 274796 w 276225"/>
                <a:gd name="connsiteY5" fmla="*/ 18678 h 38100"/>
                <a:gd name="connsiteX6" fmla="*/ 262414 w 276225"/>
                <a:gd name="connsiteY6" fmla="*/ 7248 h 38100"/>
                <a:gd name="connsiteX7" fmla="*/ 19526 w 276225"/>
                <a:gd name="connsiteY7" fmla="*/ 7248 h 38100"/>
                <a:gd name="connsiteX8" fmla="*/ 7144 w 276225"/>
                <a:gd name="connsiteY8" fmla="*/ 18678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6225" h="38100">
                  <a:moveTo>
                    <a:pt x="7144" y="18678"/>
                  </a:moveTo>
                  <a:lnTo>
                    <a:pt x="7144" y="18678"/>
                  </a:lnTo>
                  <a:cubicBezTo>
                    <a:pt x="7144" y="25345"/>
                    <a:pt x="12859" y="31061"/>
                    <a:pt x="19526" y="31061"/>
                  </a:cubicBezTo>
                  <a:lnTo>
                    <a:pt x="262414" y="31061"/>
                  </a:lnTo>
                  <a:cubicBezTo>
                    <a:pt x="269081" y="31061"/>
                    <a:pt x="274796" y="25345"/>
                    <a:pt x="274796" y="18678"/>
                  </a:cubicBezTo>
                  <a:lnTo>
                    <a:pt x="274796" y="18678"/>
                  </a:lnTo>
                  <a:cubicBezTo>
                    <a:pt x="274796" y="12010"/>
                    <a:pt x="269081" y="6295"/>
                    <a:pt x="262414" y="7248"/>
                  </a:cubicBezTo>
                  <a:lnTo>
                    <a:pt x="19526" y="7248"/>
                  </a:lnTo>
                  <a:cubicBezTo>
                    <a:pt x="12859" y="7248"/>
                    <a:pt x="7144" y="12010"/>
                    <a:pt x="7144" y="1867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11160</TotalTime>
  <Words>91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12</cp:revision>
  <dcterms:created xsi:type="dcterms:W3CDTF">2018-02-18T19:39:47Z</dcterms:created>
  <dcterms:modified xsi:type="dcterms:W3CDTF">2018-12-27T05:21:42Z</dcterms:modified>
</cp:coreProperties>
</file>