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1029612" cy="775778"/>
          </a:xfrm>
        </p:spPr>
        <p:txBody>
          <a:bodyPr>
            <a:normAutofit/>
          </a:bodyPr>
          <a:lstStyle/>
          <a:p>
            <a:pPr algn="r"/>
            <a:r>
              <a:rPr lang="en-US" sz="4000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1029612" cy="419379"/>
          </a:xfrm>
        </p:spPr>
        <p:txBody>
          <a:bodyPr/>
          <a:lstStyle/>
          <a:p>
            <a:pPr algn="r"/>
            <a:r>
              <a:rPr lang="en-US" sz="2000" dirty="0"/>
              <a:t>You can download professional PowerPoint diagrams for free</a:t>
            </a:r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BF5DFDBA-26CE-4D59-9BC0-17B2FB03DA9F}"/>
              </a:ext>
            </a:extLst>
          </p:cNvPr>
          <p:cNvSpPr/>
          <p:nvPr/>
        </p:nvSpPr>
        <p:spPr>
          <a:xfrm>
            <a:off x="-3144" y="-17143"/>
            <a:ext cx="4207345" cy="6875143"/>
          </a:xfrm>
          <a:custGeom>
            <a:avLst/>
            <a:gdLst>
              <a:gd name="connsiteX0" fmla="*/ 0 w 6311018"/>
              <a:gd name="connsiteY0" fmla="*/ 0 h 10312714"/>
              <a:gd name="connsiteX1" fmla="*/ 3285486 w 6311018"/>
              <a:gd name="connsiteY1" fmla="*/ 0 h 10312714"/>
              <a:gd name="connsiteX2" fmla="*/ 3502227 w 6311018"/>
              <a:gd name="connsiteY2" fmla="*/ 134600 h 10312714"/>
              <a:gd name="connsiteX3" fmla="*/ 5465249 w 6311018"/>
              <a:gd name="connsiteY3" fmla="*/ 2228309 h 10312714"/>
              <a:gd name="connsiteX4" fmla="*/ 5465805 w 6311018"/>
              <a:gd name="connsiteY4" fmla="*/ 8538352 h 10312714"/>
              <a:gd name="connsiteX5" fmla="*/ 4152955 w 6311018"/>
              <a:gd name="connsiteY5" fmla="*/ 10135242 h 10312714"/>
              <a:gd name="connsiteX6" fmla="*/ 3935942 w 6311018"/>
              <a:gd name="connsiteY6" fmla="*/ 10312714 h 10312714"/>
              <a:gd name="connsiteX7" fmla="*/ 909 w 6311018"/>
              <a:gd name="connsiteY7" fmla="*/ 10312714 h 10312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11018" h="10312714">
                <a:moveTo>
                  <a:pt x="0" y="0"/>
                </a:moveTo>
                <a:lnTo>
                  <a:pt x="3285486" y="0"/>
                </a:lnTo>
                <a:lnTo>
                  <a:pt x="3502227" y="134600"/>
                </a:lnTo>
                <a:cubicBezTo>
                  <a:pt x="4295718" y="663675"/>
                  <a:pt x="4971971" y="1374223"/>
                  <a:pt x="5465249" y="2228309"/>
                </a:cubicBezTo>
                <a:cubicBezTo>
                  <a:pt x="6592743" y="4180506"/>
                  <a:pt x="6592955" y="6585957"/>
                  <a:pt x="5465805" y="8538352"/>
                </a:cubicBezTo>
                <a:cubicBezTo>
                  <a:pt x="5113571" y="9148476"/>
                  <a:pt x="4667970" y="9685382"/>
                  <a:pt x="4152955" y="10135242"/>
                </a:cubicBezTo>
                <a:lnTo>
                  <a:pt x="3935942" y="10312714"/>
                </a:lnTo>
                <a:lnTo>
                  <a:pt x="909" y="10312714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9A2C1419-B7C2-46E1-A3B1-8CA36EEDEA5B}"/>
              </a:ext>
            </a:extLst>
          </p:cNvPr>
          <p:cNvSpPr/>
          <p:nvPr/>
        </p:nvSpPr>
        <p:spPr>
          <a:xfrm>
            <a:off x="-3144" y="-17143"/>
            <a:ext cx="4054919" cy="6875143"/>
          </a:xfrm>
          <a:custGeom>
            <a:avLst/>
            <a:gdLst>
              <a:gd name="connsiteX0" fmla="*/ 0 w 6082378"/>
              <a:gd name="connsiteY0" fmla="*/ 0 h 10312714"/>
              <a:gd name="connsiteX1" fmla="*/ 2737357 w 6082378"/>
              <a:gd name="connsiteY1" fmla="*/ 0 h 10312714"/>
              <a:gd name="connsiteX2" fmla="*/ 3040876 w 6082378"/>
              <a:gd name="connsiteY2" fmla="*/ 162300 h 10312714"/>
              <a:gd name="connsiteX3" fmla="*/ 5267253 w 6082378"/>
              <a:gd name="connsiteY3" fmla="*/ 2387867 h 10312714"/>
              <a:gd name="connsiteX4" fmla="*/ 5267789 w 6082378"/>
              <a:gd name="connsiteY4" fmla="*/ 8469286 h 10312714"/>
              <a:gd name="connsiteX5" fmla="*/ 3696850 w 6082378"/>
              <a:gd name="connsiteY5" fmla="*/ 10258281 h 10312714"/>
              <a:gd name="connsiteX6" fmla="*/ 3620706 w 6082378"/>
              <a:gd name="connsiteY6" fmla="*/ 10312714 h 10312714"/>
              <a:gd name="connsiteX7" fmla="*/ 909 w 6082378"/>
              <a:gd name="connsiteY7" fmla="*/ 10312714 h 10312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82378" h="10312714">
                <a:moveTo>
                  <a:pt x="0" y="0"/>
                </a:moveTo>
                <a:lnTo>
                  <a:pt x="2737357" y="0"/>
                </a:lnTo>
                <a:lnTo>
                  <a:pt x="3040876" y="162300"/>
                </a:lnTo>
                <a:cubicBezTo>
                  <a:pt x="3950284" y="687089"/>
                  <a:pt x="4723932" y="1447135"/>
                  <a:pt x="5267253" y="2387867"/>
                </a:cubicBezTo>
                <a:cubicBezTo>
                  <a:pt x="6353896" y="4269332"/>
                  <a:pt x="6354100" y="6587629"/>
                  <a:pt x="5267789" y="8469286"/>
                </a:cubicBezTo>
                <a:cubicBezTo>
                  <a:pt x="4860423" y="9174907"/>
                  <a:pt x="4323479" y="9778915"/>
                  <a:pt x="3696850" y="10258281"/>
                </a:cubicBezTo>
                <a:lnTo>
                  <a:pt x="3620706" y="10312714"/>
                </a:lnTo>
                <a:lnTo>
                  <a:pt x="909" y="10312714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360A6A4A-E90D-4D43-B3E6-95907FEE33EF}"/>
              </a:ext>
            </a:extLst>
          </p:cNvPr>
          <p:cNvSpPr/>
          <p:nvPr/>
        </p:nvSpPr>
        <p:spPr>
          <a:xfrm>
            <a:off x="-3144" y="-17143"/>
            <a:ext cx="3902487" cy="6875143"/>
          </a:xfrm>
          <a:custGeom>
            <a:avLst/>
            <a:gdLst>
              <a:gd name="connsiteX0" fmla="*/ 0 w 5853730"/>
              <a:gd name="connsiteY0" fmla="*/ 0 h 10312714"/>
              <a:gd name="connsiteX1" fmla="*/ 2336459 w 5853730"/>
              <a:gd name="connsiteY1" fmla="*/ 0 h 10312714"/>
              <a:gd name="connsiteX2" fmla="*/ 2592416 w 5853730"/>
              <a:gd name="connsiteY2" fmla="*/ 116247 h 10312714"/>
              <a:gd name="connsiteX3" fmla="*/ 5069249 w 5853730"/>
              <a:gd name="connsiteY3" fmla="*/ 2436828 h 10312714"/>
              <a:gd name="connsiteX4" fmla="*/ 5069765 w 5853730"/>
              <a:gd name="connsiteY4" fmla="*/ 8289622 h 10312714"/>
              <a:gd name="connsiteX5" fmla="*/ 3249334 w 5853730"/>
              <a:gd name="connsiteY5" fmla="*/ 10231935 h 10312714"/>
              <a:gd name="connsiteX6" fmla="*/ 3119309 w 5853730"/>
              <a:gd name="connsiteY6" fmla="*/ 10312714 h 10312714"/>
              <a:gd name="connsiteX7" fmla="*/ 909 w 5853730"/>
              <a:gd name="connsiteY7" fmla="*/ 10312714 h 10312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53730" h="10312714">
                <a:moveTo>
                  <a:pt x="0" y="0"/>
                </a:moveTo>
                <a:lnTo>
                  <a:pt x="2336459" y="0"/>
                </a:lnTo>
                <a:lnTo>
                  <a:pt x="2592416" y="116247"/>
                </a:lnTo>
                <a:cubicBezTo>
                  <a:pt x="3612185" y="619837"/>
                  <a:pt x="4480992" y="1418291"/>
                  <a:pt x="5069249" y="2436828"/>
                </a:cubicBezTo>
                <a:cubicBezTo>
                  <a:pt x="6115040" y="4247563"/>
                  <a:pt x="6115237" y="6478704"/>
                  <a:pt x="5069765" y="8289622"/>
                </a:cubicBezTo>
                <a:cubicBezTo>
                  <a:pt x="4612371" y="9081899"/>
                  <a:pt x="3985239" y="9741068"/>
                  <a:pt x="3249334" y="10231935"/>
                </a:cubicBezTo>
                <a:lnTo>
                  <a:pt x="3119309" y="10312714"/>
                </a:lnTo>
                <a:lnTo>
                  <a:pt x="909" y="10312714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58DDAC24-6B0D-4BFA-B3E5-FAFB2B806CA1}"/>
              </a:ext>
            </a:extLst>
          </p:cNvPr>
          <p:cNvSpPr/>
          <p:nvPr/>
        </p:nvSpPr>
        <p:spPr>
          <a:xfrm>
            <a:off x="-3144" y="-17143"/>
            <a:ext cx="3750060" cy="6875143"/>
          </a:xfrm>
          <a:custGeom>
            <a:avLst/>
            <a:gdLst>
              <a:gd name="connsiteX0" fmla="*/ 0 w 5625090"/>
              <a:gd name="connsiteY0" fmla="*/ 0 h 10312714"/>
              <a:gd name="connsiteX1" fmla="*/ 1570228 w 5625090"/>
              <a:gd name="connsiteY1" fmla="*/ 0 h 10312714"/>
              <a:gd name="connsiteX2" fmla="*/ 1817757 w 5625090"/>
              <a:gd name="connsiteY2" fmla="*/ 75589 h 10312714"/>
              <a:gd name="connsiteX3" fmla="*/ 4871253 w 5625090"/>
              <a:gd name="connsiteY3" fmla="*/ 2585369 h 10312714"/>
              <a:gd name="connsiteX4" fmla="*/ 4871749 w 5625090"/>
              <a:gd name="connsiteY4" fmla="*/ 8209538 h 10312714"/>
              <a:gd name="connsiteX5" fmla="*/ 2813132 w 5625090"/>
              <a:gd name="connsiteY5" fmla="*/ 10268133 h 10312714"/>
              <a:gd name="connsiteX6" fmla="*/ 2729795 w 5625090"/>
              <a:gd name="connsiteY6" fmla="*/ 10312714 h 10312714"/>
              <a:gd name="connsiteX7" fmla="*/ 910 w 5625090"/>
              <a:gd name="connsiteY7" fmla="*/ 10312714 h 10312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25090" h="10312714">
                <a:moveTo>
                  <a:pt x="0" y="0"/>
                </a:moveTo>
                <a:lnTo>
                  <a:pt x="1570228" y="0"/>
                </a:lnTo>
                <a:lnTo>
                  <a:pt x="1817757" y="75589"/>
                </a:lnTo>
                <a:cubicBezTo>
                  <a:pt x="3086740" y="508792"/>
                  <a:pt x="4180357" y="1389118"/>
                  <a:pt x="4871253" y="2585369"/>
                </a:cubicBezTo>
                <a:cubicBezTo>
                  <a:pt x="5876193" y="4325371"/>
                  <a:pt x="5876382" y="6469359"/>
                  <a:pt x="4871749" y="8209538"/>
                </a:cubicBezTo>
                <a:cubicBezTo>
                  <a:pt x="4369433" y="9079628"/>
                  <a:pt x="3654077" y="9782654"/>
                  <a:pt x="2813132" y="10268133"/>
                </a:cubicBezTo>
                <a:lnTo>
                  <a:pt x="2729795" y="10312714"/>
                </a:lnTo>
                <a:lnTo>
                  <a:pt x="910" y="10312714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4EAE0CC7-C326-4A94-BB95-E6D7166B8DB7}"/>
              </a:ext>
            </a:extLst>
          </p:cNvPr>
          <p:cNvSpPr/>
          <p:nvPr/>
        </p:nvSpPr>
        <p:spPr>
          <a:xfrm>
            <a:off x="11277600" y="0"/>
            <a:ext cx="9144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2763837A-1F95-45DA-8BDB-505D216A814C}"/>
              </a:ext>
            </a:extLst>
          </p:cNvPr>
          <p:cNvGrpSpPr/>
          <p:nvPr/>
        </p:nvGrpSpPr>
        <p:grpSpPr>
          <a:xfrm>
            <a:off x="5775837" y="1769710"/>
            <a:ext cx="4507693" cy="849390"/>
            <a:chOff x="6557475" y="1347366"/>
            <a:chExt cx="4507692" cy="849390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6A2CF501-AE1C-470D-A452-228B09D04085}"/>
                </a:ext>
              </a:extLst>
            </p:cNvPr>
            <p:cNvSpPr txBox="1"/>
            <p:nvPr/>
          </p:nvSpPr>
          <p:spPr>
            <a:xfrm>
              <a:off x="6557475" y="1735091"/>
              <a:ext cx="4507692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cs typeface="Arial" pitchFamily="34" charset="0"/>
                </a:rPr>
                <a:t>Get a modern PowerPoint  Presentation that is beautifully designed. </a:t>
              </a:r>
              <a:r>
                <a:rPr lang="en-US" altLang="ko-KR" sz="1200" dirty="0">
                  <a:ea typeface="FZShuTi" pitchFamily="2" charset="-122"/>
                  <a:cs typeface="Arial" pitchFamily="34" charset="0"/>
                </a:rPr>
                <a:t>I hope and I believe that this Template will your Time.</a:t>
              </a:r>
              <a:endParaRPr lang="en-US" altLang="ko-KR" sz="1200" dirty="0">
                <a:cs typeface="Arial" pitchFamily="34" charset="0"/>
              </a:endParaRP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2B76F73C-0310-43AE-B54D-750E0BAECDED}"/>
                </a:ext>
              </a:extLst>
            </p:cNvPr>
            <p:cNvSpPr txBox="1"/>
            <p:nvPr/>
          </p:nvSpPr>
          <p:spPr>
            <a:xfrm>
              <a:off x="6557475" y="1347366"/>
              <a:ext cx="4507692" cy="400110"/>
            </a:xfrm>
            <a:prstGeom prst="rect">
              <a:avLst/>
            </a:prstGeom>
            <a:noFill/>
          </p:spPr>
          <p:txBody>
            <a:bodyPr wrap="square" lIns="108000" rIns="108000" rtlCol="0" anchor="ctr">
              <a:spAutoFit/>
            </a:bodyPr>
            <a:lstStyle/>
            <a:p>
              <a:r>
                <a:rPr lang="en-US" altLang="ko-KR" sz="2000" b="1" dirty="0">
                  <a:cs typeface="Arial" pitchFamily="34" charset="0"/>
                </a:rPr>
                <a:t>Contents</a:t>
              </a:r>
              <a:endParaRPr lang="ko-KR" altLang="en-US" sz="2000" b="1" dirty="0">
                <a:cs typeface="Arial" pitchFamily="34" charset="0"/>
              </a:endParaRPr>
            </a:p>
          </p:txBody>
        </p:sp>
      </p:grpSp>
      <p:sp>
        <p:nvSpPr>
          <p:cNvPr id="71" name="TextBox 70">
            <a:extLst>
              <a:ext uri="{FF2B5EF4-FFF2-40B4-BE49-F238E27FC236}">
                <a16:creationId xmlns:a16="http://schemas.microsoft.com/office/drawing/2014/main" id="{5561AC79-2877-4F67-9FC2-CA14BAB1E8F2}"/>
              </a:ext>
            </a:extLst>
          </p:cNvPr>
          <p:cNvSpPr txBox="1"/>
          <p:nvPr/>
        </p:nvSpPr>
        <p:spPr>
          <a:xfrm>
            <a:off x="4561959" y="1769698"/>
            <a:ext cx="958096" cy="523220"/>
          </a:xfrm>
          <a:prstGeom prst="rect">
            <a:avLst/>
          </a:prstGeom>
          <a:noFill/>
        </p:spPr>
        <p:txBody>
          <a:bodyPr wrap="square" lIns="108000" rIns="108000" rtlCol="0" anchor="ctr">
            <a:spAutoFit/>
          </a:bodyPr>
          <a:lstStyle/>
          <a:p>
            <a:pPr algn="ctr"/>
            <a:r>
              <a:rPr lang="en-US" altLang="ko-KR" sz="2800" b="1" dirty="0">
                <a:cs typeface="Arial" pitchFamily="34" charset="0"/>
              </a:rPr>
              <a:t>01</a:t>
            </a:r>
            <a:endParaRPr lang="ko-KR" altLang="en-US" sz="2800" b="1" dirty="0">
              <a:cs typeface="Arial" pitchFamily="34" charset="0"/>
            </a:endParaRPr>
          </a:p>
        </p:txBody>
      </p:sp>
      <p:pic>
        <p:nvPicPr>
          <p:cNvPr id="74" name="Picture 73">
            <a:extLst>
              <a:ext uri="{FF2B5EF4-FFF2-40B4-BE49-F238E27FC236}">
                <a16:creationId xmlns:a16="http://schemas.microsoft.com/office/drawing/2014/main" id="{C5CD159D-A389-482F-A008-68797CC751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510" y="590840"/>
            <a:ext cx="2280497" cy="6015582"/>
          </a:xfrm>
          <a:prstGeom prst="rect">
            <a:avLst/>
          </a:prstGeom>
        </p:spPr>
      </p:pic>
      <p:grpSp>
        <p:nvGrpSpPr>
          <p:cNvPr id="77" name="Group 76">
            <a:extLst>
              <a:ext uri="{FF2B5EF4-FFF2-40B4-BE49-F238E27FC236}">
                <a16:creationId xmlns:a16="http://schemas.microsoft.com/office/drawing/2014/main" id="{2875DC7A-D257-48AD-ABC8-5BB0A0E20254}"/>
              </a:ext>
            </a:extLst>
          </p:cNvPr>
          <p:cNvGrpSpPr/>
          <p:nvPr/>
        </p:nvGrpSpPr>
        <p:grpSpPr>
          <a:xfrm>
            <a:off x="6254885" y="2959132"/>
            <a:ext cx="4507693" cy="849390"/>
            <a:chOff x="6557475" y="1347366"/>
            <a:chExt cx="4507692" cy="849390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45ACF1E9-5432-4C04-8674-4F5868B467D3}"/>
                </a:ext>
              </a:extLst>
            </p:cNvPr>
            <p:cNvSpPr txBox="1"/>
            <p:nvPr/>
          </p:nvSpPr>
          <p:spPr>
            <a:xfrm>
              <a:off x="6557475" y="1735091"/>
              <a:ext cx="4507692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cs typeface="Arial" pitchFamily="34" charset="0"/>
                </a:rPr>
                <a:t>Get a modern PowerPoint  Presentation that is beautifully designed. </a:t>
              </a:r>
              <a:r>
                <a:rPr lang="en-US" altLang="ko-KR" sz="1200" dirty="0">
                  <a:ea typeface="FZShuTi" pitchFamily="2" charset="-122"/>
                  <a:cs typeface="Arial" pitchFamily="34" charset="0"/>
                </a:rPr>
                <a:t>I hope and I believe that this Template will your Time.</a:t>
              </a:r>
              <a:endParaRPr lang="en-US" altLang="ko-KR" sz="1200" dirty="0">
                <a:cs typeface="Arial" pitchFamily="34" charset="0"/>
              </a:endParaRP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992FDF08-0136-43B6-B5A2-CD98D42E8130}"/>
                </a:ext>
              </a:extLst>
            </p:cNvPr>
            <p:cNvSpPr txBox="1"/>
            <p:nvPr/>
          </p:nvSpPr>
          <p:spPr>
            <a:xfrm>
              <a:off x="6557475" y="1347366"/>
              <a:ext cx="4507692" cy="400110"/>
            </a:xfrm>
            <a:prstGeom prst="rect">
              <a:avLst/>
            </a:prstGeom>
            <a:noFill/>
          </p:spPr>
          <p:txBody>
            <a:bodyPr wrap="square" lIns="108000" rIns="108000" rtlCol="0" anchor="ctr">
              <a:spAutoFit/>
            </a:bodyPr>
            <a:lstStyle/>
            <a:p>
              <a:r>
                <a:rPr lang="en-US" altLang="ko-KR" sz="2000" b="1" dirty="0">
                  <a:cs typeface="Arial" pitchFamily="34" charset="0"/>
                </a:rPr>
                <a:t>Contents</a:t>
              </a:r>
              <a:endParaRPr lang="ko-KR" altLang="en-US" sz="2000" b="1" dirty="0">
                <a:cs typeface="Arial" pitchFamily="34" charset="0"/>
              </a:endParaRPr>
            </a:p>
          </p:txBody>
        </p:sp>
      </p:grpSp>
      <p:sp>
        <p:nvSpPr>
          <p:cNvPr id="78" name="TextBox 77">
            <a:extLst>
              <a:ext uri="{FF2B5EF4-FFF2-40B4-BE49-F238E27FC236}">
                <a16:creationId xmlns:a16="http://schemas.microsoft.com/office/drawing/2014/main" id="{40C64171-98FD-4D2F-821C-A2475C20DD3D}"/>
              </a:ext>
            </a:extLst>
          </p:cNvPr>
          <p:cNvSpPr txBox="1"/>
          <p:nvPr/>
        </p:nvSpPr>
        <p:spPr>
          <a:xfrm>
            <a:off x="5041007" y="2947397"/>
            <a:ext cx="958096" cy="523220"/>
          </a:xfrm>
          <a:prstGeom prst="rect">
            <a:avLst/>
          </a:prstGeom>
          <a:noFill/>
        </p:spPr>
        <p:txBody>
          <a:bodyPr wrap="square" lIns="108000" rIns="108000" rtlCol="0" anchor="ctr">
            <a:spAutoFit/>
          </a:bodyPr>
          <a:lstStyle/>
          <a:p>
            <a:pPr algn="ctr"/>
            <a:r>
              <a:rPr lang="en-US" altLang="ko-KR" sz="2800" b="1" dirty="0">
                <a:cs typeface="Arial" pitchFamily="34" charset="0"/>
              </a:rPr>
              <a:t>02</a:t>
            </a:r>
            <a:endParaRPr lang="ko-KR" altLang="en-US" sz="2800" b="1" dirty="0">
              <a:cs typeface="Arial" pitchFamily="34" charset="0"/>
            </a:endParaRPr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99DB92F9-FC82-4DAE-A3E7-07C601A31EC9}"/>
              </a:ext>
            </a:extLst>
          </p:cNvPr>
          <p:cNvGrpSpPr/>
          <p:nvPr/>
        </p:nvGrpSpPr>
        <p:grpSpPr>
          <a:xfrm>
            <a:off x="6254885" y="4148554"/>
            <a:ext cx="4507693" cy="849390"/>
            <a:chOff x="6557475" y="1347366"/>
            <a:chExt cx="4507692" cy="849390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EA54F9FF-07F9-4ACE-843C-149805A20822}"/>
                </a:ext>
              </a:extLst>
            </p:cNvPr>
            <p:cNvSpPr txBox="1"/>
            <p:nvPr/>
          </p:nvSpPr>
          <p:spPr>
            <a:xfrm>
              <a:off x="6557475" y="1735091"/>
              <a:ext cx="4507692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cs typeface="Arial" pitchFamily="34" charset="0"/>
                </a:rPr>
                <a:t>Get a modern PowerPoint  Presentation that is beautifully designed. </a:t>
              </a:r>
              <a:r>
                <a:rPr lang="en-US" altLang="ko-KR" sz="1200" dirty="0">
                  <a:ea typeface="FZShuTi" pitchFamily="2" charset="-122"/>
                  <a:cs typeface="Arial" pitchFamily="34" charset="0"/>
                </a:rPr>
                <a:t>I hope and I believe that this Template will your Time.</a:t>
              </a:r>
              <a:endParaRPr lang="en-US" altLang="ko-KR" sz="1200" dirty="0">
                <a:cs typeface="Arial" pitchFamily="34" charset="0"/>
              </a:endParaRP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64611CB3-9017-412D-9C38-2F398CF45A98}"/>
                </a:ext>
              </a:extLst>
            </p:cNvPr>
            <p:cNvSpPr txBox="1"/>
            <p:nvPr/>
          </p:nvSpPr>
          <p:spPr>
            <a:xfrm>
              <a:off x="6557475" y="1347366"/>
              <a:ext cx="4507692" cy="400110"/>
            </a:xfrm>
            <a:prstGeom prst="rect">
              <a:avLst/>
            </a:prstGeom>
            <a:noFill/>
          </p:spPr>
          <p:txBody>
            <a:bodyPr wrap="square" lIns="108000" rIns="108000" rtlCol="0" anchor="ctr">
              <a:spAutoFit/>
            </a:bodyPr>
            <a:lstStyle/>
            <a:p>
              <a:r>
                <a:rPr lang="en-US" altLang="ko-KR" sz="2000" b="1" dirty="0">
                  <a:cs typeface="Arial" pitchFamily="34" charset="0"/>
                </a:rPr>
                <a:t>Contents</a:t>
              </a:r>
              <a:endParaRPr lang="ko-KR" altLang="en-US" sz="2000" b="1" dirty="0">
                <a:cs typeface="Arial" pitchFamily="34" charset="0"/>
              </a:endParaRPr>
            </a:p>
          </p:txBody>
        </p:sp>
      </p:grpSp>
      <p:sp>
        <p:nvSpPr>
          <p:cNvPr id="83" name="TextBox 82">
            <a:extLst>
              <a:ext uri="{FF2B5EF4-FFF2-40B4-BE49-F238E27FC236}">
                <a16:creationId xmlns:a16="http://schemas.microsoft.com/office/drawing/2014/main" id="{892C900D-98FC-41B3-8BDC-6185A6F2885E}"/>
              </a:ext>
            </a:extLst>
          </p:cNvPr>
          <p:cNvSpPr txBox="1"/>
          <p:nvPr/>
        </p:nvSpPr>
        <p:spPr>
          <a:xfrm>
            <a:off x="5041007" y="4125096"/>
            <a:ext cx="958096" cy="523220"/>
          </a:xfrm>
          <a:prstGeom prst="rect">
            <a:avLst/>
          </a:prstGeom>
          <a:noFill/>
        </p:spPr>
        <p:txBody>
          <a:bodyPr wrap="square" lIns="108000" rIns="108000" rtlCol="0" anchor="ctr">
            <a:spAutoFit/>
          </a:bodyPr>
          <a:lstStyle/>
          <a:p>
            <a:pPr algn="ctr"/>
            <a:r>
              <a:rPr lang="en-US" altLang="ko-KR" sz="2800" b="1" dirty="0">
                <a:cs typeface="Arial" pitchFamily="34" charset="0"/>
              </a:rPr>
              <a:t>03</a:t>
            </a:r>
            <a:endParaRPr lang="ko-KR" altLang="en-US" sz="2800" b="1" dirty="0">
              <a:cs typeface="Arial" pitchFamily="34" charset="0"/>
            </a:endParaRPr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0F23E61C-F0A2-4867-AE33-E6CEC3E7B4DA}"/>
              </a:ext>
            </a:extLst>
          </p:cNvPr>
          <p:cNvGrpSpPr/>
          <p:nvPr/>
        </p:nvGrpSpPr>
        <p:grpSpPr>
          <a:xfrm>
            <a:off x="5775837" y="5337975"/>
            <a:ext cx="4507693" cy="849390"/>
            <a:chOff x="6557475" y="1347366"/>
            <a:chExt cx="4507692" cy="849390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208C9840-A32C-40C3-B4F9-6248FBE42D19}"/>
                </a:ext>
              </a:extLst>
            </p:cNvPr>
            <p:cNvSpPr txBox="1"/>
            <p:nvPr/>
          </p:nvSpPr>
          <p:spPr>
            <a:xfrm>
              <a:off x="6557475" y="1735091"/>
              <a:ext cx="4507692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cs typeface="Arial" pitchFamily="34" charset="0"/>
                </a:rPr>
                <a:t>Get a modern PowerPoint  Presentation that is beautifully designed. </a:t>
              </a:r>
              <a:r>
                <a:rPr lang="en-US" altLang="ko-KR" sz="1200" dirty="0">
                  <a:ea typeface="FZShuTi" pitchFamily="2" charset="-122"/>
                  <a:cs typeface="Arial" pitchFamily="34" charset="0"/>
                </a:rPr>
                <a:t>I hope and I believe that this Template will your Time.</a:t>
              </a:r>
              <a:endParaRPr lang="en-US" altLang="ko-KR" sz="1200" dirty="0">
                <a:cs typeface="Arial" pitchFamily="34" charset="0"/>
              </a:endParaRP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ABB8A497-FF7A-43CD-A111-FB3CD9D83CBB}"/>
                </a:ext>
              </a:extLst>
            </p:cNvPr>
            <p:cNvSpPr txBox="1"/>
            <p:nvPr/>
          </p:nvSpPr>
          <p:spPr>
            <a:xfrm>
              <a:off x="6557475" y="1347366"/>
              <a:ext cx="4507692" cy="400110"/>
            </a:xfrm>
            <a:prstGeom prst="rect">
              <a:avLst/>
            </a:prstGeom>
            <a:noFill/>
          </p:spPr>
          <p:txBody>
            <a:bodyPr wrap="square" lIns="108000" rIns="108000" rtlCol="0" anchor="ctr">
              <a:spAutoFit/>
            </a:bodyPr>
            <a:lstStyle/>
            <a:p>
              <a:r>
                <a:rPr lang="en-US" altLang="ko-KR" sz="2000" b="1" dirty="0">
                  <a:cs typeface="Arial" pitchFamily="34" charset="0"/>
                </a:rPr>
                <a:t>Contents</a:t>
              </a:r>
              <a:endParaRPr lang="ko-KR" altLang="en-US" sz="2000" b="1" dirty="0">
                <a:cs typeface="Arial" pitchFamily="34" charset="0"/>
              </a:endParaRPr>
            </a:p>
          </p:txBody>
        </p:sp>
      </p:grpSp>
      <p:sp>
        <p:nvSpPr>
          <p:cNvPr id="88" name="TextBox 87">
            <a:extLst>
              <a:ext uri="{FF2B5EF4-FFF2-40B4-BE49-F238E27FC236}">
                <a16:creationId xmlns:a16="http://schemas.microsoft.com/office/drawing/2014/main" id="{84B2B681-DA50-4B36-93E8-2895356EC511}"/>
              </a:ext>
            </a:extLst>
          </p:cNvPr>
          <p:cNvSpPr txBox="1"/>
          <p:nvPr/>
        </p:nvSpPr>
        <p:spPr>
          <a:xfrm>
            <a:off x="4561959" y="5302795"/>
            <a:ext cx="958096" cy="523220"/>
          </a:xfrm>
          <a:prstGeom prst="rect">
            <a:avLst/>
          </a:prstGeom>
          <a:noFill/>
        </p:spPr>
        <p:txBody>
          <a:bodyPr wrap="square" lIns="108000" rIns="108000" rtlCol="0" anchor="ctr">
            <a:spAutoFit/>
          </a:bodyPr>
          <a:lstStyle/>
          <a:p>
            <a:pPr algn="ctr"/>
            <a:r>
              <a:rPr lang="en-US" altLang="ko-KR" sz="2800" b="1" dirty="0">
                <a:cs typeface="Arial" pitchFamily="34" charset="0"/>
              </a:rPr>
              <a:t>04</a:t>
            </a:r>
            <a:endParaRPr lang="ko-KR" altLang="en-US" sz="2800" b="1" dirty="0">
              <a:cs typeface="Arial" pitchFamily="34" charset="0"/>
            </a:endParaRPr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6C5D3779-2F2A-4456-97B0-F52AA6ACA2B8}"/>
              </a:ext>
            </a:extLst>
          </p:cNvPr>
          <p:cNvSpPr/>
          <p:nvPr/>
        </p:nvSpPr>
        <p:spPr>
          <a:xfrm>
            <a:off x="2180900" y="-10459"/>
            <a:ext cx="3436536" cy="2299219"/>
          </a:xfrm>
          <a:custGeom>
            <a:avLst/>
            <a:gdLst>
              <a:gd name="connsiteX0" fmla="*/ 0 w 5486400"/>
              <a:gd name="connsiteY0" fmla="*/ 0 h 2831690"/>
              <a:gd name="connsiteX1" fmla="*/ 2743200 w 5486400"/>
              <a:gd name="connsiteY1" fmla="*/ 2831690 h 2831690"/>
              <a:gd name="connsiteX2" fmla="*/ 5486400 w 5486400"/>
              <a:gd name="connsiteY2" fmla="*/ 2831690 h 2831690"/>
              <a:gd name="connsiteX0" fmla="*/ 0 w 5531005"/>
              <a:gd name="connsiteY0" fmla="*/ 0 h 2720177"/>
              <a:gd name="connsiteX1" fmla="*/ 2787805 w 5531005"/>
              <a:gd name="connsiteY1" fmla="*/ 2720177 h 2720177"/>
              <a:gd name="connsiteX2" fmla="*/ 5531005 w 5531005"/>
              <a:gd name="connsiteY2" fmla="*/ 2720177 h 2720177"/>
              <a:gd name="connsiteX0" fmla="*/ 0 w 5531005"/>
              <a:gd name="connsiteY0" fmla="*/ 0 h 2720177"/>
              <a:gd name="connsiteX1" fmla="*/ 2787805 w 5531005"/>
              <a:gd name="connsiteY1" fmla="*/ 2720177 h 2720177"/>
              <a:gd name="connsiteX2" fmla="*/ 5531005 w 5531005"/>
              <a:gd name="connsiteY2" fmla="*/ 2720177 h 2720177"/>
              <a:gd name="connsiteX0" fmla="*/ 0 w 5531005"/>
              <a:gd name="connsiteY0" fmla="*/ 0 h 2720177"/>
              <a:gd name="connsiteX1" fmla="*/ 2787805 w 5531005"/>
              <a:gd name="connsiteY1" fmla="*/ 2720177 h 2720177"/>
              <a:gd name="connsiteX2" fmla="*/ 5531005 w 5531005"/>
              <a:gd name="connsiteY2" fmla="*/ 2720177 h 2720177"/>
              <a:gd name="connsiteX0" fmla="*/ 0 w 5531005"/>
              <a:gd name="connsiteY0" fmla="*/ 0 h 2720177"/>
              <a:gd name="connsiteX1" fmla="*/ 2787805 w 5531005"/>
              <a:gd name="connsiteY1" fmla="*/ 2720177 h 2720177"/>
              <a:gd name="connsiteX2" fmla="*/ 5531005 w 5531005"/>
              <a:gd name="connsiteY2" fmla="*/ 2720177 h 2720177"/>
              <a:gd name="connsiteX0" fmla="*/ 0 w 5531005"/>
              <a:gd name="connsiteY0" fmla="*/ 0 h 2742479"/>
              <a:gd name="connsiteX1" fmla="*/ 2653991 w 5531005"/>
              <a:gd name="connsiteY1" fmla="*/ 2742479 h 2742479"/>
              <a:gd name="connsiteX2" fmla="*/ 5531005 w 5531005"/>
              <a:gd name="connsiteY2" fmla="*/ 2720177 h 2742479"/>
              <a:gd name="connsiteX0" fmla="*/ 0 w 5531005"/>
              <a:gd name="connsiteY0" fmla="*/ 0 h 2742479"/>
              <a:gd name="connsiteX1" fmla="*/ 2653991 w 5531005"/>
              <a:gd name="connsiteY1" fmla="*/ 2742479 h 2742479"/>
              <a:gd name="connsiteX2" fmla="*/ 5531005 w 5531005"/>
              <a:gd name="connsiteY2" fmla="*/ 2720177 h 2742479"/>
              <a:gd name="connsiteX0" fmla="*/ 0 w 5531005"/>
              <a:gd name="connsiteY0" fmla="*/ 0 h 2742479"/>
              <a:gd name="connsiteX1" fmla="*/ 2653991 w 5531005"/>
              <a:gd name="connsiteY1" fmla="*/ 2742479 h 2742479"/>
              <a:gd name="connsiteX2" fmla="*/ 5531005 w 5531005"/>
              <a:gd name="connsiteY2" fmla="*/ 2720177 h 2742479"/>
              <a:gd name="connsiteX0" fmla="*/ 0 w 5405275"/>
              <a:gd name="connsiteY0" fmla="*/ 0 h 2753909"/>
              <a:gd name="connsiteX1" fmla="*/ 2528261 w 5405275"/>
              <a:gd name="connsiteY1" fmla="*/ 2753909 h 2753909"/>
              <a:gd name="connsiteX2" fmla="*/ 5405275 w 5405275"/>
              <a:gd name="connsiteY2" fmla="*/ 2731607 h 2753909"/>
              <a:gd name="connsiteX0" fmla="*/ 0 w 5405275"/>
              <a:gd name="connsiteY0" fmla="*/ 0 h 2753909"/>
              <a:gd name="connsiteX1" fmla="*/ 2528261 w 5405275"/>
              <a:gd name="connsiteY1" fmla="*/ 2753909 h 2753909"/>
              <a:gd name="connsiteX2" fmla="*/ 5405275 w 5405275"/>
              <a:gd name="connsiteY2" fmla="*/ 2731607 h 2753909"/>
              <a:gd name="connsiteX0" fmla="*/ 0 w 5405275"/>
              <a:gd name="connsiteY0" fmla="*/ 0 h 3336839"/>
              <a:gd name="connsiteX1" fmla="*/ 2768291 w 5405275"/>
              <a:gd name="connsiteY1" fmla="*/ 3336839 h 3336839"/>
              <a:gd name="connsiteX2" fmla="*/ 5405275 w 5405275"/>
              <a:gd name="connsiteY2" fmla="*/ 2731607 h 3336839"/>
              <a:gd name="connsiteX0" fmla="*/ 0 w 5405275"/>
              <a:gd name="connsiteY0" fmla="*/ 0 h 3336839"/>
              <a:gd name="connsiteX1" fmla="*/ 2768291 w 5405275"/>
              <a:gd name="connsiteY1" fmla="*/ 3336839 h 3336839"/>
              <a:gd name="connsiteX2" fmla="*/ 5405275 w 5405275"/>
              <a:gd name="connsiteY2" fmla="*/ 2731607 h 3336839"/>
              <a:gd name="connsiteX0" fmla="*/ 0 w 5405275"/>
              <a:gd name="connsiteY0" fmla="*/ 0 h 3336839"/>
              <a:gd name="connsiteX1" fmla="*/ 2734001 w 5405275"/>
              <a:gd name="connsiteY1" fmla="*/ 3336839 h 3336839"/>
              <a:gd name="connsiteX2" fmla="*/ 5405275 w 5405275"/>
              <a:gd name="connsiteY2" fmla="*/ 2731607 h 3336839"/>
              <a:gd name="connsiteX0" fmla="*/ 0 w 5531005"/>
              <a:gd name="connsiteY0" fmla="*/ 0 h 3336839"/>
              <a:gd name="connsiteX1" fmla="*/ 2734001 w 5531005"/>
              <a:gd name="connsiteY1" fmla="*/ 3336839 h 3336839"/>
              <a:gd name="connsiteX2" fmla="*/ 5531005 w 5531005"/>
              <a:gd name="connsiteY2" fmla="*/ 3314537 h 3336839"/>
              <a:gd name="connsiteX0" fmla="*/ 0 w 5542435"/>
              <a:gd name="connsiteY0" fmla="*/ 0 h 3337397"/>
              <a:gd name="connsiteX1" fmla="*/ 2734001 w 5542435"/>
              <a:gd name="connsiteY1" fmla="*/ 3336839 h 3337397"/>
              <a:gd name="connsiteX2" fmla="*/ 5542435 w 5542435"/>
              <a:gd name="connsiteY2" fmla="*/ 3337397 h 3337397"/>
              <a:gd name="connsiteX0" fmla="*/ 0 w 5542435"/>
              <a:gd name="connsiteY0" fmla="*/ 0 h 3337397"/>
              <a:gd name="connsiteX1" fmla="*/ 2656510 w 5542435"/>
              <a:gd name="connsiteY1" fmla="*/ 3321340 h 3337397"/>
              <a:gd name="connsiteX2" fmla="*/ 5542435 w 5542435"/>
              <a:gd name="connsiteY2" fmla="*/ 3337397 h 3337397"/>
              <a:gd name="connsiteX0" fmla="*/ 0 w 5542435"/>
              <a:gd name="connsiteY0" fmla="*/ 0 h 3337397"/>
              <a:gd name="connsiteX1" fmla="*/ 2579019 w 5542435"/>
              <a:gd name="connsiteY1" fmla="*/ 3321340 h 3337397"/>
              <a:gd name="connsiteX2" fmla="*/ 5542435 w 5542435"/>
              <a:gd name="connsiteY2" fmla="*/ 3337397 h 3337397"/>
              <a:gd name="connsiteX0" fmla="*/ 0 w 5542435"/>
              <a:gd name="connsiteY0" fmla="*/ 0 h 3337397"/>
              <a:gd name="connsiteX1" fmla="*/ 2708110 w 5542435"/>
              <a:gd name="connsiteY1" fmla="*/ 3321340 h 3337397"/>
              <a:gd name="connsiteX2" fmla="*/ 5542435 w 5542435"/>
              <a:gd name="connsiteY2" fmla="*/ 3337397 h 3337397"/>
              <a:gd name="connsiteX0" fmla="*/ 0 w 5542435"/>
              <a:gd name="connsiteY0" fmla="*/ 0 h 3337397"/>
              <a:gd name="connsiteX1" fmla="*/ 2729625 w 5542435"/>
              <a:gd name="connsiteY1" fmla="*/ 3332097 h 3337397"/>
              <a:gd name="connsiteX2" fmla="*/ 5542435 w 5542435"/>
              <a:gd name="connsiteY2" fmla="*/ 3337397 h 3337397"/>
              <a:gd name="connsiteX0" fmla="*/ 0 w 5542435"/>
              <a:gd name="connsiteY0" fmla="*/ 0 h 3337397"/>
              <a:gd name="connsiteX1" fmla="*/ 2718867 w 5542435"/>
              <a:gd name="connsiteY1" fmla="*/ 3332097 h 3337397"/>
              <a:gd name="connsiteX2" fmla="*/ 5542435 w 5542435"/>
              <a:gd name="connsiteY2" fmla="*/ 3337397 h 3337397"/>
              <a:gd name="connsiteX0" fmla="*/ 0 w 5542435"/>
              <a:gd name="connsiteY0" fmla="*/ 0 h 3337397"/>
              <a:gd name="connsiteX1" fmla="*/ 2718867 w 5542435"/>
              <a:gd name="connsiteY1" fmla="*/ 3332097 h 3337397"/>
              <a:gd name="connsiteX2" fmla="*/ 5542435 w 5542435"/>
              <a:gd name="connsiteY2" fmla="*/ 3337397 h 3337397"/>
              <a:gd name="connsiteX0" fmla="*/ 0 w 5542435"/>
              <a:gd name="connsiteY0" fmla="*/ 0 h 3337397"/>
              <a:gd name="connsiteX1" fmla="*/ 2718867 w 5542435"/>
              <a:gd name="connsiteY1" fmla="*/ 3332097 h 3337397"/>
              <a:gd name="connsiteX2" fmla="*/ 5542435 w 5542435"/>
              <a:gd name="connsiteY2" fmla="*/ 3337397 h 3337397"/>
              <a:gd name="connsiteX0" fmla="*/ 0 w 5542435"/>
              <a:gd name="connsiteY0" fmla="*/ 0 h 3337397"/>
              <a:gd name="connsiteX1" fmla="*/ 2718867 w 5542435"/>
              <a:gd name="connsiteY1" fmla="*/ 3332097 h 3337397"/>
              <a:gd name="connsiteX2" fmla="*/ 5542435 w 5542435"/>
              <a:gd name="connsiteY2" fmla="*/ 3337397 h 3337397"/>
              <a:gd name="connsiteX0" fmla="*/ 0 w 5155160"/>
              <a:gd name="connsiteY0" fmla="*/ 0 h 3348155"/>
              <a:gd name="connsiteX1" fmla="*/ 2718867 w 5155160"/>
              <a:gd name="connsiteY1" fmla="*/ 3332097 h 3348155"/>
              <a:gd name="connsiteX2" fmla="*/ 5155160 w 5155160"/>
              <a:gd name="connsiteY2" fmla="*/ 3348155 h 3348155"/>
              <a:gd name="connsiteX0" fmla="*/ 0 w 5133645"/>
              <a:gd name="connsiteY0" fmla="*/ 0 h 3332097"/>
              <a:gd name="connsiteX1" fmla="*/ 2718867 w 5133645"/>
              <a:gd name="connsiteY1" fmla="*/ 3332097 h 3332097"/>
              <a:gd name="connsiteX2" fmla="*/ 5133645 w 5133645"/>
              <a:gd name="connsiteY2" fmla="*/ 3326639 h 3332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33645" h="3332097">
                <a:moveTo>
                  <a:pt x="0" y="0"/>
                </a:moveTo>
                <a:cubicBezTo>
                  <a:pt x="1405490" y="882964"/>
                  <a:pt x="2182073" y="1971959"/>
                  <a:pt x="2718867" y="3332097"/>
                </a:cubicBezTo>
                <a:lnTo>
                  <a:pt x="5133645" y="3326639"/>
                </a:lnTo>
              </a:path>
            </a:pathLst>
          </a:custGeom>
          <a:noFill/>
          <a:ln w="19050">
            <a:headEnd type="none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83BD4807-0F2A-4EB1-8A32-84F7E9EB133F}"/>
              </a:ext>
            </a:extLst>
          </p:cNvPr>
          <p:cNvSpPr/>
          <p:nvPr/>
        </p:nvSpPr>
        <p:spPr>
          <a:xfrm>
            <a:off x="1834934" y="-23083"/>
            <a:ext cx="4285110" cy="3478849"/>
          </a:xfrm>
          <a:custGeom>
            <a:avLst/>
            <a:gdLst>
              <a:gd name="connsiteX0" fmla="*/ 0 w 5486400"/>
              <a:gd name="connsiteY0" fmla="*/ 0 h 2831690"/>
              <a:gd name="connsiteX1" fmla="*/ 2743200 w 5486400"/>
              <a:gd name="connsiteY1" fmla="*/ 2831690 h 2831690"/>
              <a:gd name="connsiteX2" fmla="*/ 5486400 w 5486400"/>
              <a:gd name="connsiteY2" fmla="*/ 2831690 h 2831690"/>
              <a:gd name="connsiteX0" fmla="*/ 0 w 5531005"/>
              <a:gd name="connsiteY0" fmla="*/ 0 h 2720177"/>
              <a:gd name="connsiteX1" fmla="*/ 2787805 w 5531005"/>
              <a:gd name="connsiteY1" fmla="*/ 2720177 h 2720177"/>
              <a:gd name="connsiteX2" fmla="*/ 5531005 w 5531005"/>
              <a:gd name="connsiteY2" fmla="*/ 2720177 h 2720177"/>
              <a:gd name="connsiteX0" fmla="*/ 0 w 5531005"/>
              <a:gd name="connsiteY0" fmla="*/ 0 h 2720177"/>
              <a:gd name="connsiteX1" fmla="*/ 2787805 w 5531005"/>
              <a:gd name="connsiteY1" fmla="*/ 2720177 h 2720177"/>
              <a:gd name="connsiteX2" fmla="*/ 5531005 w 5531005"/>
              <a:gd name="connsiteY2" fmla="*/ 2720177 h 2720177"/>
              <a:gd name="connsiteX0" fmla="*/ 0 w 5531005"/>
              <a:gd name="connsiteY0" fmla="*/ 0 h 2720177"/>
              <a:gd name="connsiteX1" fmla="*/ 2787805 w 5531005"/>
              <a:gd name="connsiteY1" fmla="*/ 2720177 h 2720177"/>
              <a:gd name="connsiteX2" fmla="*/ 5531005 w 5531005"/>
              <a:gd name="connsiteY2" fmla="*/ 2720177 h 2720177"/>
              <a:gd name="connsiteX0" fmla="*/ 0 w 5531005"/>
              <a:gd name="connsiteY0" fmla="*/ 0 h 2720177"/>
              <a:gd name="connsiteX1" fmla="*/ 2787805 w 5531005"/>
              <a:gd name="connsiteY1" fmla="*/ 2720177 h 2720177"/>
              <a:gd name="connsiteX2" fmla="*/ 5531005 w 5531005"/>
              <a:gd name="connsiteY2" fmla="*/ 2720177 h 2720177"/>
              <a:gd name="connsiteX0" fmla="*/ 0 w 5531005"/>
              <a:gd name="connsiteY0" fmla="*/ 0 h 2742479"/>
              <a:gd name="connsiteX1" fmla="*/ 2653991 w 5531005"/>
              <a:gd name="connsiteY1" fmla="*/ 2742479 h 2742479"/>
              <a:gd name="connsiteX2" fmla="*/ 5531005 w 5531005"/>
              <a:gd name="connsiteY2" fmla="*/ 2720177 h 2742479"/>
              <a:gd name="connsiteX0" fmla="*/ 0 w 5531005"/>
              <a:gd name="connsiteY0" fmla="*/ 0 h 2742479"/>
              <a:gd name="connsiteX1" fmla="*/ 2653991 w 5531005"/>
              <a:gd name="connsiteY1" fmla="*/ 2742479 h 2742479"/>
              <a:gd name="connsiteX2" fmla="*/ 5531005 w 5531005"/>
              <a:gd name="connsiteY2" fmla="*/ 2720177 h 2742479"/>
              <a:gd name="connsiteX0" fmla="*/ 0 w 5531005"/>
              <a:gd name="connsiteY0" fmla="*/ 0 h 2742479"/>
              <a:gd name="connsiteX1" fmla="*/ 2653991 w 5531005"/>
              <a:gd name="connsiteY1" fmla="*/ 2742479 h 2742479"/>
              <a:gd name="connsiteX2" fmla="*/ 5531005 w 5531005"/>
              <a:gd name="connsiteY2" fmla="*/ 2720177 h 2742479"/>
              <a:gd name="connsiteX0" fmla="*/ 0 w 5405275"/>
              <a:gd name="connsiteY0" fmla="*/ 0 h 2753909"/>
              <a:gd name="connsiteX1" fmla="*/ 2528261 w 5405275"/>
              <a:gd name="connsiteY1" fmla="*/ 2753909 h 2753909"/>
              <a:gd name="connsiteX2" fmla="*/ 5405275 w 5405275"/>
              <a:gd name="connsiteY2" fmla="*/ 2731607 h 2753909"/>
              <a:gd name="connsiteX0" fmla="*/ 0 w 5405275"/>
              <a:gd name="connsiteY0" fmla="*/ 0 h 2753909"/>
              <a:gd name="connsiteX1" fmla="*/ 2528261 w 5405275"/>
              <a:gd name="connsiteY1" fmla="*/ 2753909 h 2753909"/>
              <a:gd name="connsiteX2" fmla="*/ 5405275 w 5405275"/>
              <a:gd name="connsiteY2" fmla="*/ 2731607 h 2753909"/>
              <a:gd name="connsiteX0" fmla="*/ 0 w 5405275"/>
              <a:gd name="connsiteY0" fmla="*/ 0 h 3336839"/>
              <a:gd name="connsiteX1" fmla="*/ 2768291 w 5405275"/>
              <a:gd name="connsiteY1" fmla="*/ 3336839 h 3336839"/>
              <a:gd name="connsiteX2" fmla="*/ 5405275 w 5405275"/>
              <a:gd name="connsiteY2" fmla="*/ 2731607 h 3336839"/>
              <a:gd name="connsiteX0" fmla="*/ 0 w 5405275"/>
              <a:gd name="connsiteY0" fmla="*/ 0 h 3336839"/>
              <a:gd name="connsiteX1" fmla="*/ 2768291 w 5405275"/>
              <a:gd name="connsiteY1" fmla="*/ 3336839 h 3336839"/>
              <a:gd name="connsiteX2" fmla="*/ 5405275 w 5405275"/>
              <a:gd name="connsiteY2" fmla="*/ 2731607 h 3336839"/>
              <a:gd name="connsiteX0" fmla="*/ 0 w 5405275"/>
              <a:gd name="connsiteY0" fmla="*/ 0 h 3336839"/>
              <a:gd name="connsiteX1" fmla="*/ 2734001 w 5405275"/>
              <a:gd name="connsiteY1" fmla="*/ 3336839 h 3336839"/>
              <a:gd name="connsiteX2" fmla="*/ 5405275 w 5405275"/>
              <a:gd name="connsiteY2" fmla="*/ 2731607 h 3336839"/>
              <a:gd name="connsiteX0" fmla="*/ 0 w 5531005"/>
              <a:gd name="connsiteY0" fmla="*/ 0 h 3336839"/>
              <a:gd name="connsiteX1" fmla="*/ 2734001 w 5531005"/>
              <a:gd name="connsiteY1" fmla="*/ 3336839 h 3336839"/>
              <a:gd name="connsiteX2" fmla="*/ 5531005 w 5531005"/>
              <a:gd name="connsiteY2" fmla="*/ 3314537 h 3336839"/>
              <a:gd name="connsiteX0" fmla="*/ 0 w 5542435"/>
              <a:gd name="connsiteY0" fmla="*/ 0 h 3337397"/>
              <a:gd name="connsiteX1" fmla="*/ 2734001 w 5542435"/>
              <a:gd name="connsiteY1" fmla="*/ 3336839 h 3337397"/>
              <a:gd name="connsiteX2" fmla="*/ 5542435 w 5542435"/>
              <a:gd name="connsiteY2" fmla="*/ 3337397 h 3337397"/>
              <a:gd name="connsiteX0" fmla="*/ 0 w 6038381"/>
              <a:gd name="connsiteY0" fmla="*/ 0 h 5197194"/>
              <a:gd name="connsiteX1" fmla="*/ 3229947 w 6038381"/>
              <a:gd name="connsiteY1" fmla="*/ 5196636 h 5197194"/>
              <a:gd name="connsiteX2" fmla="*/ 6038381 w 6038381"/>
              <a:gd name="connsiteY2" fmla="*/ 5197194 h 5197194"/>
              <a:gd name="connsiteX0" fmla="*/ 0 w 6038381"/>
              <a:gd name="connsiteY0" fmla="*/ 0 h 5197194"/>
              <a:gd name="connsiteX1" fmla="*/ 3229947 w 6038381"/>
              <a:gd name="connsiteY1" fmla="*/ 5196636 h 5197194"/>
              <a:gd name="connsiteX2" fmla="*/ 6038381 w 6038381"/>
              <a:gd name="connsiteY2" fmla="*/ 5197194 h 5197194"/>
              <a:gd name="connsiteX0" fmla="*/ 0 w 6038381"/>
              <a:gd name="connsiteY0" fmla="*/ 0 h 5197194"/>
              <a:gd name="connsiteX1" fmla="*/ 3012971 w 6038381"/>
              <a:gd name="connsiteY1" fmla="*/ 5196636 h 5197194"/>
              <a:gd name="connsiteX2" fmla="*/ 6038381 w 6038381"/>
              <a:gd name="connsiteY2" fmla="*/ 5197194 h 5197194"/>
              <a:gd name="connsiteX0" fmla="*/ 0 w 6038381"/>
              <a:gd name="connsiteY0" fmla="*/ 0 h 5197194"/>
              <a:gd name="connsiteX1" fmla="*/ 3012971 w 6038381"/>
              <a:gd name="connsiteY1" fmla="*/ 5196636 h 5197194"/>
              <a:gd name="connsiteX2" fmla="*/ 6038381 w 6038381"/>
              <a:gd name="connsiteY2" fmla="*/ 5197194 h 5197194"/>
              <a:gd name="connsiteX0" fmla="*/ 0 w 6069377"/>
              <a:gd name="connsiteY0" fmla="*/ 0 h 5042211"/>
              <a:gd name="connsiteX1" fmla="*/ 3043967 w 6069377"/>
              <a:gd name="connsiteY1" fmla="*/ 5041653 h 5042211"/>
              <a:gd name="connsiteX2" fmla="*/ 6069377 w 6069377"/>
              <a:gd name="connsiteY2" fmla="*/ 5042211 h 5042211"/>
              <a:gd name="connsiteX0" fmla="*/ 0 w 6069377"/>
              <a:gd name="connsiteY0" fmla="*/ 0 h 5042211"/>
              <a:gd name="connsiteX1" fmla="*/ 3043967 w 6069377"/>
              <a:gd name="connsiteY1" fmla="*/ 5041653 h 5042211"/>
              <a:gd name="connsiteX2" fmla="*/ 6069377 w 6069377"/>
              <a:gd name="connsiteY2" fmla="*/ 5042211 h 5042211"/>
              <a:gd name="connsiteX0" fmla="*/ 0 w 6069377"/>
              <a:gd name="connsiteY0" fmla="*/ 0 h 5042211"/>
              <a:gd name="connsiteX1" fmla="*/ 3043967 w 6069377"/>
              <a:gd name="connsiteY1" fmla="*/ 5041653 h 5042211"/>
              <a:gd name="connsiteX2" fmla="*/ 6069377 w 6069377"/>
              <a:gd name="connsiteY2" fmla="*/ 5042211 h 5042211"/>
              <a:gd name="connsiteX0" fmla="*/ 0 w 6069377"/>
              <a:gd name="connsiteY0" fmla="*/ 0 h 5042211"/>
              <a:gd name="connsiteX1" fmla="*/ 3043967 w 6069377"/>
              <a:gd name="connsiteY1" fmla="*/ 5041653 h 5042211"/>
              <a:gd name="connsiteX2" fmla="*/ 6069377 w 6069377"/>
              <a:gd name="connsiteY2" fmla="*/ 5042211 h 5042211"/>
              <a:gd name="connsiteX0" fmla="*/ 0 w 5917606"/>
              <a:gd name="connsiteY0" fmla="*/ 0 h 5041653"/>
              <a:gd name="connsiteX1" fmla="*/ 3043967 w 5917606"/>
              <a:gd name="connsiteY1" fmla="*/ 5041653 h 5041653"/>
              <a:gd name="connsiteX2" fmla="*/ 5917606 w 5917606"/>
              <a:gd name="connsiteY2" fmla="*/ 5031454 h 5041653"/>
              <a:gd name="connsiteX0" fmla="*/ 0 w 5917606"/>
              <a:gd name="connsiteY0" fmla="*/ 0 h 5041653"/>
              <a:gd name="connsiteX1" fmla="*/ 3043967 w 5917606"/>
              <a:gd name="connsiteY1" fmla="*/ 5041653 h 5041653"/>
              <a:gd name="connsiteX2" fmla="*/ 5917606 w 5917606"/>
              <a:gd name="connsiteY2" fmla="*/ 5031454 h 5041653"/>
              <a:gd name="connsiteX0" fmla="*/ 0 w 5917606"/>
              <a:gd name="connsiteY0" fmla="*/ 0 h 5041653"/>
              <a:gd name="connsiteX1" fmla="*/ 3043967 w 5917606"/>
              <a:gd name="connsiteY1" fmla="*/ 5041653 h 5041653"/>
              <a:gd name="connsiteX2" fmla="*/ 5917606 w 5917606"/>
              <a:gd name="connsiteY2" fmla="*/ 5031454 h 5041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17606" h="5041653">
                <a:moveTo>
                  <a:pt x="0" y="0"/>
                </a:moveTo>
                <a:cubicBezTo>
                  <a:pt x="1988349" y="1026811"/>
                  <a:pt x="3009136" y="3355306"/>
                  <a:pt x="3043967" y="5041653"/>
                </a:cubicBezTo>
                <a:lnTo>
                  <a:pt x="5917606" y="5031454"/>
                </a:lnTo>
              </a:path>
            </a:pathLst>
          </a:custGeom>
          <a:noFill/>
          <a:ln w="19050">
            <a:headEnd type="none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8B7D0746-52E5-4C35-B709-F8CBF682DE4D}"/>
              </a:ext>
            </a:extLst>
          </p:cNvPr>
          <p:cNvSpPr/>
          <p:nvPr/>
        </p:nvSpPr>
        <p:spPr>
          <a:xfrm>
            <a:off x="1538757" y="-11029"/>
            <a:ext cx="4547271" cy="4676644"/>
          </a:xfrm>
          <a:custGeom>
            <a:avLst/>
            <a:gdLst>
              <a:gd name="connsiteX0" fmla="*/ 0 w 5486400"/>
              <a:gd name="connsiteY0" fmla="*/ 0 h 2831690"/>
              <a:gd name="connsiteX1" fmla="*/ 2743200 w 5486400"/>
              <a:gd name="connsiteY1" fmla="*/ 2831690 h 2831690"/>
              <a:gd name="connsiteX2" fmla="*/ 5486400 w 5486400"/>
              <a:gd name="connsiteY2" fmla="*/ 2831690 h 2831690"/>
              <a:gd name="connsiteX0" fmla="*/ 0 w 5531005"/>
              <a:gd name="connsiteY0" fmla="*/ 0 h 2720177"/>
              <a:gd name="connsiteX1" fmla="*/ 2787805 w 5531005"/>
              <a:gd name="connsiteY1" fmla="*/ 2720177 h 2720177"/>
              <a:gd name="connsiteX2" fmla="*/ 5531005 w 5531005"/>
              <a:gd name="connsiteY2" fmla="*/ 2720177 h 2720177"/>
              <a:gd name="connsiteX0" fmla="*/ 0 w 5531005"/>
              <a:gd name="connsiteY0" fmla="*/ 0 h 2720177"/>
              <a:gd name="connsiteX1" fmla="*/ 2787805 w 5531005"/>
              <a:gd name="connsiteY1" fmla="*/ 2720177 h 2720177"/>
              <a:gd name="connsiteX2" fmla="*/ 5531005 w 5531005"/>
              <a:gd name="connsiteY2" fmla="*/ 2720177 h 2720177"/>
              <a:gd name="connsiteX0" fmla="*/ 0 w 5531005"/>
              <a:gd name="connsiteY0" fmla="*/ 0 h 2720177"/>
              <a:gd name="connsiteX1" fmla="*/ 2787805 w 5531005"/>
              <a:gd name="connsiteY1" fmla="*/ 2720177 h 2720177"/>
              <a:gd name="connsiteX2" fmla="*/ 5531005 w 5531005"/>
              <a:gd name="connsiteY2" fmla="*/ 2720177 h 2720177"/>
              <a:gd name="connsiteX0" fmla="*/ 0 w 5531005"/>
              <a:gd name="connsiteY0" fmla="*/ 0 h 2720177"/>
              <a:gd name="connsiteX1" fmla="*/ 2787805 w 5531005"/>
              <a:gd name="connsiteY1" fmla="*/ 2720177 h 2720177"/>
              <a:gd name="connsiteX2" fmla="*/ 5531005 w 5531005"/>
              <a:gd name="connsiteY2" fmla="*/ 2720177 h 2720177"/>
              <a:gd name="connsiteX0" fmla="*/ 0 w 5531005"/>
              <a:gd name="connsiteY0" fmla="*/ 0 h 2742479"/>
              <a:gd name="connsiteX1" fmla="*/ 2653991 w 5531005"/>
              <a:gd name="connsiteY1" fmla="*/ 2742479 h 2742479"/>
              <a:gd name="connsiteX2" fmla="*/ 5531005 w 5531005"/>
              <a:gd name="connsiteY2" fmla="*/ 2720177 h 2742479"/>
              <a:gd name="connsiteX0" fmla="*/ 0 w 5531005"/>
              <a:gd name="connsiteY0" fmla="*/ 0 h 2742479"/>
              <a:gd name="connsiteX1" fmla="*/ 2653991 w 5531005"/>
              <a:gd name="connsiteY1" fmla="*/ 2742479 h 2742479"/>
              <a:gd name="connsiteX2" fmla="*/ 5531005 w 5531005"/>
              <a:gd name="connsiteY2" fmla="*/ 2720177 h 2742479"/>
              <a:gd name="connsiteX0" fmla="*/ 0 w 5531005"/>
              <a:gd name="connsiteY0" fmla="*/ 0 h 2742479"/>
              <a:gd name="connsiteX1" fmla="*/ 2653991 w 5531005"/>
              <a:gd name="connsiteY1" fmla="*/ 2742479 h 2742479"/>
              <a:gd name="connsiteX2" fmla="*/ 5531005 w 5531005"/>
              <a:gd name="connsiteY2" fmla="*/ 2720177 h 2742479"/>
              <a:gd name="connsiteX0" fmla="*/ 0 w 5405275"/>
              <a:gd name="connsiteY0" fmla="*/ 0 h 2753909"/>
              <a:gd name="connsiteX1" fmla="*/ 2528261 w 5405275"/>
              <a:gd name="connsiteY1" fmla="*/ 2753909 h 2753909"/>
              <a:gd name="connsiteX2" fmla="*/ 5405275 w 5405275"/>
              <a:gd name="connsiteY2" fmla="*/ 2731607 h 2753909"/>
              <a:gd name="connsiteX0" fmla="*/ 0 w 5405275"/>
              <a:gd name="connsiteY0" fmla="*/ 0 h 2753909"/>
              <a:gd name="connsiteX1" fmla="*/ 2528261 w 5405275"/>
              <a:gd name="connsiteY1" fmla="*/ 2753909 h 2753909"/>
              <a:gd name="connsiteX2" fmla="*/ 5405275 w 5405275"/>
              <a:gd name="connsiteY2" fmla="*/ 2731607 h 2753909"/>
              <a:gd name="connsiteX0" fmla="*/ 0 w 5405275"/>
              <a:gd name="connsiteY0" fmla="*/ 0 h 3336839"/>
              <a:gd name="connsiteX1" fmla="*/ 2768291 w 5405275"/>
              <a:gd name="connsiteY1" fmla="*/ 3336839 h 3336839"/>
              <a:gd name="connsiteX2" fmla="*/ 5405275 w 5405275"/>
              <a:gd name="connsiteY2" fmla="*/ 2731607 h 3336839"/>
              <a:gd name="connsiteX0" fmla="*/ 0 w 5405275"/>
              <a:gd name="connsiteY0" fmla="*/ 0 h 3336839"/>
              <a:gd name="connsiteX1" fmla="*/ 2768291 w 5405275"/>
              <a:gd name="connsiteY1" fmla="*/ 3336839 h 3336839"/>
              <a:gd name="connsiteX2" fmla="*/ 5405275 w 5405275"/>
              <a:gd name="connsiteY2" fmla="*/ 2731607 h 3336839"/>
              <a:gd name="connsiteX0" fmla="*/ 0 w 5405275"/>
              <a:gd name="connsiteY0" fmla="*/ 0 h 3336839"/>
              <a:gd name="connsiteX1" fmla="*/ 2734001 w 5405275"/>
              <a:gd name="connsiteY1" fmla="*/ 3336839 h 3336839"/>
              <a:gd name="connsiteX2" fmla="*/ 5405275 w 5405275"/>
              <a:gd name="connsiteY2" fmla="*/ 2731607 h 3336839"/>
              <a:gd name="connsiteX0" fmla="*/ 0 w 5531005"/>
              <a:gd name="connsiteY0" fmla="*/ 0 h 3336839"/>
              <a:gd name="connsiteX1" fmla="*/ 2734001 w 5531005"/>
              <a:gd name="connsiteY1" fmla="*/ 3336839 h 3336839"/>
              <a:gd name="connsiteX2" fmla="*/ 5531005 w 5531005"/>
              <a:gd name="connsiteY2" fmla="*/ 3314537 h 3336839"/>
              <a:gd name="connsiteX0" fmla="*/ 0 w 5542435"/>
              <a:gd name="connsiteY0" fmla="*/ 0 h 3337397"/>
              <a:gd name="connsiteX1" fmla="*/ 2734001 w 5542435"/>
              <a:gd name="connsiteY1" fmla="*/ 3336839 h 3337397"/>
              <a:gd name="connsiteX2" fmla="*/ 5542435 w 5542435"/>
              <a:gd name="connsiteY2" fmla="*/ 3337397 h 3337397"/>
              <a:gd name="connsiteX0" fmla="*/ 0 w 6038381"/>
              <a:gd name="connsiteY0" fmla="*/ 0 h 5197194"/>
              <a:gd name="connsiteX1" fmla="*/ 3229947 w 6038381"/>
              <a:gd name="connsiteY1" fmla="*/ 5196636 h 5197194"/>
              <a:gd name="connsiteX2" fmla="*/ 6038381 w 6038381"/>
              <a:gd name="connsiteY2" fmla="*/ 5197194 h 5197194"/>
              <a:gd name="connsiteX0" fmla="*/ 0 w 6038381"/>
              <a:gd name="connsiteY0" fmla="*/ 0 h 5197194"/>
              <a:gd name="connsiteX1" fmla="*/ 3229947 w 6038381"/>
              <a:gd name="connsiteY1" fmla="*/ 5196636 h 5197194"/>
              <a:gd name="connsiteX2" fmla="*/ 6038381 w 6038381"/>
              <a:gd name="connsiteY2" fmla="*/ 5197194 h 5197194"/>
              <a:gd name="connsiteX0" fmla="*/ 0 w 6038381"/>
              <a:gd name="connsiteY0" fmla="*/ 0 h 5197194"/>
              <a:gd name="connsiteX1" fmla="*/ 3012971 w 6038381"/>
              <a:gd name="connsiteY1" fmla="*/ 5196636 h 5197194"/>
              <a:gd name="connsiteX2" fmla="*/ 6038381 w 6038381"/>
              <a:gd name="connsiteY2" fmla="*/ 5197194 h 5197194"/>
              <a:gd name="connsiteX0" fmla="*/ 0 w 6038381"/>
              <a:gd name="connsiteY0" fmla="*/ 0 h 5197194"/>
              <a:gd name="connsiteX1" fmla="*/ 3012971 w 6038381"/>
              <a:gd name="connsiteY1" fmla="*/ 5196636 h 5197194"/>
              <a:gd name="connsiteX2" fmla="*/ 6038381 w 6038381"/>
              <a:gd name="connsiteY2" fmla="*/ 5197194 h 5197194"/>
              <a:gd name="connsiteX0" fmla="*/ 0 w 6069377"/>
              <a:gd name="connsiteY0" fmla="*/ 0 h 5042211"/>
              <a:gd name="connsiteX1" fmla="*/ 3043967 w 6069377"/>
              <a:gd name="connsiteY1" fmla="*/ 5041653 h 5042211"/>
              <a:gd name="connsiteX2" fmla="*/ 6069377 w 6069377"/>
              <a:gd name="connsiteY2" fmla="*/ 5042211 h 5042211"/>
              <a:gd name="connsiteX0" fmla="*/ 0 w 6069377"/>
              <a:gd name="connsiteY0" fmla="*/ 0 h 5042211"/>
              <a:gd name="connsiteX1" fmla="*/ 3043967 w 6069377"/>
              <a:gd name="connsiteY1" fmla="*/ 5041653 h 5042211"/>
              <a:gd name="connsiteX2" fmla="*/ 6069377 w 6069377"/>
              <a:gd name="connsiteY2" fmla="*/ 5042211 h 5042211"/>
              <a:gd name="connsiteX0" fmla="*/ 0 w 6069377"/>
              <a:gd name="connsiteY0" fmla="*/ 0 h 5042211"/>
              <a:gd name="connsiteX1" fmla="*/ 3043967 w 6069377"/>
              <a:gd name="connsiteY1" fmla="*/ 5041653 h 5042211"/>
              <a:gd name="connsiteX2" fmla="*/ 6069377 w 6069377"/>
              <a:gd name="connsiteY2" fmla="*/ 5042211 h 5042211"/>
              <a:gd name="connsiteX0" fmla="*/ 0 w 6069377"/>
              <a:gd name="connsiteY0" fmla="*/ 0 h 5042211"/>
              <a:gd name="connsiteX1" fmla="*/ 3043967 w 6069377"/>
              <a:gd name="connsiteY1" fmla="*/ 5041653 h 5042211"/>
              <a:gd name="connsiteX2" fmla="*/ 6069377 w 6069377"/>
              <a:gd name="connsiteY2" fmla="*/ 5042211 h 5042211"/>
              <a:gd name="connsiteX0" fmla="*/ 0 w 6069377"/>
              <a:gd name="connsiteY0" fmla="*/ 0 h 5042211"/>
              <a:gd name="connsiteX1" fmla="*/ 3043967 w 6069377"/>
              <a:gd name="connsiteY1" fmla="*/ 5041653 h 5042211"/>
              <a:gd name="connsiteX2" fmla="*/ 6069377 w 6069377"/>
              <a:gd name="connsiteY2" fmla="*/ 5042211 h 5042211"/>
              <a:gd name="connsiteX0" fmla="*/ 0 w 6069377"/>
              <a:gd name="connsiteY0" fmla="*/ 0 h 5042211"/>
              <a:gd name="connsiteX1" fmla="*/ 3043967 w 6069377"/>
              <a:gd name="connsiteY1" fmla="*/ 5041653 h 5042211"/>
              <a:gd name="connsiteX2" fmla="*/ 6069377 w 6069377"/>
              <a:gd name="connsiteY2" fmla="*/ 5042211 h 5042211"/>
              <a:gd name="connsiteX0" fmla="*/ 0 w 6069377"/>
              <a:gd name="connsiteY0" fmla="*/ 0 h 5042211"/>
              <a:gd name="connsiteX1" fmla="*/ 3043967 w 6069377"/>
              <a:gd name="connsiteY1" fmla="*/ 5041653 h 5042211"/>
              <a:gd name="connsiteX2" fmla="*/ 6069377 w 6069377"/>
              <a:gd name="connsiteY2" fmla="*/ 5042211 h 5042211"/>
              <a:gd name="connsiteX0" fmla="*/ 0 w 6069377"/>
              <a:gd name="connsiteY0" fmla="*/ 0 h 5042211"/>
              <a:gd name="connsiteX1" fmla="*/ 3043967 w 6069377"/>
              <a:gd name="connsiteY1" fmla="*/ 5041653 h 5042211"/>
              <a:gd name="connsiteX2" fmla="*/ 6069377 w 6069377"/>
              <a:gd name="connsiteY2" fmla="*/ 5042211 h 5042211"/>
              <a:gd name="connsiteX0" fmla="*/ 0 w 6069377"/>
              <a:gd name="connsiteY0" fmla="*/ 0 h 5042211"/>
              <a:gd name="connsiteX1" fmla="*/ 3043967 w 6069377"/>
              <a:gd name="connsiteY1" fmla="*/ 5041653 h 5042211"/>
              <a:gd name="connsiteX2" fmla="*/ 6069377 w 6069377"/>
              <a:gd name="connsiteY2" fmla="*/ 5042211 h 5042211"/>
              <a:gd name="connsiteX0" fmla="*/ 0 w 6069377"/>
              <a:gd name="connsiteY0" fmla="*/ 0 h 5042211"/>
              <a:gd name="connsiteX1" fmla="*/ 3043967 w 6069377"/>
              <a:gd name="connsiteY1" fmla="*/ 5041653 h 5042211"/>
              <a:gd name="connsiteX2" fmla="*/ 6069377 w 6069377"/>
              <a:gd name="connsiteY2" fmla="*/ 5042211 h 5042211"/>
              <a:gd name="connsiteX0" fmla="*/ 0 w 6069377"/>
              <a:gd name="connsiteY0" fmla="*/ 0 h 5042211"/>
              <a:gd name="connsiteX1" fmla="*/ 3043967 w 6069377"/>
              <a:gd name="connsiteY1" fmla="*/ 5041653 h 5042211"/>
              <a:gd name="connsiteX2" fmla="*/ 6069377 w 6069377"/>
              <a:gd name="connsiteY2" fmla="*/ 5042211 h 5042211"/>
              <a:gd name="connsiteX0" fmla="*/ 0 w 6069377"/>
              <a:gd name="connsiteY0" fmla="*/ 0 h 5042211"/>
              <a:gd name="connsiteX1" fmla="*/ 3043967 w 6069377"/>
              <a:gd name="connsiteY1" fmla="*/ 5041653 h 5042211"/>
              <a:gd name="connsiteX2" fmla="*/ 6069377 w 6069377"/>
              <a:gd name="connsiteY2" fmla="*/ 5042211 h 5042211"/>
              <a:gd name="connsiteX0" fmla="*/ 0 w 6069377"/>
              <a:gd name="connsiteY0" fmla="*/ 0 h 5042211"/>
              <a:gd name="connsiteX1" fmla="*/ 3043967 w 6069377"/>
              <a:gd name="connsiteY1" fmla="*/ 5041653 h 5042211"/>
              <a:gd name="connsiteX2" fmla="*/ 6069377 w 6069377"/>
              <a:gd name="connsiteY2" fmla="*/ 5042211 h 5042211"/>
              <a:gd name="connsiteX0" fmla="*/ 0 w 6157481"/>
              <a:gd name="connsiteY0" fmla="*/ 0 h 5042211"/>
              <a:gd name="connsiteX1" fmla="*/ 3043967 w 6157481"/>
              <a:gd name="connsiteY1" fmla="*/ 5041653 h 5042211"/>
              <a:gd name="connsiteX2" fmla="*/ 6157481 w 6157481"/>
              <a:gd name="connsiteY2" fmla="*/ 5042211 h 5042211"/>
              <a:gd name="connsiteX0" fmla="*/ 0 w 6157481"/>
              <a:gd name="connsiteY0" fmla="*/ 0 h 5042211"/>
              <a:gd name="connsiteX1" fmla="*/ 3043967 w 6157481"/>
              <a:gd name="connsiteY1" fmla="*/ 5041653 h 5042211"/>
              <a:gd name="connsiteX2" fmla="*/ 6157481 w 6157481"/>
              <a:gd name="connsiteY2" fmla="*/ 5042211 h 5042211"/>
              <a:gd name="connsiteX0" fmla="*/ 0 w 6157481"/>
              <a:gd name="connsiteY0" fmla="*/ 0 h 5042211"/>
              <a:gd name="connsiteX1" fmla="*/ 3043967 w 6157481"/>
              <a:gd name="connsiteY1" fmla="*/ 5041653 h 5042211"/>
              <a:gd name="connsiteX2" fmla="*/ 6157481 w 6157481"/>
              <a:gd name="connsiteY2" fmla="*/ 5042211 h 5042211"/>
              <a:gd name="connsiteX0" fmla="*/ 0 w 6157481"/>
              <a:gd name="connsiteY0" fmla="*/ 0 h 5042211"/>
              <a:gd name="connsiteX1" fmla="*/ 3043967 w 6157481"/>
              <a:gd name="connsiteY1" fmla="*/ 5041653 h 5042211"/>
              <a:gd name="connsiteX2" fmla="*/ 6157481 w 6157481"/>
              <a:gd name="connsiteY2" fmla="*/ 5042211 h 5042211"/>
              <a:gd name="connsiteX0" fmla="*/ 0 w 6145341"/>
              <a:gd name="connsiteY0" fmla="*/ 0 h 5051708"/>
              <a:gd name="connsiteX1" fmla="*/ 3031827 w 6145341"/>
              <a:gd name="connsiteY1" fmla="*/ 5051150 h 5051708"/>
              <a:gd name="connsiteX2" fmla="*/ 6145341 w 6145341"/>
              <a:gd name="connsiteY2" fmla="*/ 5051708 h 5051708"/>
              <a:gd name="connsiteX0" fmla="*/ 0 w 6169622"/>
              <a:gd name="connsiteY0" fmla="*/ 0 h 5051708"/>
              <a:gd name="connsiteX1" fmla="*/ 3056108 w 6169622"/>
              <a:gd name="connsiteY1" fmla="*/ 5051150 h 5051708"/>
              <a:gd name="connsiteX2" fmla="*/ 6169622 w 6169622"/>
              <a:gd name="connsiteY2" fmla="*/ 5051708 h 5051708"/>
              <a:gd name="connsiteX0" fmla="*/ 0 w 6169622"/>
              <a:gd name="connsiteY0" fmla="*/ 0 h 5051708"/>
              <a:gd name="connsiteX1" fmla="*/ 3056108 w 6169622"/>
              <a:gd name="connsiteY1" fmla="*/ 5051150 h 5051708"/>
              <a:gd name="connsiteX2" fmla="*/ 6169622 w 6169622"/>
              <a:gd name="connsiteY2" fmla="*/ 5051708 h 5051708"/>
              <a:gd name="connsiteX0" fmla="*/ 0 w 6169622"/>
              <a:gd name="connsiteY0" fmla="*/ 0 h 5051708"/>
              <a:gd name="connsiteX1" fmla="*/ 3056108 w 6169622"/>
              <a:gd name="connsiteY1" fmla="*/ 5051150 h 5051708"/>
              <a:gd name="connsiteX2" fmla="*/ 6169622 w 6169622"/>
              <a:gd name="connsiteY2" fmla="*/ 5051708 h 5051708"/>
              <a:gd name="connsiteX0" fmla="*/ 0 w 6169622"/>
              <a:gd name="connsiteY0" fmla="*/ 0 h 5051708"/>
              <a:gd name="connsiteX1" fmla="*/ 3056108 w 6169622"/>
              <a:gd name="connsiteY1" fmla="*/ 5051150 h 5051708"/>
              <a:gd name="connsiteX2" fmla="*/ 6169622 w 6169622"/>
              <a:gd name="connsiteY2" fmla="*/ 5051708 h 5051708"/>
              <a:gd name="connsiteX0" fmla="*/ 0 w 6169622"/>
              <a:gd name="connsiteY0" fmla="*/ 0 h 5051708"/>
              <a:gd name="connsiteX1" fmla="*/ 3056108 w 6169622"/>
              <a:gd name="connsiteY1" fmla="*/ 5051150 h 5051708"/>
              <a:gd name="connsiteX2" fmla="*/ 6169622 w 6169622"/>
              <a:gd name="connsiteY2" fmla="*/ 5051708 h 5051708"/>
              <a:gd name="connsiteX0" fmla="*/ 0 w 6278886"/>
              <a:gd name="connsiteY0" fmla="*/ 0 h 5051708"/>
              <a:gd name="connsiteX1" fmla="*/ 3056108 w 6278886"/>
              <a:gd name="connsiteY1" fmla="*/ 5051150 h 5051708"/>
              <a:gd name="connsiteX2" fmla="*/ 6278886 w 6278886"/>
              <a:gd name="connsiteY2" fmla="*/ 5051708 h 5051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78886" h="5051708">
                <a:moveTo>
                  <a:pt x="0" y="0"/>
                </a:moveTo>
                <a:cubicBezTo>
                  <a:pt x="2841587" y="971754"/>
                  <a:pt x="3683842" y="3413065"/>
                  <a:pt x="3056108" y="5051150"/>
                </a:cubicBezTo>
                <a:lnTo>
                  <a:pt x="6278886" y="5051708"/>
                </a:lnTo>
              </a:path>
            </a:pathLst>
          </a:custGeom>
          <a:noFill/>
          <a:ln w="19050">
            <a:headEnd type="none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B0F1EAB7-22D0-4401-B817-56CDF7C31446}"/>
              </a:ext>
            </a:extLst>
          </p:cNvPr>
          <p:cNvSpPr/>
          <p:nvPr/>
        </p:nvSpPr>
        <p:spPr>
          <a:xfrm>
            <a:off x="1153597" y="-9326"/>
            <a:ext cx="4354076" cy="5846016"/>
          </a:xfrm>
          <a:custGeom>
            <a:avLst/>
            <a:gdLst>
              <a:gd name="connsiteX0" fmla="*/ 0 w 5486400"/>
              <a:gd name="connsiteY0" fmla="*/ 0 h 2831690"/>
              <a:gd name="connsiteX1" fmla="*/ 2743200 w 5486400"/>
              <a:gd name="connsiteY1" fmla="*/ 2831690 h 2831690"/>
              <a:gd name="connsiteX2" fmla="*/ 5486400 w 5486400"/>
              <a:gd name="connsiteY2" fmla="*/ 2831690 h 2831690"/>
              <a:gd name="connsiteX0" fmla="*/ 0 w 5531005"/>
              <a:gd name="connsiteY0" fmla="*/ 0 h 2720177"/>
              <a:gd name="connsiteX1" fmla="*/ 2787805 w 5531005"/>
              <a:gd name="connsiteY1" fmla="*/ 2720177 h 2720177"/>
              <a:gd name="connsiteX2" fmla="*/ 5531005 w 5531005"/>
              <a:gd name="connsiteY2" fmla="*/ 2720177 h 2720177"/>
              <a:gd name="connsiteX0" fmla="*/ 0 w 5531005"/>
              <a:gd name="connsiteY0" fmla="*/ 0 h 2720177"/>
              <a:gd name="connsiteX1" fmla="*/ 2787805 w 5531005"/>
              <a:gd name="connsiteY1" fmla="*/ 2720177 h 2720177"/>
              <a:gd name="connsiteX2" fmla="*/ 5531005 w 5531005"/>
              <a:gd name="connsiteY2" fmla="*/ 2720177 h 2720177"/>
              <a:gd name="connsiteX0" fmla="*/ 0 w 5531005"/>
              <a:gd name="connsiteY0" fmla="*/ 0 h 2720177"/>
              <a:gd name="connsiteX1" fmla="*/ 2787805 w 5531005"/>
              <a:gd name="connsiteY1" fmla="*/ 2720177 h 2720177"/>
              <a:gd name="connsiteX2" fmla="*/ 5531005 w 5531005"/>
              <a:gd name="connsiteY2" fmla="*/ 2720177 h 2720177"/>
              <a:gd name="connsiteX0" fmla="*/ 0 w 5531005"/>
              <a:gd name="connsiteY0" fmla="*/ 0 h 2720177"/>
              <a:gd name="connsiteX1" fmla="*/ 2787805 w 5531005"/>
              <a:gd name="connsiteY1" fmla="*/ 2720177 h 2720177"/>
              <a:gd name="connsiteX2" fmla="*/ 5531005 w 5531005"/>
              <a:gd name="connsiteY2" fmla="*/ 2720177 h 2720177"/>
              <a:gd name="connsiteX0" fmla="*/ 0 w 5531005"/>
              <a:gd name="connsiteY0" fmla="*/ 0 h 2742479"/>
              <a:gd name="connsiteX1" fmla="*/ 2653991 w 5531005"/>
              <a:gd name="connsiteY1" fmla="*/ 2742479 h 2742479"/>
              <a:gd name="connsiteX2" fmla="*/ 5531005 w 5531005"/>
              <a:gd name="connsiteY2" fmla="*/ 2720177 h 2742479"/>
              <a:gd name="connsiteX0" fmla="*/ 0 w 5531005"/>
              <a:gd name="connsiteY0" fmla="*/ 0 h 2742479"/>
              <a:gd name="connsiteX1" fmla="*/ 2653991 w 5531005"/>
              <a:gd name="connsiteY1" fmla="*/ 2742479 h 2742479"/>
              <a:gd name="connsiteX2" fmla="*/ 5531005 w 5531005"/>
              <a:gd name="connsiteY2" fmla="*/ 2720177 h 2742479"/>
              <a:gd name="connsiteX0" fmla="*/ 0 w 5531005"/>
              <a:gd name="connsiteY0" fmla="*/ 0 h 2742479"/>
              <a:gd name="connsiteX1" fmla="*/ 2653991 w 5531005"/>
              <a:gd name="connsiteY1" fmla="*/ 2742479 h 2742479"/>
              <a:gd name="connsiteX2" fmla="*/ 5531005 w 5531005"/>
              <a:gd name="connsiteY2" fmla="*/ 2720177 h 2742479"/>
              <a:gd name="connsiteX0" fmla="*/ 0 w 5405275"/>
              <a:gd name="connsiteY0" fmla="*/ 0 h 2753909"/>
              <a:gd name="connsiteX1" fmla="*/ 2528261 w 5405275"/>
              <a:gd name="connsiteY1" fmla="*/ 2753909 h 2753909"/>
              <a:gd name="connsiteX2" fmla="*/ 5405275 w 5405275"/>
              <a:gd name="connsiteY2" fmla="*/ 2731607 h 2753909"/>
              <a:gd name="connsiteX0" fmla="*/ 0 w 5405275"/>
              <a:gd name="connsiteY0" fmla="*/ 0 h 2753909"/>
              <a:gd name="connsiteX1" fmla="*/ 2528261 w 5405275"/>
              <a:gd name="connsiteY1" fmla="*/ 2753909 h 2753909"/>
              <a:gd name="connsiteX2" fmla="*/ 5405275 w 5405275"/>
              <a:gd name="connsiteY2" fmla="*/ 2731607 h 2753909"/>
              <a:gd name="connsiteX0" fmla="*/ 0 w 5405275"/>
              <a:gd name="connsiteY0" fmla="*/ 0 h 3336839"/>
              <a:gd name="connsiteX1" fmla="*/ 2768291 w 5405275"/>
              <a:gd name="connsiteY1" fmla="*/ 3336839 h 3336839"/>
              <a:gd name="connsiteX2" fmla="*/ 5405275 w 5405275"/>
              <a:gd name="connsiteY2" fmla="*/ 2731607 h 3336839"/>
              <a:gd name="connsiteX0" fmla="*/ 0 w 5405275"/>
              <a:gd name="connsiteY0" fmla="*/ 0 h 3336839"/>
              <a:gd name="connsiteX1" fmla="*/ 2768291 w 5405275"/>
              <a:gd name="connsiteY1" fmla="*/ 3336839 h 3336839"/>
              <a:gd name="connsiteX2" fmla="*/ 5405275 w 5405275"/>
              <a:gd name="connsiteY2" fmla="*/ 2731607 h 3336839"/>
              <a:gd name="connsiteX0" fmla="*/ 0 w 5405275"/>
              <a:gd name="connsiteY0" fmla="*/ 0 h 3336839"/>
              <a:gd name="connsiteX1" fmla="*/ 2734001 w 5405275"/>
              <a:gd name="connsiteY1" fmla="*/ 3336839 h 3336839"/>
              <a:gd name="connsiteX2" fmla="*/ 5405275 w 5405275"/>
              <a:gd name="connsiteY2" fmla="*/ 2731607 h 3336839"/>
              <a:gd name="connsiteX0" fmla="*/ 0 w 5531005"/>
              <a:gd name="connsiteY0" fmla="*/ 0 h 3336839"/>
              <a:gd name="connsiteX1" fmla="*/ 2734001 w 5531005"/>
              <a:gd name="connsiteY1" fmla="*/ 3336839 h 3336839"/>
              <a:gd name="connsiteX2" fmla="*/ 5531005 w 5531005"/>
              <a:gd name="connsiteY2" fmla="*/ 3314537 h 3336839"/>
              <a:gd name="connsiteX0" fmla="*/ 0 w 5542435"/>
              <a:gd name="connsiteY0" fmla="*/ 0 h 3337397"/>
              <a:gd name="connsiteX1" fmla="*/ 2734001 w 5542435"/>
              <a:gd name="connsiteY1" fmla="*/ 3336839 h 3337397"/>
              <a:gd name="connsiteX2" fmla="*/ 5542435 w 5542435"/>
              <a:gd name="connsiteY2" fmla="*/ 3337397 h 3337397"/>
              <a:gd name="connsiteX0" fmla="*/ 0 w 6038381"/>
              <a:gd name="connsiteY0" fmla="*/ 0 h 5197194"/>
              <a:gd name="connsiteX1" fmla="*/ 3229947 w 6038381"/>
              <a:gd name="connsiteY1" fmla="*/ 5196636 h 5197194"/>
              <a:gd name="connsiteX2" fmla="*/ 6038381 w 6038381"/>
              <a:gd name="connsiteY2" fmla="*/ 5197194 h 5197194"/>
              <a:gd name="connsiteX0" fmla="*/ 0 w 6038381"/>
              <a:gd name="connsiteY0" fmla="*/ 0 h 5197194"/>
              <a:gd name="connsiteX1" fmla="*/ 3229947 w 6038381"/>
              <a:gd name="connsiteY1" fmla="*/ 5196636 h 5197194"/>
              <a:gd name="connsiteX2" fmla="*/ 6038381 w 6038381"/>
              <a:gd name="connsiteY2" fmla="*/ 5197194 h 5197194"/>
              <a:gd name="connsiteX0" fmla="*/ 0 w 6038381"/>
              <a:gd name="connsiteY0" fmla="*/ 0 h 5197194"/>
              <a:gd name="connsiteX1" fmla="*/ 3012971 w 6038381"/>
              <a:gd name="connsiteY1" fmla="*/ 5196636 h 5197194"/>
              <a:gd name="connsiteX2" fmla="*/ 6038381 w 6038381"/>
              <a:gd name="connsiteY2" fmla="*/ 5197194 h 5197194"/>
              <a:gd name="connsiteX0" fmla="*/ 0 w 6038381"/>
              <a:gd name="connsiteY0" fmla="*/ 0 h 5197194"/>
              <a:gd name="connsiteX1" fmla="*/ 3012971 w 6038381"/>
              <a:gd name="connsiteY1" fmla="*/ 5196636 h 5197194"/>
              <a:gd name="connsiteX2" fmla="*/ 6038381 w 6038381"/>
              <a:gd name="connsiteY2" fmla="*/ 5197194 h 5197194"/>
              <a:gd name="connsiteX0" fmla="*/ 0 w 6069377"/>
              <a:gd name="connsiteY0" fmla="*/ 0 h 5042211"/>
              <a:gd name="connsiteX1" fmla="*/ 3043967 w 6069377"/>
              <a:gd name="connsiteY1" fmla="*/ 5041653 h 5042211"/>
              <a:gd name="connsiteX2" fmla="*/ 6069377 w 6069377"/>
              <a:gd name="connsiteY2" fmla="*/ 5042211 h 5042211"/>
              <a:gd name="connsiteX0" fmla="*/ 0 w 6069377"/>
              <a:gd name="connsiteY0" fmla="*/ 0 h 5042211"/>
              <a:gd name="connsiteX1" fmla="*/ 3043967 w 6069377"/>
              <a:gd name="connsiteY1" fmla="*/ 5041653 h 5042211"/>
              <a:gd name="connsiteX2" fmla="*/ 6069377 w 6069377"/>
              <a:gd name="connsiteY2" fmla="*/ 5042211 h 5042211"/>
              <a:gd name="connsiteX0" fmla="*/ 0 w 6069377"/>
              <a:gd name="connsiteY0" fmla="*/ 0 h 5042211"/>
              <a:gd name="connsiteX1" fmla="*/ 3043967 w 6069377"/>
              <a:gd name="connsiteY1" fmla="*/ 5041653 h 5042211"/>
              <a:gd name="connsiteX2" fmla="*/ 6069377 w 6069377"/>
              <a:gd name="connsiteY2" fmla="*/ 5042211 h 5042211"/>
              <a:gd name="connsiteX0" fmla="*/ 0 w 6069377"/>
              <a:gd name="connsiteY0" fmla="*/ 0 h 5042211"/>
              <a:gd name="connsiteX1" fmla="*/ 3043967 w 6069377"/>
              <a:gd name="connsiteY1" fmla="*/ 5041653 h 5042211"/>
              <a:gd name="connsiteX2" fmla="*/ 6069377 w 6069377"/>
              <a:gd name="connsiteY2" fmla="*/ 5042211 h 5042211"/>
              <a:gd name="connsiteX0" fmla="*/ 0 w 6069377"/>
              <a:gd name="connsiteY0" fmla="*/ 0 h 5042211"/>
              <a:gd name="connsiteX1" fmla="*/ 3043967 w 6069377"/>
              <a:gd name="connsiteY1" fmla="*/ 5041653 h 5042211"/>
              <a:gd name="connsiteX2" fmla="*/ 6069377 w 6069377"/>
              <a:gd name="connsiteY2" fmla="*/ 5042211 h 5042211"/>
              <a:gd name="connsiteX0" fmla="*/ 0 w 6069377"/>
              <a:gd name="connsiteY0" fmla="*/ 0 h 5042211"/>
              <a:gd name="connsiteX1" fmla="*/ 3043967 w 6069377"/>
              <a:gd name="connsiteY1" fmla="*/ 5041653 h 5042211"/>
              <a:gd name="connsiteX2" fmla="*/ 6069377 w 6069377"/>
              <a:gd name="connsiteY2" fmla="*/ 5042211 h 5042211"/>
              <a:gd name="connsiteX0" fmla="*/ 0 w 6069377"/>
              <a:gd name="connsiteY0" fmla="*/ 0 h 5042211"/>
              <a:gd name="connsiteX1" fmla="*/ 3043967 w 6069377"/>
              <a:gd name="connsiteY1" fmla="*/ 5041653 h 5042211"/>
              <a:gd name="connsiteX2" fmla="*/ 6069377 w 6069377"/>
              <a:gd name="connsiteY2" fmla="*/ 5042211 h 5042211"/>
              <a:gd name="connsiteX0" fmla="*/ 0 w 6069377"/>
              <a:gd name="connsiteY0" fmla="*/ 0 h 5042211"/>
              <a:gd name="connsiteX1" fmla="*/ 3043967 w 6069377"/>
              <a:gd name="connsiteY1" fmla="*/ 5041653 h 5042211"/>
              <a:gd name="connsiteX2" fmla="*/ 6069377 w 6069377"/>
              <a:gd name="connsiteY2" fmla="*/ 5042211 h 5042211"/>
              <a:gd name="connsiteX0" fmla="*/ 0 w 6069377"/>
              <a:gd name="connsiteY0" fmla="*/ 0 h 5042211"/>
              <a:gd name="connsiteX1" fmla="*/ 3043967 w 6069377"/>
              <a:gd name="connsiteY1" fmla="*/ 5041653 h 5042211"/>
              <a:gd name="connsiteX2" fmla="*/ 6069377 w 6069377"/>
              <a:gd name="connsiteY2" fmla="*/ 5042211 h 5042211"/>
              <a:gd name="connsiteX0" fmla="*/ 0 w 6069377"/>
              <a:gd name="connsiteY0" fmla="*/ 0 h 5042211"/>
              <a:gd name="connsiteX1" fmla="*/ 3043967 w 6069377"/>
              <a:gd name="connsiteY1" fmla="*/ 5041653 h 5042211"/>
              <a:gd name="connsiteX2" fmla="*/ 6069377 w 6069377"/>
              <a:gd name="connsiteY2" fmla="*/ 5042211 h 5042211"/>
              <a:gd name="connsiteX0" fmla="*/ 0 w 6069377"/>
              <a:gd name="connsiteY0" fmla="*/ 0 h 5042211"/>
              <a:gd name="connsiteX1" fmla="*/ 3043967 w 6069377"/>
              <a:gd name="connsiteY1" fmla="*/ 5041653 h 5042211"/>
              <a:gd name="connsiteX2" fmla="*/ 6069377 w 6069377"/>
              <a:gd name="connsiteY2" fmla="*/ 5042211 h 5042211"/>
              <a:gd name="connsiteX0" fmla="*/ 0 w 6069377"/>
              <a:gd name="connsiteY0" fmla="*/ 0 h 5042211"/>
              <a:gd name="connsiteX1" fmla="*/ 3043967 w 6069377"/>
              <a:gd name="connsiteY1" fmla="*/ 5041653 h 5042211"/>
              <a:gd name="connsiteX2" fmla="*/ 6069377 w 6069377"/>
              <a:gd name="connsiteY2" fmla="*/ 5042211 h 5042211"/>
              <a:gd name="connsiteX0" fmla="*/ 0 w 6069377"/>
              <a:gd name="connsiteY0" fmla="*/ 0 h 5042211"/>
              <a:gd name="connsiteX1" fmla="*/ 3043967 w 6069377"/>
              <a:gd name="connsiteY1" fmla="*/ 5041653 h 5042211"/>
              <a:gd name="connsiteX2" fmla="*/ 6069377 w 6069377"/>
              <a:gd name="connsiteY2" fmla="*/ 5042211 h 5042211"/>
              <a:gd name="connsiteX0" fmla="*/ 0 w 6157481"/>
              <a:gd name="connsiteY0" fmla="*/ 0 h 5042211"/>
              <a:gd name="connsiteX1" fmla="*/ 3043967 w 6157481"/>
              <a:gd name="connsiteY1" fmla="*/ 5041653 h 5042211"/>
              <a:gd name="connsiteX2" fmla="*/ 6157481 w 6157481"/>
              <a:gd name="connsiteY2" fmla="*/ 5042211 h 5042211"/>
              <a:gd name="connsiteX0" fmla="*/ 0 w 6157481"/>
              <a:gd name="connsiteY0" fmla="*/ 0 h 5042211"/>
              <a:gd name="connsiteX1" fmla="*/ 2491234 w 6157481"/>
              <a:gd name="connsiteY1" fmla="*/ 5022470 h 5042211"/>
              <a:gd name="connsiteX2" fmla="*/ 6157481 w 6157481"/>
              <a:gd name="connsiteY2" fmla="*/ 5042211 h 5042211"/>
              <a:gd name="connsiteX0" fmla="*/ 0 w 6157481"/>
              <a:gd name="connsiteY0" fmla="*/ 0 h 5042211"/>
              <a:gd name="connsiteX1" fmla="*/ 2491234 w 6157481"/>
              <a:gd name="connsiteY1" fmla="*/ 5022470 h 5042211"/>
              <a:gd name="connsiteX2" fmla="*/ 6157481 w 6157481"/>
              <a:gd name="connsiteY2" fmla="*/ 5042211 h 5042211"/>
              <a:gd name="connsiteX0" fmla="*/ 0 w 6157481"/>
              <a:gd name="connsiteY0" fmla="*/ 0 h 5042211"/>
              <a:gd name="connsiteX1" fmla="*/ 2491234 w 6157481"/>
              <a:gd name="connsiteY1" fmla="*/ 5022470 h 5042211"/>
              <a:gd name="connsiteX2" fmla="*/ 6157481 w 6157481"/>
              <a:gd name="connsiteY2" fmla="*/ 5042211 h 5042211"/>
              <a:gd name="connsiteX0" fmla="*/ 0 w 6157481"/>
              <a:gd name="connsiteY0" fmla="*/ 0 h 5042211"/>
              <a:gd name="connsiteX1" fmla="*/ 2491234 w 6157481"/>
              <a:gd name="connsiteY1" fmla="*/ 5022470 h 5042211"/>
              <a:gd name="connsiteX2" fmla="*/ 6157481 w 6157481"/>
              <a:gd name="connsiteY2" fmla="*/ 5042211 h 5042211"/>
              <a:gd name="connsiteX0" fmla="*/ 0 w 6157481"/>
              <a:gd name="connsiteY0" fmla="*/ 0 h 5042211"/>
              <a:gd name="connsiteX1" fmla="*/ 2491234 w 6157481"/>
              <a:gd name="connsiteY1" fmla="*/ 5022470 h 5042211"/>
              <a:gd name="connsiteX2" fmla="*/ 6157481 w 6157481"/>
              <a:gd name="connsiteY2" fmla="*/ 5042211 h 5042211"/>
              <a:gd name="connsiteX0" fmla="*/ 0 w 6157481"/>
              <a:gd name="connsiteY0" fmla="*/ 0 h 5042211"/>
              <a:gd name="connsiteX1" fmla="*/ 2473403 w 6157481"/>
              <a:gd name="connsiteY1" fmla="*/ 5016076 h 5042211"/>
              <a:gd name="connsiteX2" fmla="*/ 6157481 w 6157481"/>
              <a:gd name="connsiteY2" fmla="*/ 5042211 h 5042211"/>
              <a:gd name="connsiteX0" fmla="*/ 0 w 5453192"/>
              <a:gd name="connsiteY0" fmla="*/ 0 h 5035817"/>
              <a:gd name="connsiteX1" fmla="*/ 2473403 w 5453192"/>
              <a:gd name="connsiteY1" fmla="*/ 5016076 h 5035817"/>
              <a:gd name="connsiteX2" fmla="*/ 5453192 w 5453192"/>
              <a:gd name="connsiteY2" fmla="*/ 5035817 h 5035817"/>
              <a:gd name="connsiteX0" fmla="*/ 0 w 5453192"/>
              <a:gd name="connsiteY0" fmla="*/ 0 h 5035817"/>
              <a:gd name="connsiteX1" fmla="*/ 2447860 w 5453192"/>
              <a:gd name="connsiteY1" fmla="*/ 5016076 h 5035817"/>
              <a:gd name="connsiteX2" fmla="*/ 5453192 w 5453192"/>
              <a:gd name="connsiteY2" fmla="*/ 5035817 h 5035817"/>
              <a:gd name="connsiteX0" fmla="*/ 0 w 5453192"/>
              <a:gd name="connsiteY0" fmla="*/ 0 h 5035817"/>
              <a:gd name="connsiteX1" fmla="*/ 2447860 w 5453192"/>
              <a:gd name="connsiteY1" fmla="*/ 5016076 h 5035817"/>
              <a:gd name="connsiteX2" fmla="*/ 5453192 w 5453192"/>
              <a:gd name="connsiteY2" fmla="*/ 5035817 h 5035817"/>
              <a:gd name="connsiteX0" fmla="*/ 0 w 5453192"/>
              <a:gd name="connsiteY0" fmla="*/ 0 h 5035817"/>
              <a:gd name="connsiteX1" fmla="*/ 2447860 w 5453192"/>
              <a:gd name="connsiteY1" fmla="*/ 5016076 h 5035817"/>
              <a:gd name="connsiteX2" fmla="*/ 5453192 w 5453192"/>
              <a:gd name="connsiteY2" fmla="*/ 5035817 h 5035817"/>
              <a:gd name="connsiteX0" fmla="*/ 0 w 5453192"/>
              <a:gd name="connsiteY0" fmla="*/ 0 h 5035817"/>
              <a:gd name="connsiteX1" fmla="*/ 2447860 w 5453192"/>
              <a:gd name="connsiteY1" fmla="*/ 5016076 h 5035817"/>
              <a:gd name="connsiteX2" fmla="*/ 5453192 w 5453192"/>
              <a:gd name="connsiteY2" fmla="*/ 5035817 h 5035817"/>
              <a:gd name="connsiteX0" fmla="*/ 0 w 5453192"/>
              <a:gd name="connsiteY0" fmla="*/ 0 h 5035817"/>
              <a:gd name="connsiteX1" fmla="*/ 2447860 w 5453192"/>
              <a:gd name="connsiteY1" fmla="*/ 5016076 h 5035817"/>
              <a:gd name="connsiteX2" fmla="*/ 5453192 w 5453192"/>
              <a:gd name="connsiteY2" fmla="*/ 5035817 h 5035817"/>
              <a:gd name="connsiteX0" fmla="*/ 0 w 5453192"/>
              <a:gd name="connsiteY0" fmla="*/ 0 h 5035817"/>
              <a:gd name="connsiteX1" fmla="*/ 2447860 w 5453192"/>
              <a:gd name="connsiteY1" fmla="*/ 5016076 h 5035817"/>
              <a:gd name="connsiteX2" fmla="*/ 5453192 w 5453192"/>
              <a:gd name="connsiteY2" fmla="*/ 5035817 h 5035817"/>
              <a:gd name="connsiteX0" fmla="*/ 0 w 5453192"/>
              <a:gd name="connsiteY0" fmla="*/ 0 h 5035817"/>
              <a:gd name="connsiteX1" fmla="*/ 2447860 w 5453192"/>
              <a:gd name="connsiteY1" fmla="*/ 5016076 h 5035817"/>
              <a:gd name="connsiteX2" fmla="*/ 5453192 w 5453192"/>
              <a:gd name="connsiteY2" fmla="*/ 5035817 h 5035817"/>
              <a:gd name="connsiteX0" fmla="*/ 0 w 5706714"/>
              <a:gd name="connsiteY0" fmla="*/ 0 h 5035817"/>
              <a:gd name="connsiteX1" fmla="*/ 2447860 w 5706714"/>
              <a:gd name="connsiteY1" fmla="*/ 5016076 h 5035817"/>
              <a:gd name="connsiteX2" fmla="*/ 5706714 w 5706714"/>
              <a:gd name="connsiteY2" fmla="*/ 5035817 h 5035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06714" h="5035817">
                <a:moveTo>
                  <a:pt x="0" y="0"/>
                </a:moveTo>
                <a:cubicBezTo>
                  <a:pt x="3530972" y="917224"/>
                  <a:pt x="4175170" y="3453111"/>
                  <a:pt x="2447860" y="5016076"/>
                </a:cubicBezTo>
                <a:lnTo>
                  <a:pt x="5706714" y="5035817"/>
                </a:lnTo>
              </a:path>
            </a:pathLst>
          </a:custGeom>
          <a:noFill/>
          <a:ln w="19050">
            <a:headEnd type="none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3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11169</TotalTime>
  <Words>116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13</cp:revision>
  <dcterms:created xsi:type="dcterms:W3CDTF">2018-02-18T19:39:47Z</dcterms:created>
  <dcterms:modified xsi:type="dcterms:W3CDTF">2018-12-27T05:08:24Z</dcterms:modified>
</cp:coreProperties>
</file>