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06" name="Group 305">
            <a:extLst>
              <a:ext uri="{FF2B5EF4-FFF2-40B4-BE49-F238E27FC236}">
                <a16:creationId xmlns:a16="http://schemas.microsoft.com/office/drawing/2014/main" id="{666128F7-3508-408D-B121-721B0CA8F71F}"/>
              </a:ext>
            </a:extLst>
          </p:cNvPr>
          <p:cNvGrpSpPr/>
          <p:nvPr/>
        </p:nvGrpSpPr>
        <p:grpSpPr>
          <a:xfrm>
            <a:off x="1" y="1818234"/>
            <a:ext cx="3662447" cy="4254575"/>
            <a:chOff x="-1027044" y="1992982"/>
            <a:chExt cx="3662447" cy="3392296"/>
          </a:xfrm>
        </p:grpSpPr>
        <p:sp>
          <p:nvSpPr>
            <p:cNvPr id="307" name="Rectangle 306">
              <a:extLst>
                <a:ext uri="{FF2B5EF4-FFF2-40B4-BE49-F238E27FC236}">
                  <a16:creationId xmlns:a16="http://schemas.microsoft.com/office/drawing/2014/main" id="{AE0E613F-683F-4674-8E5A-B858D37B5764}"/>
                </a:ext>
              </a:extLst>
            </p:cNvPr>
            <p:cNvSpPr/>
            <p:nvPr/>
          </p:nvSpPr>
          <p:spPr>
            <a:xfrm>
              <a:off x="-1027044" y="1992982"/>
              <a:ext cx="3582820" cy="339229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08" name="Rectangle 307">
              <a:extLst>
                <a:ext uri="{FF2B5EF4-FFF2-40B4-BE49-F238E27FC236}">
                  <a16:creationId xmlns:a16="http://schemas.microsoft.com/office/drawing/2014/main" id="{83D2A349-47BD-4610-B9B6-BA0F8BDEC29A}"/>
                </a:ext>
              </a:extLst>
            </p:cNvPr>
            <p:cNvSpPr/>
            <p:nvPr/>
          </p:nvSpPr>
          <p:spPr>
            <a:xfrm>
              <a:off x="2589684" y="1992982"/>
              <a:ext cx="45719" cy="33922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309" name="Group 308">
            <a:extLst>
              <a:ext uri="{FF2B5EF4-FFF2-40B4-BE49-F238E27FC236}">
                <a16:creationId xmlns:a16="http://schemas.microsoft.com/office/drawing/2014/main" id="{F1DEC3D1-4498-488F-8267-8A680C501969}"/>
              </a:ext>
            </a:extLst>
          </p:cNvPr>
          <p:cNvGrpSpPr/>
          <p:nvPr/>
        </p:nvGrpSpPr>
        <p:grpSpPr>
          <a:xfrm>
            <a:off x="5594485" y="2166438"/>
            <a:ext cx="2302284" cy="2302283"/>
            <a:chOff x="985739" y="3428998"/>
            <a:chExt cx="1872211" cy="1872210"/>
          </a:xfrm>
        </p:grpSpPr>
        <p:sp>
          <p:nvSpPr>
            <p:cNvPr id="310" name="Oval 309">
              <a:extLst>
                <a:ext uri="{FF2B5EF4-FFF2-40B4-BE49-F238E27FC236}">
                  <a16:creationId xmlns:a16="http://schemas.microsoft.com/office/drawing/2014/main" id="{DB9EB0E8-D44A-4C9F-9F90-3084BC532220}"/>
                </a:ext>
              </a:extLst>
            </p:cNvPr>
            <p:cNvSpPr/>
            <p:nvPr/>
          </p:nvSpPr>
          <p:spPr>
            <a:xfrm>
              <a:off x="985739" y="3428998"/>
              <a:ext cx="1872210" cy="187221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311" name="TextBox 310">
              <a:extLst>
                <a:ext uri="{FF2B5EF4-FFF2-40B4-BE49-F238E27FC236}">
                  <a16:creationId xmlns:a16="http://schemas.microsoft.com/office/drawing/2014/main" id="{A4195BFC-06D2-4D8C-BE7B-94C1A3903027}"/>
                </a:ext>
              </a:extLst>
            </p:cNvPr>
            <p:cNvSpPr txBox="1"/>
            <p:nvPr/>
          </p:nvSpPr>
          <p:spPr>
            <a:xfrm>
              <a:off x="985739" y="4027222"/>
              <a:ext cx="1872211" cy="67576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</a:rPr>
                <a:t>Content</a:t>
              </a:r>
            </a:p>
            <a:p>
              <a:pPr algn="ctr"/>
              <a:r>
                <a:rPr lang="en-US" altLang="ko-KR" sz="2400" b="1" dirty="0">
                  <a:solidFill>
                    <a:schemeClr val="bg1"/>
                  </a:solidFill>
                </a:rPr>
                <a:t>B</a:t>
              </a:r>
              <a:endParaRPr lang="ko-KR" altLang="en-US" sz="2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12" name="Group 311">
            <a:extLst>
              <a:ext uri="{FF2B5EF4-FFF2-40B4-BE49-F238E27FC236}">
                <a16:creationId xmlns:a16="http://schemas.microsoft.com/office/drawing/2014/main" id="{3F3FE340-B90F-4376-9A45-1655AA16CF33}"/>
              </a:ext>
            </a:extLst>
          </p:cNvPr>
          <p:cNvGrpSpPr/>
          <p:nvPr/>
        </p:nvGrpSpPr>
        <p:grpSpPr>
          <a:xfrm>
            <a:off x="3976219" y="3572233"/>
            <a:ext cx="2472464" cy="2472463"/>
            <a:chOff x="985739" y="3428998"/>
            <a:chExt cx="1872211" cy="1872210"/>
          </a:xfrm>
        </p:grpSpPr>
        <p:sp>
          <p:nvSpPr>
            <p:cNvPr id="313" name="Oval 312">
              <a:extLst>
                <a:ext uri="{FF2B5EF4-FFF2-40B4-BE49-F238E27FC236}">
                  <a16:creationId xmlns:a16="http://schemas.microsoft.com/office/drawing/2014/main" id="{71729D08-6682-410E-9184-CCF7C3DAACC0}"/>
                </a:ext>
              </a:extLst>
            </p:cNvPr>
            <p:cNvSpPr/>
            <p:nvPr/>
          </p:nvSpPr>
          <p:spPr>
            <a:xfrm>
              <a:off x="985739" y="3428998"/>
              <a:ext cx="1872210" cy="187221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14" name="TextBox 313">
              <a:extLst>
                <a:ext uri="{FF2B5EF4-FFF2-40B4-BE49-F238E27FC236}">
                  <a16:creationId xmlns:a16="http://schemas.microsoft.com/office/drawing/2014/main" id="{15EDC278-9A56-42CF-ACDF-BCC9CF606F09}"/>
                </a:ext>
              </a:extLst>
            </p:cNvPr>
            <p:cNvSpPr txBox="1"/>
            <p:nvPr/>
          </p:nvSpPr>
          <p:spPr>
            <a:xfrm>
              <a:off x="985739" y="4050478"/>
              <a:ext cx="1872211" cy="62925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</a:rPr>
                <a:t>Content</a:t>
              </a:r>
            </a:p>
            <a:p>
              <a:pPr algn="ctr"/>
              <a:r>
                <a:rPr lang="en-US" altLang="ko-KR" sz="2400" b="1" dirty="0">
                  <a:solidFill>
                    <a:schemeClr val="bg1"/>
                  </a:solidFill>
                </a:rPr>
                <a:t>A</a:t>
              </a:r>
              <a:endParaRPr lang="ko-KR" altLang="en-US" sz="2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15" name="Group 314">
            <a:extLst>
              <a:ext uri="{FF2B5EF4-FFF2-40B4-BE49-F238E27FC236}">
                <a16:creationId xmlns:a16="http://schemas.microsoft.com/office/drawing/2014/main" id="{EB29E960-1D20-4540-A5F6-A2328180E685}"/>
              </a:ext>
            </a:extLst>
          </p:cNvPr>
          <p:cNvGrpSpPr/>
          <p:nvPr/>
        </p:nvGrpSpPr>
        <p:grpSpPr>
          <a:xfrm>
            <a:off x="7074153" y="3688576"/>
            <a:ext cx="2302284" cy="2302283"/>
            <a:chOff x="985739" y="3428998"/>
            <a:chExt cx="1872211" cy="1872210"/>
          </a:xfrm>
        </p:grpSpPr>
        <p:sp>
          <p:nvSpPr>
            <p:cNvPr id="316" name="Oval 315">
              <a:extLst>
                <a:ext uri="{FF2B5EF4-FFF2-40B4-BE49-F238E27FC236}">
                  <a16:creationId xmlns:a16="http://schemas.microsoft.com/office/drawing/2014/main" id="{113FEDC3-A752-4847-9FAE-EBC48A2DF165}"/>
                </a:ext>
              </a:extLst>
            </p:cNvPr>
            <p:cNvSpPr/>
            <p:nvPr/>
          </p:nvSpPr>
          <p:spPr>
            <a:xfrm>
              <a:off x="985739" y="3428998"/>
              <a:ext cx="1872210" cy="187221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17" name="TextBox 316">
              <a:extLst>
                <a:ext uri="{FF2B5EF4-FFF2-40B4-BE49-F238E27FC236}">
                  <a16:creationId xmlns:a16="http://schemas.microsoft.com/office/drawing/2014/main" id="{1CABA87E-2D47-4494-BEBE-70ACD7FFAD81}"/>
                </a:ext>
              </a:extLst>
            </p:cNvPr>
            <p:cNvSpPr txBox="1"/>
            <p:nvPr/>
          </p:nvSpPr>
          <p:spPr>
            <a:xfrm>
              <a:off x="985739" y="4027222"/>
              <a:ext cx="1872211" cy="67576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</a:rPr>
                <a:t>Content</a:t>
              </a:r>
            </a:p>
            <a:p>
              <a:pPr algn="ctr"/>
              <a:r>
                <a:rPr lang="en-US" altLang="ko-KR" sz="2400" b="1" dirty="0">
                  <a:solidFill>
                    <a:schemeClr val="bg1"/>
                  </a:solidFill>
                </a:rPr>
                <a:t>C</a:t>
              </a:r>
              <a:endParaRPr lang="ko-KR" altLang="en-US" sz="2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18" name="Group 317">
            <a:extLst>
              <a:ext uri="{FF2B5EF4-FFF2-40B4-BE49-F238E27FC236}">
                <a16:creationId xmlns:a16="http://schemas.microsoft.com/office/drawing/2014/main" id="{8E7B1E62-26BB-4F23-91B6-39723E025AD5}"/>
              </a:ext>
            </a:extLst>
          </p:cNvPr>
          <p:cNvGrpSpPr/>
          <p:nvPr/>
        </p:nvGrpSpPr>
        <p:grpSpPr>
          <a:xfrm>
            <a:off x="8681216" y="2010574"/>
            <a:ext cx="2670031" cy="2670030"/>
            <a:chOff x="985739" y="3428998"/>
            <a:chExt cx="1872211" cy="1872210"/>
          </a:xfrm>
        </p:grpSpPr>
        <p:sp>
          <p:nvSpPr>
            <p:cNvPr id="319" name="Oval 318">
              <a:extLst>
                <a:ext uri="{FF2B5EF4-FFF2-40B4-BE49-F238E27FC236}">
                  <a16:creationId xmlns:a16="http://schemas.microsoft.com/office/drawing/2014/main" id="{835448F3-8344-44E5-AD59-E988E621A3F9}"/>
                </a:ext>
              </a:extLst>
            </p:cNvPr>
            <p:cNvSpPr/>
            <p:nvPr/>
          </p:nvSpPr>
          <p:spPr>
            <a:xfrm>
              <a:off x="985739" y="3428998"/>
              <a:ext cx="1872210" cy="187221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20" name="TextBox 319">
              <a:extLst>
                <a:ext uri="{FF2B5EF4-FFF2-40B4-BE49-F238E27FC236}">
                  <a16:creationId xmlns:a16="http://schemas.microsoft.com/office/drawing/2014/main" id="{3E774F6F-01AD-4B0A-A821-453A1D9E15FE}"/>
                </a:ext>
              </a:extLst>
            </p:cNvPr>
            <p:cNvSpPr txBox="1"/>
            <p:nvPr/>
          </p:nvSpPr>
          <p:spPr>
            <a:xfrm>
              <a:off x="985739" y="4073757"/>
              <a:ext cx="1872211" cy="58269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</a:rPr>
                <a:t>Content</a:t>
              </a:r>
            </a:p>
            <a:p>
              <a:pPr algn="ctr"/>
              <a:r>
                <a:rPr lang="en-US" altLang="ko-KR" sz="2400" b="1" dirty="0">
                  <a:solidFill>
                    <a:schemeClr val="bg1"/>
                  </a:solidFill>
                </a:rPr>
                <a:t>D</a:t>
              </a:r>
              <a:endParaRPr lang="ko-KR" altLang="en-US" sz="2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21" name="Group 320">
            <a:extLst>
              <a:ext uri="{FF2B5EF4-FFF2-40B4-BE49-F238E27FC236}">
                <a16:creationId xmlns:a16="http://schemas.microsoft.com/office/drawing/2014/main" id="{2A3B8918-624A-4248-853D-2885345BC4DF}"/>
              </a:ext>
            </a:extLst>
          </p:cNvPr>
          <p:cNvGrpSpPr/>
          <p:nvPr/>
        </p:nvGrpSpPr>
        <p:grpSpPr>
          <a:xfrm>
            <a:off x="9661356" y="4871880"/>
            <a:ext cx="1239688" cy="1239687"/>
            <a:chOff x="985739" y="3428998"/>
            <a:chExt cx="1872211" cy="1872210"/>
          </a:xfrm>
        </p:grpSpPr>
        <p:sp>
          <p:nvSpPr>
            <p:cNvPr id="322" name="Oval 321">
              <a:extLst>
                <a:ext uri="{FF2B5EF4-FFF2-40B4-BE49-F238E27FC236}">
                  <a16:creationId xmlns:a16="http://schemas.microsoft.com/office/drawing/2014/main" id="{99F3F15D-4C9E-4863-BD65-985F17694B49}"/>
                </a:ext>
              </a:extLst>
            </p:cNvPr>
            <p:cNvSpPr/>
            <p:nvPr/>
          </p:nvSpPr>
          <p:spPr>
            <a:xfrm>
              <a:off x="985739" y="3428998"/>
              <a:ext cx="1872210" cy="187221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23" name="TextBox 322">
              <a:extLst>
                <a:ext uri="{FF2B5EF4-FFF2-40B4-BE49-F238E27FC236}">
                  <a16:creationId xmlns:a16="http://schemas.microsoft.com/office/drawing/2014/main" id="{5853E817-1E41-4715-B3F2-E895BC17EF61}"/>
                </a:ext>
              </a:extLst>
            </p:cNvPr>
            <p:cNvSpPr txBox="1"/>
            <p:nvPr/>
          </p:nvSpPr>
          <p:spPr>
            <a:xfrm>
              <a:off x="985739" y="3923533"/>
              <a:ext cx="1872211" cy="88314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bg1"/>
                  </a:solidFill>
                </a:rPr>
                <a:t>Content</a:t>
              </a:r>
            </a:p>
            <a:p>
              <a:pPr algn="ctr"/>
              <a:r>
                <a:rPr lang="en-US" altLang="ko-KR" sz="1600" b="1" dirty="0">
                  <a:solidFill>
                    <a:schemeClr val="bg1"/>
                  </a:solidFill>
                </a:rPr>
                <a:t>E</a:t>
              </a:r>
              <a:endParaRPr lang="ko-KR" altLang="en-US" sz="1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24" name="Group 323">
            <a:extLst>
              <a:ext uri="{FF2B5EF4-FFF2-40B4-BE49-F238E27FC236}">
                <a16:creationId xmlns:a16="http://schemas.microsoft.com/office/drawing/2014/main" id="{124D18BA-AE07-402F-A42D-D21CF804435F}"/>
              </a:ext>
            </a:extLst>
          </p:cNvPr>
          <p:cNvGrpSpPr/>
          <p:nvPr/>
        </p:nvGrpSpPr>
        <p:grpSpPr>
          <a:xfrm>
            <a:off x="4437602" y="1882036"/>
            <a:ext cx="1426330" cy="1426329"/>
            <a:chOff x="985739" y="3428998"/>
            <a:chExt cx="1872212" cy="1872210"/>
          </a:xfrm>
        </p:grpSpPr>
        <p:sp>
          <p:nvSpPr>
            <p:cNvPr id="325" name="Oval 324">
              <a:extLst>
                <a:ext uri="{FF2B5EF4-FFF2-40B4-BE49-F238E27FC236}">
                  <a16:creationId xmlns:a16="http://schemas.microsoft.com/office/drawing/2014/main" id="{FDB7AEEC-159B-446B-B564-FBB384D41DE5}"/>
                </a:ext>
              </a:extLst>
            </p:cNvPr>
            <p:cNvSpPr/>
            <p:nvPr/>
          </p:nvSpPr>
          <p:spPr>
            <a:xfrm>
              <a:off x="985739" y="3428998"/>
              <a:ext cx="1872210" cy="187221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326" name="TextBox 325">
              <a:extLst>
                <a:ext uri="{FF2B5EF4-FFF2-40B4-BE49-F238E27FC236}">
                  <a16:creationId xmlns:a16="http://schemas.microsoft.com/office/drawing/2014/main" id="{C1CA38F8-9402-4743-9332-E9E242E5167F}"/>
                </a:ext>
              </a:extLst>
            </p:cNvPr>
            <p:cNvSpPr txBox="1"/>
            <p:nvPr/>
          </p:nvSpPr>
          <p:spPr>
            <a:xfrm>
              <a:off x="985739" y="3981313"/>
              <a:ext cx="1872212" cy="76758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bg1"/>
                  </a:solidFill>
                </a:rPr>
                <a:t>Content</a:t>
              </a:r>
            </a:p>
            <a:p>
              <a:pPr algn="ctr"/>
              <a:r>
                <a:rPr lang="en-US" altLang="ko-KR" sz="1600" b="1" dirty="0">
                  <a:solidFill>
                    <a:schemeClr val="bg1"/>
                  </a:solidFill>
                </a:rPr>
                <a:t>F</a:t>
              </a:r>
              <a:endParaRPr lang="ko-KR" altLang="en-US" sz="1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27" name="Oval 326">
            <a:extLst>
              <a:ext uri="{FF2B5EF4-FFF2-40B4-BE49-F238E27FC236}">
                <a16:creationId xmlns:a16="http://schemas.microsoft.com/office/drawing/2014/main" id="{DCBFD0A3-3D18-4268-A4FA-4C7C27674389}"/>
              </a:ext>
            </a:extLst>
          </p:cNvPr>
          <p:cNvSpPr/>
          <p:nvPr/>
        </p:nvSpPr>
        <p:spPr>
          <a:xfrm>
            <a:off x="7890521" y="1825018"/>
            <a:ext cx="796943" cy="79694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28" name="Oval 327">
            <a:extLst>
              <a:ext uri="{FF2B5EF4-FFF2-40B4-BE49-F238E27FC236}">
                <a16:creationId xmlns:a16="http://schemas.microsoft.com/office/drawing/2014/main" id="{31EEC9A3-11BC-436D-823D-85B192A5994A}"/>
              </a:ext>
            </a:extLst>
          </p:cNvPr>
          <p:cNvSpPr/>
          <p:nvPr/>
        </p:nvSpPr>
        <p:spPr>
          <a:xfrm>
            <a:off x="6608521" y="5288261"/>
            <a:ext cx="796943" cy="79694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329" name="TextBox 328">
            <a:extLst>
              <a:ext uri="{FF2B5EF4-FFF2-40B4-BE49-F238E27FC236}">
                <a16:creationId xmlns:a16="http://schemas.microsoft.com/office/drawing/2014/main" id="{8B0CB348-67A0-40B7-A217-746F0FC24B88}"/>
              </a:ext>
            </a:extLst>
          </p:cNvPr>
          <p:cNvSpPr txBox="1"/>
          <p:nvPr/>
        </p:nvSpPr>
        <p:spPr>
          <a:xfrm>
            <a:off x="710887" y="2058994"/>
            <a:ext cx="2459439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</a:rPr>
              <a:t>Content  Here</a:t>
            </a:r>
            <a:endParaRPr lang="ko-KR" altLang="en-US" sz="3600" b="1" dirty="0">
              <a:solidFill>
                <a:schemeClr val="bg1"/>
              </a:solidFill>
            </a:endParaRPr>
          </a:p>
        </p:txBody>
      </p:sp>
      <p:sp>
        <p:nvSpPr>
          <p:cNvPr id="330" name="TextBox 329">
            <a:extLst>
              <a:ext uri="{FF2B5EF4-FFF2-40B4-BE49-F238E27FC236}">
                <a16:creationId xmlns:a16="http://schemas.microsoft.com/office/drawing/2014/main" id="{7A809168-5732-4542-B5D1-A2E38D2EFDF3}"/>
              </a:ext>
            </a:extLst>
          </p:cNvPr>
          <p:cNvSpPr txBox="1"/>
          <p:nvPr/>
        </p:nvSpPr>
        <p:spPr>
          <a:xfrm>
            <a:off x="707912" y="3330389"/>
            <a:ext cx="24594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</a:rPr>
              <a:t>Get a modern PowerPoint  Presentation that is beautifully designed. I hope and I believe that this Template will your Time, Money and Reputation. </a:t>
            </a: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en-US" altLang="ko-KR" sz="1200" dirty="0">
              <a:solidFill>
                <a:schemeClr val="bg1"/>
              </a:solidFill>
            </a:endParaRPr>
          </a:p>
          <a:p>
            <a:endParaRPr lang="en-US" altLang="ko-KR" sz="1200" dirty="0">
              <a:solidFill>
                <a:schemeClr val="bg1"/>
              </a:solidFill>
            </a:endParaRPr>
          </a:p>
          <a:p>
            <a:r>
              <a:rPr lang="en-US" altLang="ko-KR" sz="1200" dirty="0">
                <a:solidFill>
                  <a:schemeClr val="bg1"/>
                </a:solidFill>
              </a:rPr>
              <a:t>Get a modern PowerPoint  Presentation that is beautifully designed.</a:t>
            </a:r>
            <a:endParaRPr lang="ko-KR" alt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11215</TotalTime>
  <Words>87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17</cp:revision>
  <dcterms:created xsi:type="dcterms:W3CDTF">2018-02-18T19:39:47Z</dcterms:created>
  <dcterms:modified xsi:type="dcterms:W3CDTF">2018-12-18T07:24:30Z</dcterms:modified>
</cp:coreProperties>
</file>