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  <c:pt idx="4">
                  <c:v>Text 5</c:v>
                </c:pt>
                <c:pt idx="5">
                  <c:v>Text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30</c:v>
                </c:pt>
                <c:pt idx="2">
                  <c:v>20</c:v>
                </c:pt>
                <c:pt idx="3">
                  <c:v>35</c:v>
                </c:pt>
                <c:pt idx="4">
                  <c:v>30</c:v>
                </c:pt>
                <c:pt idx="5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DC-45DB-85E9-FB088007C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4163720"/>
        <c:axId val="464165688"/>
      </c:lineChart>
      <c:catAx>
        <c:axId val="46416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165688"/>
        <c:crosses val="autoZero"/>
        <c:auto val="1"/>
        <c:lblAlgn val="ctr"/>
        <c:lblOffset val="100"/>
        <c:noMultiLvlLbl val="0"/>
      </c:catAx>
      <c:valAx>
        <c:axId val="46416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163720"/>
        <c:crosses val="autoZero"/>
        <c:crossBetween val="between"/>
      </c:valAx>
      <c:spPr>
        <a:noFill/>
        <a:ln>
          <a:solidFill>
            <a:schemeClr val="tx1">
              <a:lumMod val="75000"/>
              <a:lumOff val="25000"/>
            </a:schemeClr>
          </a:solidFill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810" name="차트 5">
            <a:extLst>
              <a:ext uri="{FF2B5EF4-FFF2-40B4-BE49-F238E27FC236}">
                <a16:creationId xmlns:a16="http://schemas.microsoft.com/office/drawing/2014/main" id="{F308922B-4239-4201-ACFC-4D731F1F8F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206045"/>
              </p:ext>
            </p:extLst>
          </p:nvPr>
        </p:nvGraphicFramePr>
        <p:xfrm>
          <a:off x="906450" y="2167110"/>
          <a:ext cx="6135463" cy="3997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1" name="Rectangle 810">
            <a:extLst>
              <a:ext uri="{FF2B5EF4-FFF2-40B4-BE49-F238E27FC236}">
                <a16:creationId xmlns:a16="http://schemas.microsoft.com/office/drawing/2014/main" id="{19D3848D-5A45-48E4-B3F6-407CE0D06608}"/>
              </a:ext>
            </a:extLst>
          </p:cNvPr>
          <p:cNvSpPr/>
          <p:nvPr/>
        </p:nvSpPr>
        <p:spPr>
          <a:xfrm>
            <a:off x="7347892" y="1938740"/>
            <a:ext cx="3937659" cy="42253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12" name="TextBox 811">
            <a:extLst>
              <a:ext uri="{FF2B5EF4-FFF2-40B4-BE49-F238E27FC236}">
                <a16:creationId xmlns:a16="http://schemas.microsoft.com/office/drawing/2014/main" id="{77EC48CD-8684-420A-A18B-ACD5C8465C9D}"/>
              </a:ext>
            </a:extLst>
          </p:cNvPr>
          <p:cNvSpPr txBox="1"/>
          <p:nvPr/>
        </p:nvSpPr>
        <p:spPr>
          <a:xfrm>
            <a:off x="2274074" y="1938740"/>
            <a:ext cx="340021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Chart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13" name="TextBox 57">
            <a:extLst>
              <a:ext uri="{FF2B5EF4-FFF2-40B4-BE49-F238E27FC236}">
                <a16:creationId xmlns:a16="http://schemas.microsoft.com/office/drawing/2014/main" id="{9BAD21A0-FD27-454C-8930-1374A86564D5}"/>
              </a:ext>
            </a:extLst>
          </p:cNvPr>
          <p:cNvSpPr txBox="1"/>
          <p:nvPr/>
        </p:nvSpPr>
        <p:spPr>
          <a:xfrm>
            <a:off x="7521371" y="2409336"/>
            <a:ext cx="114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4" name="TextBox 813">
            <a:extLst>
              <a:ext uri="{FF2B5EF4-FFF2-40B4-BE49-F238E27FC236}">
                <a16:creationId xmlns:a16="http://schemas.microsoft.com/office/drawing/2014/main" id="{BE5FE370-249E-444F-B631-21DFDC0FE96F}"/>
              </a:ext>
            </a:extLst>
          </p:cNvPr>
          <p:cNvSpPr txBox="1"/>
          <p:nvPr/>
        </p:nvSpPr>
        <p:spPr>
          <a:xfrm>
            <a:off x="7518294" y="2096576"/>
            <a:ext cx="171317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Chart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5" name="Rectangle 814">
            <a:extLst>
              <a:ext uri="{FF2B5EF4-FFF2-40B4-BE49-F238E27FC236}">
                <a16:creationId xmlns:a16="http://schemas.microsoft.com/office/drawing/2014/main" id="{D5164E39-8A4A-4816-8336-2E7C75CFCCB8}"/>
              </a:ext>
            </a:extLst>
          </p:cNvPr>
          <p:cNvSpPr/>
          <p:nvPr/>
        </p:nvSpPr>
        <p:spPr>
          <a:xfrm>
            <a:off x="7570720" y="3102139"/>
            <a:ext cx="3492000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16" name="TextBox 815">
            <a:extLst>
              <a:ext uri="{FF2B5EF4-FFF2-40B4-BE49-F238E27FC236}">
                <a16:creationId xmlns:a16="http://schemas.microsoft.com/office/drawing/2014/main" id="{B2BE6C3A-D960-463D-AC44-2938B3FA4251}"/>
              </a:ext>
            </a:extLst>
          </p:cNvPr>
          <p:cNvSpPr txBox="1"/>
          <p:nvPr/>
        </p:nvSpPr>
        <p:spPr>
          <a:xfrm>
            <a:off x="7524556" y="3379804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7" name="TextBox 816">
            <a:extLst>
              <a:ext uri="{FF2B5EF4-FFF2-40B4-BE49-F238E27FC236}">
                <a16:creationId xmlns:a16="http://schemas.microsoft.com/office/drawing/2014/main" id="{B8E73CCD-EC66-4F33-9434-6422F3FF45A3}"/>
              </a:ext>
            </a:extLst>
          </p:cNvPr>
          <p:cNvSpPr txBox="1"/>
          <p:nvPr/>
        </p:nvSpPr>
        <p:spPr>
          <a:xfrm>
            <a:off x="7524556" y="3739720"/>
            <a:ext cx="1432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8" name="TextBox 817">
            <a:extLst>
              <a:ext uri="{FF2B5EF4-FFF2-40B4-BE49-F238E27FC236}">
                <a16:creationId xmlns:a16="http://schemas.microsoft.com/office/drawing/2014/main" id="{9DF95168-F2DB-475E-8075-93F189AFA9EB}"/>
              </a:ext>
            </a:extLst>
          </p:cNvPr>
          <p:cNvSpPr txBox="1"/>
          <p:nvPr/>
        </p:nvSpPr>
        <p:spPr>
          <a:xfrm>
            <a:off x="7524556" y="4099636"/>
            <a:ext cx="1432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" name="TextBox 818">
            <a:extLst>
              <a:ext uri="{FF2B5EF4-FFF2-40B4-BE49-F238E27FC236}">
                <a16:creationId xmlns:a16="http://schemas.microsoft.com/office/drawing/2014/main" id="{6BF8EE86-639C-464A-8B9F-70FF9AE2D3F9}"/>
              </a:ext>
            </a:extLst>
          </p:cNvPr>
          <p:cNvSpPr txBox="1"/>
          <p:nvPr/>
        </p:nvSpPr>
        <p:spPr>
          <a:xfrm>
            <a:off x="7524556" y="4459552"/>
            <a:ext cx="1432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" name="TextBox 819">
            <a:extLst>
              <a:ext uri="{FF2B5EF4-FFF2-40B4-BE49-F238E27FC236}">
                <a16:creationId xmlns:a16="http://schemas.microsoft.com/office/drawing/2014/main" id="{8FF09ABB-739C-4FAB-AA33-9A884172D099}"/>
              </a:ext>
            </a:extLst>
          </p:cNvPr>
          <p:cNvSpPr txBox="1"/>
          <p:nvPr/>
        </p:nvSpPr>
        <p:spPr>
          <a:xfrm>
            <a:off x="7524556" y="4819468"/>
            <a:ext cx="1432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" name="TextBox 820">
            <a:extLst>
              <a:ext uri="{FF2B5EF4-FFF2-40B4-BE49-F238E27FC236}">
                <a16:creationId xmlns:a16="http://schemas.microsoft.com/office/drawing/2014/main" id="{8008E00A-FC64-4DF1-9367-19A56354558A}"/>
              </a:ext>
            </a:extLst>
          </p:cNvPr>
          <p:cNvSpPr txBox="1"/>
          <p:nvPr/>
        </p:nvSpPr>
        <p:spPr>
          <a:xfrm>
            <a:off x="7524556" y="5179382"/>
            <a:ext cx="1432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" name="TextBox 821">
            <a:extLst>
              <a:ext uri="{FF2B5EF4-FFF2-40B4-BE49-F238E27FC236}">
                <a16:creationId xmlns:a16="http://schemas.microsoft.com/office/drawing/2014/main" id="{25839AAC-AF81-48BE-8C98-917B3C4A92E0}"/>
              </a:ext>
            </a:extLst>
          </p:cNvPr>
          <p:cNvSpPr txBox="1"/>
          <p:nvPr/>
        </p:nvSpPr>
        <p:spPr>
          <a:xfrm>
            <a:off x="9702007" y="3379804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" name="TextBox 822">
            <a:extLst>
              <a:ext uri="{FF2B5EF4-FFF2-40B4-BE49-F238E27FC236}">
                <a16:creationId xmlns:a16="http://schemas.microsoft.com/office/drawing/2014/main" id="{2ACF8330-4792-4235-BDEF-29DBB05D39F8}"/>
              </a:ext>
            </a:extLst>
          </p:cNvPr>
          <p:cNvSpPr txBox="1"/>
          <p:nvPr/>
        </p:nvSpPr>
        <p:spPr>
          <a:xfrm>
            <a:off x="9702007" y="3739720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" name="TextBox 823">
            <a:extLst>
              <a:ext uri="{FF2B5EF4-FFF2-40B4-BE49-F238E27FC236}">
                <a16:creationId xmlns:a16="http://schemas.microsoft.com/office/drawing/2014/main" id="{7AFD505B-C86E-4186-BCB6-FF7E8347A0BD}"/>
              </a:ext>
            </a:extLst>
          </p:cNvPr>
          <p:cNvSpPr txBox="1"/>
          <p:nvPr/>
        </p:nvSpPr>
        <p:spPr>
          <a:xfrm>
            <a:off x="9702007" y="4099636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" name="TextBox 824">
            <a:extLst>
              <a:ext uri="{FF2B5EF4-FFF2-40B4-BE49-F238E27FC236}">
                <a16:creationId xmlns:a16="http://schemas.microsoft.com/office/drawing/2014/main" id="{E8E7D806-40CA-4D29-96B2-309A644EE6F2}"/>
              </a:ext>
            </a:extLst>
          </p:cNvPr>
          <p:cNvSpPr txBox="1"/>
          <p:nvPr/>
        </p:nvSpPr>
        <p:spPr>
          <a:xfrm>
            <a:off x="9702007" y="4459552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6" name="TextBox 825">
            <a:extLst>
              <a:ext uri="{FF2B5EF4-FFF2-40B4-BE49-F238E27FC236}">
                <a16:creationId xmlns:a16="http://schemas.microsoft.com/office/drawing/2014/main" id="{454CA95E-2DA3-40D5-9ABC-734572A1A1BA}"/>
              </a:ext>
            </a:extLst>
          </p:cNvPr>
          <p:cNvSpPr txBox="1"/>
          <p:nvPr/>
        </p:nvSpPr>
        <p:spPr>
          <a:xfrm>
            <a:off x="9702007" y="4819468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7" name="TextBox 826">
            <a:extLst>
              <a:ext uri="{FF2B5EF4-FFF2-40B4-BE49-F238E27FC236}">
                <a16:creationId xmlns:a16="http://schemas.microsoft.com/office/drawing/2014/main" id="{FD606EA4-159C-4921-9409-111A7AA0094F}"/>
              </a:ext>
            </a:extLst>
          </p:cNvPr>
          <p:cNvSpPr txBox="1"/>
          <p:nvPr/>
        </p:nvSpPr>
        <p:spPr>
          <a:xfrm>
            <a:off x="9702007" y="5179382"/>
            <a:ext cx="1432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Add Text  Here 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8" name="TextBox 827">
            <a:extLst>
              <a:ext uri="{FF2B5EF4-FFF2-40B4-BE49-F238E27FC236}">
                <a16:creationId xmlns:a16="http://schemas.microsoft.com/office/drawing/2014/main" id="{5E116037-0836-41D2-AD51-9A07B6BC02B7}"/>
              </a:ext>
            </a:extLst>
          </p:cNvPr>
          <p:cNvSpPr txBox="1"/>
          <p:nvPr/>
        </p:nvSpPr>
        <p:spPr>
          <a:xfrm>
            <a:off x="9724821" y="2440113"/>
            <a:ext cx="10081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 Here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9" name="Rectangle 828">
            <a:extLst>
              <a:ext uri="{FF2B5EF4-FFF2-40B4-BE49-F238E27FC236}">
                <a16:creationId xmlns:a16="http://schemas.microsoft.com/office/drawing/2014/main" id="{1B6D296D-969C-4EF0-87D6-9C6338207AE2}"/>
              </a:ext>
            </a:extLst>
          </p:cNvPr>
          <p:cNvSpPr/>
          <p:nvPr/>
        </p:nvSpPr>
        <p:spPr>
          <a:xfrm>
            <a:off x="10692744" y="2447747"/>
            <a:ext cx="357064" cy="569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30" name="Oval 1">
            <a:extLst>
              <a:ext uri="{FF2B5EF4-FFF2-40B4-BE49-F238E27FC236}">
                <a16:creationId xmlns:a16="http://schemas.microsoft.com/office/drawing/2014/main" id="{C083C89C-175A-4531-8D59-2B125E5894B9}"/>
              </a:ext>
            </a:extLst>
          </p:cNvPr>
          <p:cNvSpPr/>
          <p:nvPr/>
        </p:nvSpPr>
        <p:spPr>
          <a:xfrm>
            <a:off x="10799298" y="2502510"/>
            <a:ext cx="143956" cy="459982"/>
          </a:xfrm>
          <a:custGeom>
            <a:avLst/>
            <a:gdLst/>
            <a:ahLst/>
            <a:cxnLst/>
            <a:rect l="l" t="t" r="r" b="b"/>
            <a:pathLst>
              <a:path w="1236712" h="3951659">
                <a:moveTo>
                  <a:pt x="457153" y="1368152"/>
                </a:moveTo>
                <a:lnTo>
                  <a:pt x="779559" y="1368152"/>
                </a:lnTo>
                <a:lnTo>
                  <a:pt x="779559" y="2983270"/>
                </a:lnTo>
                <a:cubicBezTo>
                  <a:pt x="897782" y="3041176"/>
                  <a:pt x="978396" y="3162967"/>
                  <a:pt x="978396" y="3303586"/>
                </a:cubicBezTo>
                <a:cubicBezTo>
                  <a:pt x="978396" y="3502431"/>
                  <a:pt x="817201" y="3663626"/>
                  <a:pt x="618356" y="3663626"/>
                </a:cubicBezTo>
                <a:cubicBezTo>
                  <a:pt x="419511" y="3663626"/>
                  <a:pt x="258316" y="3502431"/>
                  <a:pt x="258316" y="3303586"/>
                </a:cubicBezTo>
                <a:cubicBezTo>
                  <a:pt x="258316" y="3162967"/>
                  <a:pt x="338930" y="3041176"/>
                  <a:pt x="457153" y="2983270"/>
                </a:cubicBezTo>
                <a:close/>
                <a:moveTo>
                  <a:pt x="618356" y="108087"/>
                </a:moveTo>
                <a:cubicBezTo>
                  <a:pt x="489122" y="108087"/>
                  <a:pt x="384356" y="292948"/>
                  <a:pt x="384356" y="520986"/>
                </a:cubicBezTo>
                <a:lnTo>
                  <a:pt x="384356" y="2909296"/>
                </a:lnTo>
                <a:cubicBezTo>
                  <a:pt x="243992" y="2988641"/>
                  <a:pt x="150304" y="3139601"/>
                  <a:pt x="150304" y="3312443"/>
                </a:cubicBezTo>
                <a:cubicBezTo>
                  <a:pt x="150304" y="3570941"/>
                  <a:pt x="359858" y="3780495"/>
                  <a:pt x="618356" y="3780495"/>
                </a:cubicBezTo>
                <a:cubicBezTo>
                  <a:pt x="876854" y="3780495"/>
                  <a:pt x="1086408" y="3570941"/>
                  <a:pt x="1086408" y="3312443"/>
                </a:cubicBezTo>
                <a:cubicBezTo>
                  <a:pt x="1086408" y="3139601"/>
                  <a:pt x="992721" y="2988641"/>
                  <a:pt x="852356" y="2909296"/>
                </a:cubicBezTo>
                <a:lnTo>
                  <a:pt x="852356" y="520986"/>
                </a:lnTo>
                <a:cubicBezTo>
                  <a:pt x="852356" y="292948"/>
                  <a:pt x="747591" y="108087"/>
                  <a:pt x="618356" y="108087"/>
                </a:cubicBezTo>
                <a:close/>
                <a:moveTo>
                  <a:pt x="618356" y="0"/>
                </a:moveTo>
                <a:cubicBezTo>
                  <a:pt x="824146" y="0"/>
                  <a:pt x="990972" y="166826"/>
                  <a:pt x="990972" y="372616"/>
                </a:cubicBezTo>
                <a:lnTo>
                  <a:pt x="990972" y="2842737"/>
                </a:lnTo>
                <a:cubicBezTo>
                  <a:pt x="1140867" y="2953808"/>
                  <a:pt x="1236712" y="3132362"/>
                  <a:pt x="1236712" y="3333303"/>
                </a:cubicBezTo>
                <a:cubicBezTo>
                  <a:pt x="1236712" y="3674812"/>
                  <a:pt x="959865" y="3951659"/>
                  <a:pt x="618356" y="3951659"/>
                </a:cubicBezTo>
                <a:cubicBezTo>
                  <a:pt x="276847" y="3951659"/>
                  <a:pt x="0" y="3674812"/>
                  <a:pt x="0" y="3333303"/>
                </a:cubicBezTo>
                <a:cubicBezTo>
                  <a:pt x="0" y="3132362"/>
                  <a:pt x="95846" y="2953808"/>
                  <a:pt x="245740" y="2842737"/>
                </a:cubicBezTo>
                <a:lnTo>
                  <a:pt x="245740" y="372616"/>
                </a:lnTo>
                <a:cubicBezTo>
                  <a:pt x="245740" y="166826"/>
                  <a:pt x="412566" y="0"/>
                  <a:pt x="61835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31" name="Rectangular Callout 1">
            <a:extLst>
              <a:ext uri="{FF2B5EF4-FFF2-40B4-BE49-F238E27FC236}">
                <a16:creationId xmlns:a16="http://schemas.microsoft.com/office/drawing/2014/main" id="{B4860BEC-9E1E-446E-9FA8-2BC013B7E277}"/>
              </a:ext>
            </a:extLst>
          </p:cNvPr>
          <p:cNvSpPr/>
          <p:nvPr/>
        </p:nvSpPr>
        <p:spPr>
          <a:xfrm flipH="1">
            <a:off x="4295802" y="3147858"/>
            <a:ext cx="973021" cy="407953"/>
          </a:xfrm>
          <a:prstGeom prst="wedgeRectCallout">
            <a:avLst>
              <a:gd name="adj1" fmla="val -24937"/>
              <a:gd name="adj2" fmla="val 7572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832" name="TextBox 57">
            <a:extLst>
              <a:ext uri="{FF2B5EF4-FFF2-40B4-BE49-F238E27FC236}">
                <a16:creationId xmlns:a16="http://schemas.microsoft.com/office/drawing/2014/main" id="{5F7EC13C-443B-4FC3-AC59-CDD1ED545FE2}"/>
              </a:ext>
            </a:extLst>
          </p:cNvPr>
          <p:cNvSpPr txBox="1"/>
          <p:nvPr/>
        </p:nvSpPr>
        <p:spPr>
          <a:xfrm>
            <a:off x="4293512" y="3188268"/>
            <a:ext cx="936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66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30</cp:revision>
  <dcterms:created xsi:type="dcterms:W3CDTF">2018-02-18T19:39:47Z</dcterms:created>
  <dcterms:modified xsi:type="dcterms:W3CDTF">2018-12-20T05:14:39Z</dcterms:modified>
</cp:coreProperties>
</file>