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BC305F1E-7AFA-4EDC-A6B2-51907645B5C3}"/>
              </a:ext>
            </a:extLst>
          </p:cNvPr>
          <p:cNvGrpSpPr/>
          <p:nvPr/>
        </p:nvGrpSpPr>
        <p:grpSpPr>
          <a:xfrm>
            <a:off x="4170615" y="5354680"/>
            <a:ext cx="3357511" cy="841262"/>
            <a:chOff x="2833739" y="5301208"/>
            <a:chExt cx="3357511" cy="841262"/>
          </a:xfrm>
        </p:grpSpPr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877FA1AC-A7A7-4C79-AFDC-9B5FB93826C4}"/>
                </a:ext>
              </a:extLst>
            </p:cNvPr>
            <p:cNvSpPr/>
            <p:nvPr/>
          </p:nvSpPr>
          <p:spPr>
            <a:xfrm>
              <a:off x="2833739" y="5301208"/>
              <a:ext cx="3357511" cy="841262"/>
            </a:xfrm>
            <a:prstGeom prst="ellipse">
              <a:avLst/>
            </a:prstGeom>
            <a:solidFill>
              <a:schemeClr val="tx1">
                <a:lumMod val="50000"/>
                <a:lumOff val="50000"/>
                <a:alpha val="51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2700" dirty="0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59A1B682-D52C-4266-9871-3480D10B6929}"/>
                </a:ext>
              </a:extLst>
            </p:cNvPr>
            <p:cNvSpPr/>
            <p:nvPr/>
          </p:nvSpPr>
          <p:spPr>
            <a:xfrm>
              <a:off x="3481626" y="5487505"/>
              <a:ext cx="1728921" cy="433200"/>
            </a:xfrm>
            <a:prstGeom prst="ellipse">
              <a:avLst/>
            </a:prstGeom>
            <a:solidFill>
              <a:schemeClr val="tx1">
                <a:lumMod val="50000"/>
                <a:lumOff val="50000"/>
                <a:alpha val="51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2700" dirty="0"/>
            </a:p>
          </p:txBody>
        </p:sp>
      </p:grpSp>
      <p:sp>
        <p:nvSpPr>
          <p:cNvPr id="245" name="Oval 244">
            <a:extLst>
              <a:ext uri="{FF2B5EF4-FFF2-40B4-BE49-F238E27FC236}">
                <a16:creationId xmlns:a16="http://schemas.microsoft.com/office/drawing/2014/main" id="{51B4D25A-AD17-48D1-8559-FA0A740B3488}"/>
              </a:ext>
            </a:extLst>
          </p:cNvPr>
          <p:cNvSpPr/>
          <p:nvPr/>
        </p:nvSpPr>
        <p:spPr>
          <a:xfrm>
            <a:off x="7093446" y="2151633"/>
            <a:ext cx="432048" cy="43204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D5B8A45-0FD3-45EA-BE10-9A0B4BF492D1}"/>
              </a:ext>
            </a:extLst>
          </p:cNvPr>
          <p:cNvSpPr txBox="1"/>
          <p:nvPr/>
        </p:nvSpPr>
        <p:spPr>
          <a:xfrm>
            <a:off x="7617675" y="2375263"/>
            <a:ext cx="338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B36662A2-111D-49C4-8CF7-8279FD58856F}"/>
              </a:ext>
            </a:extLst>
          </p:cNvPr>
          <p:cNvSpPr txBox="1"/>
          <p:nvPr/>
        </p:nvSpPr>
        <p:spPr>
          <a:xfrm>
            <a:off x="7607723" y="2119284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4A2C743B-64C3-4307-A82D-8CF6338213CF}"/>
              </a:ext>
            </a:extLst>
          </p:cNvPr>
          <p:cNvCxnSpPr>
            <a:stCxn id="245" idx="6"/>
          </p:cNvCxnSpPr>
          <p:nvPr/>
        </p:nvCxnSpPr>
        <p:spPr>
          <a:xfrm>
            <a:off x="7525494" y="2367657"/>
            <a:ext cx="3600000" cy="2612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 248">
            <a:extLst>
              <a:ext uri="{FF2B5EF4-FFF2-40B4-BE49-F238E27FC236}">
                <a16:creationId xmlns:a16="http://schemas.microsoft.com/office/drawing/2014/main" id="{0EEBC0E1-53D5-43F0-A9E5-91653A22F287}"/>
              </a:ext>
            </a:extLst>
          </p:cNvPr>
          <p:cNvSpPr/>
          <p:nvPr/>
        </p:nvSpPr>
        <p:spPr>
          <a:xfrm>
            <a:off x="4695081" y="2945259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BF60DE7B-A93A-4744-8DBC-A40F05965143}"/>
              </a:ext>
            </a:extLst>
          </p:cNvPr>
          <p:cNvSpPr txBox="1"/>
          <p:nvPr/>
        </p:nvSpPr>
        <p:spPr>
          <a:xfrm>
            <a:off x="1253047" y="3161284"/>
            <a:ext cx="338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4F1397BD-5E54-4B20-AFFA-4323166BE2CF}"/>
              </a:ext>
            </a:extLst>
          </p:cNvPr>
          <p:cNvSpPr txBox="1"/>
          <p:nvPr/>
        </p:nvSpPr>
        <p:spPr>
          <a:xfrm>
            <a:off x="1253047" y="2884284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CD18C1B-0E93-42F5-83F0-31D920639E39}"/>
              </a:ext>
            </a:extLst>
          </p:cNvPr>
          <p:cNvCxnSpPr>
            <a:cxnSpLocks/>
          </p:cNvCxnSpPr>
          <p:nvPr/>
        </p:nvCxnSpPr>
        <p:spPr>
          <a:xfrm>
            <a:off x="1109911" y="3161283"/>
            <a:ext cx="3600000" cy="0"/>
          </a:xfrm>
          <a:prstGeom prst="line">
            <a:avLst/>
          </a:prstGeom>
          <a:ln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Oval 252">
            <a:extLst>
              <a:ext uri="{FF2B5EF4-FFF2-40B4-BE49-F238E27FC236}">
                <a16:creationId xmlns:a16="http://schemas.microsoft.com/office/drawing/2014/main" id="{F97121D1-D62E-4760-905B-A2D483E89C44}"/>
              </a:ext>
            </a:extLst>
          </p:cNvPr>
          <p:cNvSpPr/>
          <p:nvPr/>
        </p:nvSpPr>
        <p:spPr>
          <a:xfrm>
            <a:off x="7093446" y="3733160"/>
            <a:ext cx="432048" cy="4320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C6307771-AEF2-482D-B9EB-95867EB1A3ED}"/>
              </a:ext>
            </a:extLst>
          </p:cNvPr>
          <p:cNvSpPr txBox="1"/>
          <p:nvPr/>
        </p:nvSpPr>
        <p:spPr>
          <a:xfrm>
            <a:off x="7617675" y="3956790"/>
            <a:ext cx="338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3E531FD0-9762-4730-A504-46290A328B4D}"/>
              </a:ext>
            </a:extLst>
          </p:cNvPr>
          <p:cNvSpPr txBox="1"/>
          <p:nvPr/>
        </p:nvSpPr>
        <p:spPr>
          <a:xfrm>
            <a:off x="7607723" y="3700810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1FCB3513-79A2-4263-8DC2-2704E57B632E}"/>
              </a:ext>
            </a:extLst>
          </p:cNvPr>
          <p:cNvCxnSpPr>
            <a:stCxn id="253" idx="6"/>
          </p:cNvCxnSpPr>
          <p:nvPr/>
        </p:nvCxnSpPr>
        <p:spPr>
          <a:xfrm>
            <a:off x="7525494" y="3949184"/>
            <a:ext cx="3600000" cy="2612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Oval 256">
            <a:extLst>
              <a:ext uri="{FF2B5EF4-FFF2-40B4-BE49-F238E27FC236}">
                <a16:creationId xmlns:a16="http://schemas.microsoft.com/office/drawing/2014/main" id="{8B04BC26-C5E4-4FE9-B082-854809CF3045}"/>
              </a:ext>
            </a:extLst>
          </p:cNvPr>
          <p:cNvSpPr/>
          <p:nvPr/>
        </p:nvSpPr>
        <p:spPr>
          <a:xfrm>
            <a:off x="4695081" y="4418221"/>
            <a:ext cx="432048" cy="4320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1F798E12-924E-4A26-B3E4-C6ED1D64EF9E}"/>
              </a:ext>
            </a:extLst>
          </p:cNvPr>
          <p:cNvSpPr txBox="1"/>
          <p:nvPr/>
        </p:nvSpPr>
        <p:spPr>
          <a:xfrm>
            <a:off x="1253047" y="4634246"/>
            <a:ext cx="338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69327F8E-BCD1-447C-8A1C-C8592AA65764}"/>
              </a:ext>
            </a:extLst>
          </p:cNvPr>
          <p:cNvSpPr txBox="1"/>
          <p:nvPr/>
        </p:nvSpPr>
        <p:spPr>
          <a:xfrm>
            <a:off x="1253047" y="4357246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03120022-CFCE-4F4F-953A-00E8DF7355E3}"/>
              </a:ext>
            </a:extLst>
          </p:cNvPr>
          <p:cNvCxnSpPr>
            <a:cxnSpLocks/>
          </p:cNvCxnSpPr>
          <p:nvPr/>
        </p:nvCxnSpPr>
        <p:spPr>
          <a:xfrm>
            <a:off x="1109911" y="4634245"/>
            <a:ext cx="36000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5367A53C-4EB3-421D-A516-555B9B527322}"/>
              </a:ext>
            </a:extLst>
          </p:cNvPr>
          <p:cNvGrpSpPr/>
          <p:nvPr/>
        </p:nvGrpSpPr>
        <p:grpSpPr>
          <a:xfrm>
            <a:off x="5356872" y="1993032"/>
            <a:ext cx="1402743" cy="3758132"/>
            <a:chOff x="2411760" y="1109886"/>
            <a:chExt cx="1752575" cy="4695378"/>
          </a:xfrm>
        </p:grpSpPr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48CCE011-731C-4503-933C-80BF63669E85}"/>
                </a:ext>
              </a:extLst>
            </p:cNvPr>
            <p:cNvSpPr/>
            <p:nvPr/>
          </p:nvSpPr>
          <p:spPr>
            <a:xfrm>
              <a:off x="2411760" y="1109886"/>
              <a:ext cx="936104" cy="93610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527050" prstMaterial="matte">
              <a:extrusionClr>
                <a:schemeClr val="accent5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8CC91C6-39DE-4E7D-9C13-0CCE01AF1508}"/>
                </a:ext>
              </a:extLst>
            </p:cNvPr>
            <p:cNvSpPr/>
            <p:nvPr/>
          </p:nvSpPr>
          <p:spPr>
            <a:xfrm>
              <a:off x="3228231" y="2036465"/>
              <a:ext cx="936104" cy="93610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88724D92-1DCB-44AC-A372-1A7087DA6198}"/>
                </a:ext>
              </a:extLst>
            </p:cNvPr>
            <p:cNvSpPr/>
            <p:nvPr/>
          </p:nvSpPr>
          <p:spPr>
            <a:xfrm>
              <a:off x="2411760" y="2977902"/>
              <a:ext cx="936104" cy="9361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obliqueBottomRight"/>
              <a:lightRig rig="balanced" dir="t"/>
            </a:scene3d>
            <a:sp3d extrusionH="508000" prstMaterial="matte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5F338425-1F4A-4149-964B-5A3D503317E9}"/>
                </a:ext>
              </a:extLst>
            </p:cNvPr>
            <p:cNvSpPr/>
            <p:nvPr/>
          </p:nvSpPr>
          <p:spPr>
            <a:xfrm>
              <a:off x="2411760" y="4869160"/>
              <a:ext cx="936104" cy="9361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bliqueTopRight"/>
              <a:lightRig rig="balanced" dir="t"/>
            </a:scene3d>
            <a:sp3d extrusionH="558800" prstMaterial="matte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8E1C5FD7-C7FB-4EDD-A540-FA133BC36DDA}"/>
                </a:ext>
              </a:extLst>
            </p:cNvPr>
            <p:cNvSpPr/>
            <p:nvPr/>
          </p:nvSpPr>
          <p:spPr>
            <a:xfrm>
              <a:off x="3228231" y="3933056"/>
              <a:ext cx="936104" cy="9361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scene3d>
              <a:camera prst="perspectiveLeft"/>
              <a:lightRig rig="balanced" dir="t"/>
            </a:scene3d>
            <a:sp3d extrusionH="508000" prstMaterial="matte">
              <a:extrusionClr>
                <a:schemeClr val="accent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67" name="Oval 266">
            <a:extLst>
              <a:ext uri="{FF2B5EF4-FFF2-40B4-BE49-F238E27FC236}">
                <a16:creationId xmlns:a16="http://schemas.microsoft.com/office/drawing/2014/main" id="{B6EF425F-8281-489B-9F9C-562DE8E0C6F8}"/>
              </a:ext>
            </a:extLst>
          </p:cNvPr>
          <p:cNvSpPr/>
          <p:nvPr/>
        </p:nvSpPr>
        <p:spPr>
          <a:xfrm>
            <a:off x="7093446" y="5131028"/>
            <a:ext cx="432048" cy="4320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F9393727-B7D7-448F-BB6B-DA0EFAC4744C}"/>
              </a:ext>
            </a:extLst>
          </p:cNvPr>
          <p:cNvSpPr txBox="1"/>
          <p:nvPr/>
        </p:nvSpPr>
        <p:spPr>
          <a:xfrm>
            <a:off x="7617675" y="5354658"/>
            <a:ext cx="338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9830C45-3F7A-455F-9B0F-17D6A0B9AD8F}"/>
              </a:ext>
            </a:extLst>
          </p:cNvPr>
          <p:cNvSpPr txBox="1"/>
          <p:nvPr/>
        </p:nvSpPr>
        <p:spPr>
          <a:xfrm>
            <a:off x="7607723" y="5098678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Graph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2F0D4F1B-4D9C-47B5-8D98-629C2C6088D2}"/>
              </a:ext>
            </a:extLst>
          </p:cNvPr>
          <p:cNvCxnSpPr>
            <a:stCxn id="267" idx="6"/>
          </p:cNvCxnSpPr>
          <p:nvPr/>
        </p:nvCxnSpPr>
        <p:spPr>
          <a:xfrm>
            <a:off x="7525494" y="5347052"/>
            <a:ext cx="3600000" cy="2612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16">
            <a:extLst>
              <a:ext uri="{FF2B5EF4-FFF2-40B4-BE49-F238E27FC236}">
                <a16:creationId xmlns:a16="http://schemas.microsoft.com/office/drawing/2014/main" id="{8DA4E380-716A-4EF4-AB6D-DC3EF36209A8}"/>
              </a:ext>
            </a:extLst>
          </p:cNvPr>
          <p:cNvSpPr/>
          <p:nvPr/>
        </p:nvSpPr>
        <p:spPr>
          <a:xfrm rot="2700000">
            <a:off x="6243153" y="286603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2" name="Rectangle 9">
            <a:extLst>
              <a:ext uri="{FF2B5EF4-FFF2-40B4-BE49-F238E27FC236}">
                <a16:creationId xmlns:a16="http://schemas.microsoft.com/office/drawing/2014/main" id="{0E2D8667-9752-44D0-8659-551AD1A0ECF5}"/>
              </a:ext>
            </a:extLst>
          </p:cNvPr>
          <p:cNvSpPr/>
          <p:nvPr/>
        </p:nvSpPr>
        <p:spPr>
          <a:xfrm>
            <a:off x="5583879" y="221286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3" name="Rectangle 36">
            <a:extLst>
              <a:ext uri="{FF2B5EF4-FFF2-40B4-BE49-F238E27FC236}">
                <a16:creationId xmlns:a16="http://schemas.microsoft.com/office/drawing/2014/main" id="{35ED9DE8-ED38-4645-B572-88CD30284859}"/>
              </a:ext>
            </a:extLst>
          </p:cNvPr>
          <p:cNvSpPr/>
          <p:nvPr/>
        </p:nvSpPr>
        <p:spPr>
          <a:xfrm>
            <a:off x="5523972" y="370755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" name="Round Same Side Corner Rectangle 36">
            <a:extLst>
              <a:ext uri="{FF2B5EF4-FFF2-40B4-BE49-F238E27FC236}">
                <a16:creationId xmlns:a16="http://schemas.microsoft.com/office/drawing/2014/main" id="{A4C253AB-738A-4EA6-89A0-705E369667B5}"/>
              </a:ext>
            </a:extLst>
          </p:cNvPr>
          <p:cNvSpPr>
            <a:spLocks noChangeAspect="1"/>
          </p:cNvSpPr>
          <p:nvPr/>
        </p:nvSpPr>
        <p:spPr>
          <a:xfrm>
            <a:off x="5551918" y="521196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5" name="Oval 21">
            <a:extLst>
              <a:ext uri="{FF2B5EF4-FFF2-40B4-BE49-F238E27FC236}">
                <a16:creationId xmlns:a16="http://schemas.microsoft.com/office/drawing/2014/main" id="{1D58EDB2-EE78-4BEE-BEFD-CA20109E4C35}"/>
              </a:ext>
            </a:extLst>
          </p:cNvPr>
          <p:cNvSpPr>
            <a:spLocks noChangeAspect="1"/>
          </p:cNvSpPr>
          <p:nvPr/>
        </p:nvSpPr>
        <p:spPr>
          <a:xfrm>
            <a:off x="6221467" y="4449724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6" name="Rectangle 16">
            <a:extLst>
              <a:ext uri="{FF2B5EF4-FFF2-40B4-BE49-F238E27FC236}">
                <a16:creationId xmlns:a16="http://schemas.microsoft.com/office/drawing/2014/main" id="{33E4BB26-8865-4A4E-857F-CD62D223B26C}"/>
              </a:ext>
            </a:extLst>
          </p:cNvPr>
          <p:cNvSpPr/>
          <p:nvPr/>
        </p:nvSpPr>
        <p:spPr>
          <a:xfrm rot="2700000">
            <a:off x="4832023" y="3011504"/>
            <a:ext cx="167088" cy="29955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7" name="Rectangle 9">
            <a:extLst>
              <a:ext uri="{FF2B5EF4-FFF2-40B4-BE49-F238E27FC236}">
                <a16:creationId xmlns:a16="http://schemas.microsoft.com/office/drawing/2014/main" id="{7C7E4364-9EF1-47A4-B8B8-38D72002D13E}"/>
              </a:ext>
            </a:extLst>
          </p:cNvPr>
          <p:cNvSpPr/>
          <p:nvPr/>
        </p:nvSpPr>
        <p:spPr>
          <a:xfrm>
            <a:off x="7210808" y="2255891"/>
            <a:ext cx="207014" cy="19378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8" name="Rectangle 36">
            <a:extLst>
              <a:ext uri="{FF2B5EF4-FFF2-40B4-BE49-F238E27FC236}">
                <a16:creationId xmlns:a16="http://schemas.microsoft.com/office/drawing/2014/main" id="{2A6E0E88-FE1B-4C14-8300-2467F34DF79B}"/>
              </a:ext>
            </a:extLst>
          </p:cNvPr>
          <p:cNvSpPr/>
          <p:nvPr/>
        </p:nvSpPr>
        <p:spPr>
          <a:xfrm>
            <a:off x="7180241" y="3843093"/>
            <a:ext cx="244656" cy="20451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9" name="Round Same Side Corner Rectangle 36">
            <a:extLst>
              <a:ext uri="{FF2B5EF4-FFF2-40B4-BE49-F238E27FC236}">
                <a16:creationId xmlns:a16="http://schemas.microsoft.com/office/drawing/2014/main" id="{56179B03-730D-44E7-8D38-1BDB17A6241F}"/>
              </a:ext>
            </a:extLst>
          </p:cNvPr>
          <p:cNvSpPr>
            <a:spLocks noChangeAspect="1"/>
          </p:cNvSpPr>
          <p:nvPr/>
        </p:nvSpPr>
        <p:spPr>
          <a:xfrm>
            <a:off x="7187122" y="5256296"/>
            <a:ext cx="248822" cy="19672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0" name="Oval 21">
            <a:extLst>
              <a:ext uri="{FF2B5EF4-FFF2-40B4-BE49-F238E27FC236}">
                <a16:creationId xmlns:a16="http://schemas.microsoft.com/office/drawing/2014/main" id="{C7CC1680-52FE-4162-A842-989A29468654}"/>
              </a:ext>
            </a:extLst>
          </p:cNvPr>
          <p:cNvSpPr>
            <a:spLocks noChangeAspect="1"/>
          </p:cNvSpPr>
          <p:nvPr/>
        </p:nvSpPr>
        <p:spPr>
          <a:xfrm>
            <a:off x="4801607" y="4529377"/>
            <a:ext cx="222856" cy="22471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2018-12-26T01:53:12Z</dcterms:modified>
</cp:coreProperties>
</file>