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7AEB373-0099-41A8-B35E-EC8BA7A988A5}"/>
              </a:ext>
            </a:extLst>
          </p:cNvPr>
          <p:cNvSpPr/>
          <p:nvPr/>
        </p:nvSpPr>
        <p:spPr>
          <a:xfrm>
            <a:off x="9120039" y="4155132"/>
            <a:ext cx="749248" cy="749248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obliqueTopRight"/>
            <a:lightRig rig="balanced" dir="t"/>
          </a:scene3d>
          <a:sp3d extrusionH="527050" prstMaterial="matte">
            <a:extrusionClr>
              <a:schemeClr val="accent5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0AAA246-A811-4504-ABFF-B6552EC42120}"/>
              </a:ext>
            </a:extLst>
          </p:cNvPr>
          <p:cNvSpPr/>
          <p:nvPr/>
        </p:nvSpPr>
        <p:spPr>
          <a:xfrm>
            <a:off x="7344986" y="3053545"/>
            <a:ext cx="749248" cy="749248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bliqueBottomRight">
              <a:rot lat="21299999" lon="0" rev="0"/>
            </a:camera>
            <a:lightRig rig="balanced" dir="t"/>
          </a:scene3d>
          <a:sp3d extrusionH="457200" prstMaterial="matte"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9441C70-BA4C-4E4D-90D3-B5471901DDD9}"/>
              </a:ext>
            </a:extLst>
          </p:cNvPr>
          <p:cNvSpPr/>
          <p:nvPr/>
        </p:nvSpPr>
        <p:spPr>
          <a:xfrm>
            <a:off x="5569932" y="4160742"/>
            <a:ext cx="749248" cy="749248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obliqueTopRight"/>
            <a:lightRig rig="balanced" dir="t"/>
          </a:scene3d>
          <a:sp3d extrusionH="558800" prstMaterial="matte">
            <a:extrusionClr>
              <a:schemeClr val="accent3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BD4BA8F-E3A7-4AD6-891C-C90BD1D37C16}"/>
              </a:ext>
            </a:extLst>
          </p:cNvPr>
          <p:cNvSpPr/>
          <p:nvPr/>
        </p:nvSpPr>
        <p:spPr>
          <a:xfrm>
            <a:off x="2019824" y="4157937"/>
            <a:ext cx="749248" cy="74924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bliqueTopRight"/>
            <a:lightRig rig="balanced" dir="t"/>
          </a:scene3d>
          <a:sp3d extrusionH="558800" prstMaterial="matte"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8C3CF09-B737-4183-B228-245B27E6237F}"/>
              </a:ext>
            </a:extLst>
          </p:cNvPr>
          <p:cNvSpPr/>
          <p:nvPr/>
        </p:nvSpPr>
        <p:spPr>
          <a:xfrm>
            <a:off x="3794878" y="3053545"/>
            <a:ext cx="749248" cy="749248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bliqueBottomRight">
              <a:rot lat="21299999" lon="0" rev="0"/>
            </a:camera>
            <a:lightRig rig="balanced" dir="t"/>
          </a:scene3d>
          <a:sp3d extrusionH="457200" prstMaterial="matte">
            <a:extrusionClr>
              <a:schemeClr val="accent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959AE9E-47CC-4A04-BD75-FE6A06FBE554}"/>
              </a:ext>
            </a:extLst>
          </p:cNvPr>
          <p:cNvGrpSpPr/>
          <p:nvPr/>
        </p:nvGrpSpPr>
        <p:grpSpPr>
          <a:xfrm>
            <a:off x="1186976" y="4981013"/>
            <a:ext cx="2381286" cy="1107996"/>
            <a:chOff x="3017859" y="4283314"/>
            <a:chExt cx="1890849" cy="1107996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5303F70-609B-4D09-A141-89219D146A7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5E48A98-DDEA-4DDA-AE0F-13FD4403193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FFE0D7F-A8A6-48A2-A907-BFDD426DF4BA}"/>
              </a:ext>
            </a:extLst>
          </p:cNvPr>
          <p:cNvGrpSpPr/>
          <p:nvPr/>
        </p:nvGrpSpPr>
        <p:grpSpPr>
          <a:xfrm>
            <a:off x="8304020" y="4981013"/>
            <a:ext cx="2381286" cy="1107996"/>
            <a:chOff x="3017859" y="4283314"/>
            <a:chExt cx="1890849" cy="1107996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8B49B23-9098-4052-83BF-30A047901A9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0E0C2C3-AA0D-40DA-BA35-C2AA8DA1939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49289F0-FBEB-4979-ACAD-C69D8EC83BCC}"/>
              </a:ext>
            </a:extLst>
          </p:cNvPr>
          <p:cNvGrpSpPr/>
          <p:nvPr/>
        </p:nvGrpSpPr>
        <p:grpSpPr>
          <a:xfrm>
            <a:off x="4907868" y="4981013"/>
            <a:ext cx="2381286" cy="1107996"/>
            <a:chOff x="3017859" y="4283314"/>
            <a:chExt cx="1890849" cy="1107996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7ECE2D4-7DC1-4BBC-AEF0-9B6EA493732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A1BD5463-B0E4-46E2-A2DF-49D8FB2E317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1ADB783-5496-4E58-BDA4-FE57EFEBFE94}"/>
              </a:ext>
            </a:extLst>
          </p:cNvPr>
          <p:cNvGrpSpPr/>
          <p:nvPr/>
        </p:nvGrpSpPr>
        <p:grpSpPr>
          <a:xfrm>
            <a:off x="3575720" y="1878897"/>
            <a:ext cx="2381286" cy="1107996"/>
            <a:chOff x="3017859" y="4283314"/>
            <a:chExt cx="1890849" cy="1107996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89AE3F5-0A24-4145-987B-29D56AD1712F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4275116-ECCA-41B1-BA0F-1C3E171462D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2646C0A6-F7DE-4EAF-A5D3-85263A3ABEC7}"/>
              </a:ext>
            </a:extLst>
          </p:cNvPr>
          <p:cNvGrpSpPr/>
          <p:nvPr/>
        </p:nvGrpSpPr>
        <p:grpSpPr>
          <a:xfrm>
            <a:off x="6294022" y="1878897"/>
            <a:ext cx="2381286" cy="1107996"/>
            <a:chOff x="3017859" y="4283314"/>
            <a:chExt cx="1890849" cy="1107996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41CB180-8AE8-42D2-BEB6-42FD0B4A741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4AA6EBF-E480-414D-A7B5-59D8675F757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7" name="Oval 21">
            <a:extLst>
              <a:ext uri="{FF2B5EF4-FFF2-40B4-BE49-F238E27FC236}">
                <a16:creationId xmlns:a16="http://schemas.microsoft.com/office/drawing/2014/main" id="{9842987E-77D0-4654-A924-6F3508A927E2}"/>
              </a:ext>
            </a:extLst>
          </p:cNvPr>
          <p:cNvSpPr/>
          <p:nvPr/>
        </p:nvSpPr>
        <p:spPr>
          <a:xfrm rot="20700000">
            <a:off x="2184963" y="4339440"/>
            <a:ext cx="424009" cy="371614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" name="Isosceles Triangle 41">
            <a:extLst>
              <a:ext uri="{FF2B5EF4-FFF2-40B4-BE49-F238E27FC236}">
                <a16:creationId xmlns:a16="http://schemas.microsoft.com/office/drawing/2014/main" id="{E9CBE9DD-7BB0-4308-8954-AAF39F802066}"/>
              </a:ext>
            </a:extLst>
          </p:cNvPr>
          <p:cNvSpPr/>
          <p:nvPr/>
        </p:nvSpPr>
        <p:spPr>
          <a:xfrm>
            <a:off x="4026343" y="3247464"/>
            <a:ext cx="259592" cy="372887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9" name="Rounded Rectangle 29">
            <a:extLst>
              <a:ext uri="{FF2B5EF4-FFF2-40B4-BE49-F238E27FC236}">
                <a16:creationId xmlns:a16="http://schemas.microsoft.com/office/drawing/2014/main" id="{0D4DBAD4-0192-4F7D-9445-D46E2D76B367}"/>
              </a:ext>
            </a:extLst>
          </p:cNvPr>
          <p:cNvSpPr/>
          <p:nvPr/>
        </p:nvSpPr>
        <p:spPr>
          <a:xfrm>
            <a:off x="5780222" y="4347422"/>
            <a:ext cx="388726" cy="354774"/>
          </a:xfrm>
          <a:custGeom>
            <a:avLst/>
            <a:gdLst/>
            <a:ahLst/>
            <a:cxnLst/>
            <a:rect l="l" t="t" r="r" b="b"/>
            <a:pathLst>
              <a:path w="3912285" h="3570584">
                <a:moveTo>
                  <a:pt x="1735286" y="1923802"/>
                </a:moveTo>
                <a:cubicBezTo>
                  <a:pt x="1696807" y="1923802"/>
                  <a:pt x="1665614" y="1954995"/>
                  <a:pt x="1665614" y="1993474"/>
                </a:cubicBezTo>
                <a:lnTo>
                  <a:pt x="1665614" y="2272151"/>
                </a:lnTo>
                <a:cubicBezTo>
                  <a:pt x="1665614" y="2310630"/>
                  <a:pt x="1696807" y="2341823"/>
                  <a:pt x="1735286" y="2341823"/>
                </a:cubicBezTo>
                <a:lnTo>
                  <a:pt x="2120746" y="2341823"/>
                </a:lnTo>
                <a:cubicBezTo>
                  <a:pt x="2159225" y="2341823"/>
                  <a:pt x="2190418" y="2310630"/>
                  <a:pt x="2190418" y="2272151"/>
                </a:cubicBezTo>
                <a:lnTo>
                  <a:pt x="2190418" y="1993474"/>
                </a:lnTo>
                <a:cubicBezTo>
                  <a:pt x="2190418" y="1954995"/>
                  <a:pt x="2159225" y="1923802"/>
                  <a:pt x="2120746" y="1923802"/>
                </a:cubicBezTo>
                <a:close/>
                <a:moveTo>
                  <a:pt x="1562868" y="288032"/>
                </a:moveTo>
                <a:cubicBezTo>
                  <a:pt x="1509767" y="288032"/>
                  <a:pt x="1466720" y="331079"/>
                  <a:pt x="1466720" y="384180"/>
                </a:cubicBezTo>
                <a:lnTo>
                  <a:pt x="1466720" y="665962"/>
                </a:lnTo>
                <a:lnTo>
                  <a:pt x="2398596" y="665962"/>
                </a:lnTo>
                <a:lnTo>
                  <a:pt x="2398596" y="384180"/>
                </a:lnTo>
                <a:cubicBezTo>
                  <a:pt x="2398596" y="331079"/>
                  <a:pt x="2355549" y="288032"/>
                  <a:pt x="2302448" y="288032"/>
                </a:cubicBezTo>
                <a:close/>
                <a:moveTo>
                  <a:pt x="1328618" y="0"/>
                </a:moveTo>
                <a:lnTo>
                  <a:pt x="2528746" y="0"/>
                </a:lnTo>
                <a:cubicBezTo>
                  <a:pt x="2614913" y="0"/>
                  <a:pt x="2684766" y="69853"/>
                  <a:pt x="2684766" y="156020"/>
                </a:cubicBezTo>
                <a:lnTo>
                  <a:pt x="2684766" y="665962"/>
                </a:lnTo>
                <a:lnTo>
                  <a:pt x="3428172" y="665962"/>
                </a:lnTo>
                <a:cubicBezTo>
                  <a:pt x="3695540" y="665962"/>
                  <a:pt x="3912285" y="882707"/>
                  <a:pt x="3912285" y="1150075"/>
                </a:cubicBezTo>
                <a:lnTo>
                  <a:pt x="3912285" y="2061141"/>
                </a:lnTo>
                <a:lnTo>
                  <a:pt x="2398595" y="2061141"/>
                </a:lnTo>
                <a:lnTo>
                  <a:pt x="2398595" y="2204482"/>
                </a:lnTo>
                <a:lnTo>
                  <a:pt x="3912285" y="2204482"/>
                </a:lnTo>
                <a:lnTo>
                  <a:pt x="3912285" y="3086471"/>
                </a:lnTo>
                <a:cubicBezTo>
                  <a:pt x="3912285" y="3353839"/>
                  <a:pt x="3695540" y="3570584"/>
                  <a:pt x="3428172" y="3570584"/>
                </a:cubicBezTo>
                <a:lnTo>
                  <a:pt x="484113" y="3570584"/>
                </a:lnTo>
                <a:cubicBezTo>
                  <a:pt x="216745" y="3570584"/>
                  <a:pt x="0" y="3353839"/>
                  <a:pt x="0" y="3086471"/>
                </a:cubicBezTo>
                <a:lnTo>
                  <a:pt x="0" y="2204482"/>
                </a:lnTo>
                <a:lnTo>
                  <a:pt x="1495037" y="2204482"/>
                </a:lnTo>
                <a:lnTo>
                  <a:pt x="1495037" y="2061141"/>
                </a:lnTo>
                <a:lnTo>
                  <a:pt x="0" y="2061141"/>
                </a:lnTo>
                <a:lnTo>
                  <a:pt x="0" y="1150075"/>
                </a:lnTo>
                <a:cubicBezTo>
                  <a:pt x="0" y="882707"/>
                  <a:pt x="216745" y="665962"/>
                  <a:pt x="484113" y="665962"/>
                </a:cubicBezTo>
                <a:lnTo>
                  <a:pt x="1172598" y="665962"/>
                </a:lnTo>
                <a:lnTo>
                  <a:pt x="1172598" y="156020"/>
                </a:lnTo>
                <a:cubicBezTo>
                  <a:pt x="1172598" y="69853"/>
                  <a:pt x="1242451" y="0"/>
                  <a:pt x="13286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0" name="Rounded Rectangle 24">
            <a:extLst>
              <a:ext uri="{FF2B5EF4-FFF2-40B4-BE49-F238E27FC236}">
                <a16:creationId xmlns:a16="http://schemas.microsoft.com/office/drawing/2014/main" id="{E9FFA16B-F429-495F-8932-3AE363C376AA}"/>
              </a:ext>
            </a:extLst>
          </p:cNvPr>
          <p:cNvSpPr/>
          <p:nvPr/>
        </p:nvSpPr>
        <p:spPr>
          <a:xfrm>
            <a:off x="7535044" y="3288666"/>
            <a:ext cx="375422" cy="290481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" name="Donut 15">
            <a:extLst>
              <a:ext uri="{FF2B5EF4-FFF2-40B4-BE49-F238E27FC236}">
                <a16:creationId xmlns:a16="http://schemas.microsoft.com/office/drawing/2014/main" id="{96216B52-B9F1-44E5-9C56-B062105F86C3}"/>
              </a:ext>
            </a:extLst>
          </p:cNvPr>
          <p:cNvSpPr/>
          <p:nvPr/>
        </p:nvSpPr>
        <p:spPr>
          <a:xfrm>
            <a:off x="9302201" y="4342788"/>
            <a:ext cx="376557" cy="373936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2" name="직사각형 113">
            <a:extLst>
              <a:ext uri="{FF2B5EF4-FFF2-40B4-BE49-F238E27FC236}">
                <a16:creationId xmlns:a16="http://schemas.microsoft.com/office/drawing/2014/main" id="{12F28FC7-09F7-4118-8DB4-28770B59D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042" y="3505284"/>
            <a:ext cx="840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2015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3EF9ECD-3BFC-4D6B-BCC1-9335F8C9E36F}"/>
              </a:ext>
            </a:extLst>
          </p:cNvPr>
          <p:cNvSpPr txBox="1"/>
          <p:nvPr/>
        </p:nvSpPr>
        <p:spPr>
          <a:xfrm>
            <a:off x="4421759" y="4090674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A45FC92-F128-4C69-B54C-716307DC985D}"/>
              </a:ext>
            </a:extLst>
          </p:cNvPr>
          <p:cNvSpPr txBox="1"/>
          <p:nvPr/>
        </p:nvSpPr>
        <p:spPr>
          <a:xfrm>
            <a:off x="5794467" y="3505284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DE0D1AC-E730-4B1D-B9AE-134C94B5358D}"/>
              </a:ext>
            </a:extLst>
          </p:cNvPr>
          <p:cNvSpPr txBox="1"/>
          <p:nvPr/>
        </p:nvSpPr>
        <p:spPr>
          <a:xfrm>
            <a:off x="7167175" y="4090674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A01E190-D161-4B6A-8F0A-972E735512D0}"/>
              </a:ext>
            </a:extLst>
          </p:cNvPr>
          <p:cNvSpPr txBox="1"/>
          <p:nvPr/>
        </p:nvSpPr>
        <p:spPr>
          <a:xfrm>
            <a:off x="9163726" y="3505284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C3667EF-A1FD-4490-A722-68AB976F5C22}"/>
              </a:ext>
            </a:extLst>
          </p:cNvPr>
          <p:cNvSpPr/>
          <p:nvPr/>
        </p:nvSpPr>
        <p:spPr>
          <a:xfrm>
            <a:off x="891611" y="3934437"/>
            <a:ext cx="1995464" cy="111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625AABB-D2F2-49EA-B3CF-853F00D39C2C}"/>
              </a:ext>
            </a:extLst>
          </p:cNvPr>
          <p:cNvSpPr/>
          <p:nvPr/>
        </p:nvSpPr>
        <p:spPr>
          <a:xfrm>
            <a:off x="2887076" y="3934037"/>
            <a:ext cx="1748868" cy="1117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B585863-1424-4493-A604-F838502B5490}"/>
              </a:ext>
            </a:extLst>
          </p:cNvPr>
          <p:cNvSpPr/>
          <p:nvPr/>
        </p:nvSpPr>
        <p:spPr>
          <a:xfrm>
            <a:off x="4635944" y="3934437"/>
            <a:ext cx="1803222" cy="1117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13B9264-4B52-43FB-9854-675BE2A96E15}"/>
              </a:ext>
            </a:extLst>
          </p:cNvPr>
          <p:cNvSpPr/>
          <p:nvPr/>
        </p:nvSpPr>
        <p:spPr>
          <a:xfrm>
            <a:off x="6439167" y="3934437"/>
            <a:ext cx="1752067" cy="1117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32EFAEA-F3B1-4D7A-A6EC-02F66E5F27D2}"/>
              </a:ext>
            </a:extLst>
          </p:cNvPr>
          <p:cNvSpPr/>
          <p:nvPr/>
        </p:nvSpPr>
        <p:spPr>
          <a:xfrm>
            <a:off x="8191234" y="3934437"/>
            <a:ext cx="3083523" cy="1117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2018-12-18T07:13:58Z</dcterms:modified>
</cp:coreProperties>
</file>