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A56E6D1F-8BAD-45B1-B1D5-FACC8C96FA12}"/>
              </a:ext>
            </a:extLst>
          </p:cNvPr>
          <p:cNvGrpSpPr/>
          <p:nvPr/>
        </p:nvGrpSpPr>
        <p:grpSpPr>
          <a:xfrm>
            <a:off x="4506280" y="1811948"/>
            <a:ext cx="3179442" cy="4526856"/>
            <a:chOff x="348360" y="1332374"/>
            <a:chExt cx="2545698" cy="3690873"/>
          </a:xfrm>
        </p:grpSpPr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F94886C8-1758-4B02-98E0-820C9E2CA549}"/>
                </a:ext>
              </a:extLst>
            </p:cNvPr>
            <p:cNvGrpSpPr/>
            <p:nvPr/>
          </p:nvGrpSpPr>
          <p:grpSpPr>
            <a:xfrm>
              <a:off x="348360" y="4335070"/>
              <a:ext cx="2545698" cy="688177"/>
              <a:chOff x="348360" y="4335070"/>
              <a:chExt cx="2545698" cy="688177"/>
            </a:xfrm>
          </p:grpSpPr>
          <p:sp>
            <p:nvSpPr>
              <p:cNvPr id="370" name="Rectangle 7">
                <a:extLst>
                  <a:ext uri="{FF2B5EF4-FFF2-40B4-BE49-F238E27FC236}">
                    <a16:creationId xmlns:a16="http://schemas.microsoft.com/office/drawing/2014/main" id="{126E53B7-77A7-438F-B463-113B0F94E391}"/>
                  </a:ext>
                </a:extLst>
              </p:cNvPr>
              <p:cNvSpPr/>
              <p:nvPr/>
            </p:nvSpPr>
            <p:spPr>
              <a:xfrm rot="358729">
                <a:off x="348360" y="4422214"/>
                <a:ext cx="2379133" cy="601033"/>
              </a:xfrm>
              <a:custGeom>
                <a:avLst/>
                <a:gdLst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546076 w 1546076"/>
                  <a:gd name="connsiteY2" fmla="*/ 547777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311437 w 1546076"/>
                  <a:gd name="connsiteY0" fmla="*/ 120616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311437 w 1546076"/>
                  <a:gd name="connsiteY4" fmla="*/ 120616 h 547777"/>
                  <a:gd name="connsiteX0" fmla="*/ 454636 w 1546076"/>
                  <a:gd name="connsiteY0" fmla="*/ 97957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454636 w 1546076"/>
                  <a:gd name="connsiteY4" fmla="*/ 97957 h 547777"/>
                  <a:gd name="connsiteX0" fmla="*/ 454636 w 1714392"/>
                  <a:gd name="connsiteY0" fmla="*/ 100262 h 550082"/>
                  <a:gd name="connsiteX1" fmla="*/ 1714392 w 1714392"/>
                  <a:gd name="connsiteY1" fmla="*/ 0 h 550082"/>
                  <a:gd name="connsiteX2" fmla="*/ 1300823 w 1714392"/>
                  <a:gd name="connsiteY2" fmla="*/ 476166 h 550082"/>
                  <a:gd name="connsiteX3" fmla="*/ 0 w 1714392"/>
                  <a:gd name="connsiteY3" fmla="*/ 550082 h 550082"/>
                  <a:gd name="connsiteX4" fmla="*/ 454636 w 1714392"/>
                  <a:gd name="connsiteY4" fmla="*/ 100262 h 550082"/>
                  <a:gd name="connsiteX0" fmla="*/ 454636 w 1908260"/>
                  <a:gd name="connsiteY0" fmla="*/ 15121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454636 w 1908260"/>
                  <a:gd name="connsiteY4" fmla="*/ 151213 h 601033"/>
                  <a:gd name="connsiteX0" fmla="*/ 675642 w 1908260"/>
                  <a:gd name="connsiteY0" fmla="*/ 6677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675642 w 1908260"/>
                  <a:gd name="connsiteY4" fmla="*/ 66773 h 601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08260" h="601033">
                    <a:moveTo>
                      <a:pt x="675642" y="66773"/>
                    </a:moveTo>
                    <a:lnTo>
                      <a:pt x="1908260" y="0"/>
                    </a:lnTo>
                    <a:lnTo>
                      <a:pt x="1300823" y="527117"/>
                    </a:lnTo>
                    <a:lnTo>
                      <a:pt x="0" y="601033"/>
                    </a:lnTo>
                    <a:lnTo>
                      <a:pt x="675642" y="6677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softEdge rad="152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71" name="Rectangle 7">
                <a:extLst>
                  <a:ext uri="{FF2B5EF4-FFF2-40B4-BE49-F238E27FC236}">
                    <a16:creationId xmlns:a16="http://schemas.microsoft.com/office/drawing/2014/main" id="{E277A7B3-2D91-449B-BF5F-6711B8992DAA}"/>
                  </a:ext>
                </a:extLst>
              </p:cNvPr>
              <p:cNvSpPr/>
              <p:nvPr/>
            </p:nvSpPr>
            <p:spPr>
              <a:xfrm rot="358729">
                <a:off x="809437" y="4335070"/>
                <a:ext cx="2084621" cy="526631"/>
              </a:xfrm>
              <a:custGeom>
                <a:avLst/>
                <a:gdLst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546076 w 1546076"/>
                  <a:gd name="connsiteY2" fmla="*/ 547777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0 w 1546076"/>
                  <a:gd name="connsiteY0" fmla="*/ 0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0 w 1546076"/>
                  <a:gd name="connsiteY4" fmla="*/ 0 h 547777"/>
                  <a:gd name="connsiteX0" fmla="*/ 311437 w 1546076"/>
                  <a:gd name="connsiteY0" fmla="*/ 120616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311437 w 1546076"/>
                  <a:gd name="connsiteY4" fmla="*/ 120616 h 547777"/>
                  <a:gd name="connsiteX0" fmla="*/ 454636 w 1546076"/>
                  <a:gd name="connsiteY0" fmla="*/ 97957 h 547777"/>
                  <a:gd name="connsiteX1" fmla="*/ 1546076 w 1546076"/>
                  <a:gd name="connsiteY1" fmla="*/ 0 h 547777"/>
                  <a:gd name="connsiteX2" fmla="*/ 1300823 w 1546076"/>
                  <a:gd name="connsiteY2" fmla="*/ 473861 h 547777"/>
                  <a:gd name="connsiteX3" fmla="*/ 0 w 1546076"/>
                  <a:gd name="connsiteY3" fmla="*/ 547777 h 547777"/>
                  <a:gd name="connsiteX4" fmla="*/ 454636 w 1546076"/>
                  <a:gd name="connsiteY4" fmla="*/ 97957 h 547777"/>
                  <a:gd name="connsiteX0" fmla="*/ 454636 w 1714392"/>
                  <a:gd name="connsiteY0" fmla="*/ 100262 h 550082"/>
                  <a:gd name="connsiteX1" fmla="*/ 1714392 w 1714392"/>
                  <a:gd name="connsiteY1" fmla="*/ 0 h 550082"/>
                  <a:gd name="connsiteX2" fmla="*/ 1300823 w 1714392"/>
                  <a:gd name="connsiteY2" fmla="*/ 476166 h 550082"/>
                  <a:gd name="connsiteX3" fmla="*/ 0 w 1714392"/>
                  <a:gd name="connsiteY3" fmla="*/ 550082 h 550082"/>
                  <a:gd name="connsiteX4" fmla="*/ 454636 w 1714392"/>
                  <a:gd name="connsiteY4" fmla="*/ 100262 h 550082"/>
                  <a:gd name="connsiteX0" fmla="*/ 454636 w 1908260"/>
                  <a:gd name="connsiteY0" fmla="*/ 15121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454636 w 1908260"/>
                  <a:gd name="connsiteY4" fmla="*/ 151213 h 601033"/>
                  <a:gd name="connsiteX0" fmla="*/ 675642 w 1908260"/>
                  <a:gd name="connsiteY0" fmla="*/ 66773 h 601033"/>
                  <a:gd name="connsiteX1" fmla="*/ 1908260 w 1908260"/>
                  <a:gd name="connsiteY1" fmla="*/ 0 h 601033"/>
                  <a:gd name="connsiteX2" fmla="*/ 1300823 w 1908260"/>
                  <a:gd name="connsiteY2" fmla="*/ 527117 h 601033"/>
                  <a:gd name="connsiteX3" fmla="*/ 0 w 1908260"/>
                  <a:gd name="connsiteY3" fmla="*/ 601033 h 601033"/>
                  <a:gd name="connsiteX4" fmla="*/ 675642 w 1908260"/>
                  <a:gd name="connsiteY4" fmla="*/ 66773 h 601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908260" h="601033">
                    <a:moveTo>
                      <a:pt x="675642" y="66773"/>
                    </a:moveTo>
                    <a:lnTo>
                      <a:pt x="1908260" y="0"/>
                    </a:lnTo>
                    <a:lnTo>
                      <a:pt x="1300823" y="527117"/>
                    </a:lnTo>
                    <a:lnTo>
                      <a:pt x="0" y="601033"/>
                    </a:lnTo>
                    <a:lnTo>
                      <a:pt x="675642" y="66773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softEdge rad="1524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365" name="Group 364">
              <a:extLst>
                <a:ext uri="{FF2B5EF4-FFF2-40B4-BE49-F238E27FC236}">
                  <a16:creationId xmlns:a16="http://schemas.microsoft.com/office/drawing/2014/main" id="{B320604E-A389-40F7-9136-2024C7BE2434}"/>
                </a:ext>
              </a:extLst>
            </p:cNvPr>
            <p:cNvGrpSpPr/>
            <p:nvPr/>
          </p:nvGrpSpPr>
          <p:grpSpPr>
            <a:xfrm>
              <a:off x="933500" y="1332374"/>
              <a:ext cx="1262236" cy="3479244"/>
              <a:chOff x="1619672" y="1332374"/>
              <a:chExt cx="1262236" cy="3479244"/>
            </a:xfrm>
          </p:grpSpPr>
          <p:sp>
            <p:nvSpPr>
              <p:cNvPr id="366" name="Rectangle 365">
                <a:extLst>
                  <a:ext uri="{FF2B5EF4-FFF2-40B4-BE49-F238E27FC236}">
                    <a16:creationId xmlns:a16="http://schemas.microsoft.com/office/drawing/2014/main" id="{FCCD3647-F976-4048-93D2-DEB80389351C}"/>
                  </a:ext>
                </a:extLst>
              </p:cNvPr>
              <p:cNvSpPr/>
              <p:nvPr/>
            </p:nvSpPr>
            <p:spPr>
              <a:xfrm>
                <a:off x="1691680" y="3947522"/>
                <a:ext cx="864096" cy="86409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scene3d>
                <a:camera prst="perspectiveRight">
                  <a:rot lat="598412" lon="1237643" rev="0"/>
                </a:camera>
                <a:lightRig rig="threePt" dir="t"/>
              </a:scene3d>
              <a:sp3d extrusionH="819150" prstMaterial="flat">
                <a:bevelT w="44450" h="25400"/>
                <a:extrusionClr>
                  <a:schemeClr val="accent1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D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367" name="Rectangle 366">
                <a:extLst>
                  <a:ext uri="{FF2B5EF4-FFF2-40B4-BE49-F238E27FC236}">
                    <a16:creationId xmlns:a16="http://schemas.microsoft.com/office/drawing/2014/main" id="{1E461577-F96E-4F34-8A1B-42D55021D944}"/>
                  </a:ext>
                </a:extLst>
              </p:cNvPr>
              <p:cNvSpPr/>
              <p:nvPr/>
            </p:nvSpPr>
            <p:spPr>
              <a:xfrm>
                <a:off x="2017812" y="3077696"/>
                <a:ext cx="864096" cy="86409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scene3d>
                <a:camera prst="perspectiveRight">
                  <a:rot lat="300000" lon="20699968" rev="0"/>
                </a:camera>
                <a:lightRig rig="threePt" dir="t"/>
              </a:scene3d>
              <a:sp3d extrusionH="819150" prstMaterial="flat">
                <a:bevelT w="44450" h="44450"/>
                <a:extrusionClr>
                  <a:schemeClr val="accent2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C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368" name="Rectangle 367">
                <a:extLst>
                  <a:ext uri="{FF2B5EF4-FFF2-40B4-BE49-F238E27FC236}">
                    <a16:creationId xmlns:a16="http://schemas.microsoft.com/office/drawing/2014/main" id="{B4CB6C69-D6E4-4A78-B6FE-6BEFC71248D0}"/>
                  </a:ext>
                </a:extLst>
              </p:cNvPr>
              <p:cNvSpPr/>
              <p:nvPr/>
            </p:nvSpPr>
            <p:spPr>
              <a:xfrm>
                <a:off x="1979712" y="1332374"/>
                <a:ext cx="864096" cy="864096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  <a:scene3d>
                <a:camera prst="perspectiveRight">
                  <a:rot lat="21299999" lon="20699968" rev="0"/>
                </a:camera>
                <a:lightRig rig="threePt" dir="t"/>
              </a:scene3d>
              <a:sp3d extrusionH="819150" prstMaterial="flat">
                <a:bevelT w="63500" h="31750"/>
                <a:extrusionClr>
                  <a:schemeClr val="accent4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A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  <p:sp>
            <p:nvSpPr>
              <p:cNvPr id="369" name="Rectangle 368">
                <a:extLst>
                  <a:ext uri="{FF2B5EF4-FFF2-40B4-BE49-F238E27FC236}">
                    <a16:creationId xmlns:a16="http://schemas.microsoft.com/office/drawing/2014/main" id="{4550CF1D-618D-4711-BB07-34D225626A4C}"/>
                  </a:ext>
                </a:extLst>
              </p:cNvPr>
              <p:cNvSpPr/>
              <p:nvPr/>
            </p:nvSpPr>
            <p:spPr>
              <a:xfrm>
                <a:off x="1619672" y="2211710"/>
                <a:ext cx="864096" cy="86409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  <a:scene3d>
                <a:camera prst="perspectiveRight">
                  <a:rot lat="0" lon="1499958" rev="0"/>
                </a:camera>
                <a:lightRig rig="threePt" dir="t"/>
              </a:scene3d>
              <a:sp3d extrusionH="819150" prstMaterial="flat">
                <a:bevelT w="38100" h="44450"/>
                <a:extrusionClr>
                  <a:schemeClr val="accent3"/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54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bg1"/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Arial" pitchFamily="34" charset="0"/>
                  </a:rPr>
                  <a:t>B</a:t>
                </a:r>
                <a:endParaRPr lang="ko-KR" altLang="en-US" sz="5400" b="1" spc="50" dirty="0">
                  <a:ln w="13500">
                    <a:solidFill>
                      <a:schemeClr val="accent1">
                        <a:shade val="2500"/>
                        <a:alpha val="6500"/>
                      </a:schemeClr>
                    </a:solidFill>
                    <a:prstDash val="solid"/>
                  </a:ln>
                  <a:solidFill>
                    <a:schemeClr val="bg1"/>
                  </a:solidFill>
                  <a:effectLst>
                    <a:innerShdw blurRad="50900" dist="38500" dir="13500000">
                      <a:srgbClr val="000000">
                        <a:alpha val="60000"/>
                      </a:srgbClr>
                    </a:innerShdw>
                  </a:effectLst>
                  <a:cs typeface="Arial" pitchFamily="34" charset="0"/>
                </a:endParaRPr>
              </a:p>
            </p:txBody>
          </p:sp>
        </p:grp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F96EA867-BDDB-4802-B75E-732B51B63AA0}"/>
              </a:ext>
            </a:extLst>
          </p:cNvPr>
          <p:cNvGrpSpPr/>
          <p:nvPr/>
        </p:nvGrpSpPr>
        <p:grpSpPr>
          <a:xfrm>
            <a:off x="7796196" y="1858616"/>
            <a:ext cx="3614754" cy="988712"/>
            <a:chOff x="6211235" y="1628800"/>
            <a:chExt cx="2609237" cy="988712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3EA16957-105D-4DA3-88C1-992D8393DE13}"/>
                </a:ext>
              </a:extLst>
            </p:cNvPr>
            <p:cNvSpPr txBox="1"/>
            <p:nvPr/>
          </p:nvSpPr>
          <p:spPr>
            <a:xfrm>
              <a:off x="6214186" y="1628800"/>
              <a:ext cx="26062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E008F208-23C5-4352-B5C0-2246A2DE438B}"/>
                </a:ext>
              </a:extLst>
            </p:cNvPr>
            <p:cNvSpPr txBox="1"/>
            <p:nvPr/>
          </p:nvSpPr>
          <p:spPr>
            <a:xfrm>
              <a:off x="6211235" y="1971181"/>
              <a:ext cx="26092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5" name="그룹 11">
            <a:extLst>
              <a:ext uri="{FF2B5EF4-FFF2-40B4-BE49-F238E27FC236}">
                <a16:creationId xmlns:a16="http://schemas.microsoft.com/office/drawing/2014/main" id="{30AAF1C4-DBC4-4C1A-8595-D3214C66E3F0}"/>
              </a:ext>
            </a:extLst>
          </p:cNvPr>
          <p:cNvGrpSpPr/>
          <p:nvPr/>
        </p:nvGrpSpPr>
        <p:grpSpPr>
          <a:xfrm>
            <a:off x="7796196" y="3997189"/>
            <a:ext cx="3614754" cy="988712"/>
            <a:chOff x="7719995" y="3745651"/>
            <a:chExt cx="3614754" cy="988712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20D09F64-BF84-4F2F-A385-A34D36EABB93}"/>
                </a:ext>
              </a:extLst>
            </p:cNvPr>
            <p:cNvSpPr txBox="1"/>
            <p:nvPr/>
          </p:nvSpPr>
          <p:spPr>
            <a:xfrm>
              <a:off x="7719995" y="3745651"/>
              <a:ext cx="36147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2892E588-9158-480A-A81E-F8103DCE4A3E}"/>
                </a:ext>
              </a:extLst>
            </p:cNvPr>
            <p:cNvSpPr txBox="1"/>
            <p:nvPr/>
          </p:nvSpPr>
          <p:spPr>
            <a:xfrm>
              <a:off x="7719995" y="4088032"/>
              <a:ext cx="36147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8" name="Group 377">
            <a:extLst>
              <a:ext uri="{FF2B5EF4-FFF2-40B4-BE49-F238E27FC236}">
                <a16:creationId xmlns:a16="http://schemas.microsoft.com/office/drawing/2014/main" id="{0BA2043B-46C6-4023-B7F2-79AD5B00772D}"/>
              </a:ext>
            </a:extLst>
          </p:cNvPr>
          <p:cNvGrpSpPr/>
          <p:nvPr/>
        </p:nvGrpSpPr>
        <p:grpSpPr>
          <a:xfrm>
            <a:off x="684338" y="2927902"/>
            <a:ext cx="3614754" cy="988712"/>
            <a:chOff x="194751" y="2772288"/>
            <a:chExt cx="2609237" cy="988712"/>
          </a:xfrm>
        </p:grpSpPr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182E113B-8D56-431D-B084-83CCFAB923AF}"/>
                </a:ext>
              </a:extLst>
            </p:cNvPr>
            <p:cNvSpPr txBox="1"/>
            <p:nvPr/>
          </p:nvSpPr>
          <p:spPr>
            <a:xfrm>
              <a:off x="197702" y="2772288"/>
              <a:ext cx="26062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DFA64211-DD40-44FF-B8F6-E3D8A144BFBB}"/>
                </a:ext>
              </a:extLst>
            </p:cNvPr>
            <p:cNvSpPr txBox="1"/>
            <p:nvPr/>
          </p:nvSpPr>
          <p:spPr>
            <a:xfrm>
              <a:off x="194751" y="3114669"/>
              <a:ext cx="26092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1" name="Group 380">
            <a:extLst>
              <a:ext uri="{FF2B5EF4-FFF2-40B4-BE49-F238E27FC236}">
                <a16:creationId xmlns:a16="http://schemas.microsoft.com/office/drawing/2014/main" id="{80F38019-1EB7-4FDD-B7E8-E26CA21E552D}"/>
              </a:ext>
            </a:extLst>
          </p:cNvPr>
          <p:cNvGrpSpPr/>
          <p:nvPr/>
        </p:nvGrpSpPr>
        <p:grpSpPr>
          <a:xfrm>
            <a:off x="684338" y="5066477"/>
            <a:ext cx="3614754" cy="988712"/>
            <a:chOff x="179512" y="5029814"/>
            <a:chExt cx="2609237" cy="988712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11AD5046-7CF1-4762-8561-2484119F66AB}"/>
                </a:ext>
              </a:extLst>
            </p:cNvPr>
            <p:cNvSpPr txBox="1"/>
            <p:nvPr/>
          </p:nvSpPr>
          <p:spPr>
            <a:xfrm>
              <a:off x="182463" y="5029814"/>
              <a:ext cx="260628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6919F97C-A07E-4B35-9D02-6474BE1E77B1}"/>
                </a:ext>
              </a:extLst>
            </p:cNvPr>
            <p:cNvSpPr txBox="1"/>
            <p:nvPr/>
          </p:nvSpPr>
          <p:spPr>
            <a:xfrm>
              <a:off x="179512" y="5372195"/>
              <a:ext cx="26092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4" name="Rectangle 383">
            <a:extLst>
              <a:ext uri="{FF2B5EF4-FFF2-40B4-BE49-F238E27FC236}">
                <a16:creationId xmlns:a16="http://schemas.microsoft.com/office/drawing/2014/main" id="{84F86D57-FF30-4045-B89D-BB2C1280216D}"/>
              </a:ext>
            </a:extLst>
          </p:cNvPr>
          <p:cNvSpPr/>
          <p:nvPr/>
        </p:nvSpPr>
        <p:spPr>
          <a:xfrm>
            <a:off x="7556208" y="1814754"/>
            <a:ext cx="122258" cy="10764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9E183D88-8B16-4C55-BEDF-0ADEFD70E4BA}"/>
              </a:ext>
            </a:extLst>
          </p:cNvPr>
          <p:cNvSpPr/>
          <p:nvPr/>
        </p:nvSpPr>
        <p:spPr>
          <a:xfrm>
            <a:off x="7556208" y="3953328"/>
            <a:ext cx="122258" cy="10764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5E4FE02F-9E66-4F2B-B776-4E54FC0BA5E8}"/>
              </a:ext>
            </a:extLst>
          </p:cNvPr>
          <p:cNvSpPr/>
          <p:nvPr/>
        </p:nvSpPr>
        <p:spPr>
          <a:xfrm>
            <a:off x="4389566" y="2884041"/>
            <a:ext cx="122258" cy="10764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2BD04CF4-E0EC-48D2-8F3F-82231D6B6837}"/>
              </a:ext>
            </a:extLst>
          </p:cNvPr>
          <p:cNvSpPr/>
          <p:nvPr/>
        </p:nvSpPr>
        <p:spPr>
          <a:xfrm>
            <a:off x="4389566" y="5022616"/>
            <a:ext cx="122258" cy="10764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8" name="Chevron 13">
            <a:extLst>
              <a:ext uri="{FF2B5EF4-FFF2-40B4-BE49-F238E27FC236}">
                <a16:creationId xmlns:a16="http://schemas.microsoft.com/office/drawing/2014/main" id="{9909E9C0-B55A-4852-9F63-896C3BB8B631}"/>
              </a:ext>
            </a:extLst>
          </p:cNvPr>
          <p:cNvSpPr/>
          <p:nvPr/>
        </p:nvSpPr>
        <p:spPr>
          <a:xfrm>
            <a:off x="7051313" y="2157916"/>
            <a:ext cx="292585" cy="390113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9" name="Chevron 78">
            <a:extLst>
              <a:ext uri="{FF2B5EF4-FFF2-40B4-BE49-F238E27FC236}">
                <a16:creationId xmlns:a16="http://schemas.microsoft.com/office/drawing/2014/main" id="{295609B3-F63B-440C-BF46-7C2E5D5CFD17}"/>
              </a:ext>
            </a:extLst>
          </p:cNvPr>
          <p:cNvSpPr/>
          <p:nvPr/>
        </p:nvSpPr>
        <p:spPr>
          <a:xfrm>
            <a:off x="7051313" y="4296490"/>
            <a:ext cx="292585" cy="390113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0" name="Chevron 79">
            <a:extLst>
              <a:ext uri="{FF2B5EF4-FFF2-40B4-BE49-F238E27FC236}">
                <a16:creationId xmlns:a16="http://schemas.microsoft.com/office/drawing/2014/main" id="{01E72EBC-85BC-4A20-9590-F525EFBF6550}"/>
              </a:ext>
            </a:extLst>
          </p:cNvPr>
          <p:cNvSpPr/>
          <p:nvPr/>
        </p:nvSpPr>
        <p:spPr>
          <a:xfrm rot="10800000">
            <a:off x="4743250" y="3227203"/>
            <a:ext cx="292585" cy="390113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1" name="Chevron 80">
            <a:extLst>
              <a:ext uri="{FF2B5EF4-FFF2-40B4-BE49-F238E27FC236}">
                <a16:creationId xmlns:a16="http://schemas.microsoft.com/office/drawing/2014/main" id="{CDE014C8-E144-4371-B455-B6EEF5D590AE}"/>
              </a:ext>
            </a:extLst>
          </p:cNvPr>
          <p:cNvSpPr/>
          <p:nvPr/>
        </p:nvSpPr>
        <p:spPr>
          <a:xfrm rot="10800000">
            <a:off x="4743251" y="5365777"/>
            <a:ext cx="292585" cy="390113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136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2018-12-26T01:56:29Z</dcterms:modified>
</cp:coreProperties>
</file>