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394882050142578E-2"/>
          <c:y val="4.1771659226584754E-2"/>
          <c:w val="0.94121023589971486"/>
          <c:h val="0.8978914996683483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  <a:sp3d/>
          </c:spPr>
          <c:explosion val="25"/>
          <c:dPt>
            <c:idx val="0"/>
            <c:bubble3D val="0"/>
            <c:spPr>
              <a:solidFill>
                <a:schemeClr val="accent1"/>
              </a:solidFill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1-5492-4F23-97A9-435B860E30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3-5492-4F23-97A9-435B860E30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5-5492-4F23-97A9-435B860E30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effectLst/>
              <a:scene3d>
                <a:camera prst="orthographicFront"/>
                <a:lightRig rig="threePt" dir="t"/>
              </a:scene3d>
              <a:sp3d/>
            </c:spPr>
            <c:extLst>
              <c:ext xmlns:c16="http://schemas.microsoft.com/office/drawing/2014/chart" uri="{C3380CC4-5D6E-409C-BE32-E72D297353CC}">
                <c16:uniqueId val="{00000007-5492-4F23-97A9-435B860E3035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492-4F23-97A9-435B860E3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83" name="Chart 482">
            <a:extLst>
              <a:ext uri="{FF2B5EF4-FFF2-40B4-BE49-F238E27FC236}">
                <a16:creationId xmlns:a16="http://schemas.microsoft.com/office/drawing/2014/main" id="{5AB55DD3-B3B4-4BB2-9069-FB3617EFDD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8391437"/>
              </p:ext>
            </p:extLst>
          </p:nvPr>
        </p:nvGraphicFramePr>
        <p:xfrm>
          <a:off x="5352810" y="2317298"/>
          <a:ext cx="4752528" cy="2736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4" name="Group 483">
            <a:extLst>
              <a:ext uri="{FF2B5EF4-FFF2-40B4-BE49-F238E27FC236}">
                <a16:creationId xmlns:a16="http://schemas.microsoft.com/office/drawing/2014/main" id="{19BF52D4-6159-48D4-A11F-238AB53C1BB2}"/>
              </a:ext>
            </a:extLst>
          </p:cNvPr>
          <p:cNvGrpSpPr/>
          <p:nvPr/>
        </p:nvGrpSpPr>
        <p:grpSpPr>
          <a:xfrm>
            <a:off x="5454096" y="4894874"/>
            <a:ext cx="1296144" cy="192651"/>
            <a:chOff x="7452320" y="1292132"/>
            <a:chExt cx="1296144" cy="192651"/>
          </a:xfrm>
        </p:grpSpPr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3C79F4F1-17D9-4C1A-9FD0-CD6185039A5A}"/>
                </a:ext>
              </a:extLst>
            </p:cNvPr>
            <p:cNvSpPr/>
            <p:nvPr/>
          </p:nvSpPr>
          <p:spPr>
            <a:xfrm>
              <a:off x="7452320" y="1292132"/>
              <a:ext cx="192651" cy="1926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DD4FAAD4-C5D8-4B75-8603-0CE565176584}"/>
                </a:ext>
              </a:extLst>
            </p:cNvPr>
            <p:cNvSpPr txBox="1"/>
            <p:nvPr/>
          </p:nvSpPr>
          <p:spPr>
            <a:xfrm>
              <a:off x="7740352" y="1301658"/>
              <a:ext cx="10081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</a:p>
          </p:txBody>
        </p:sp>
      </p:grp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FC1EF4AA-BE86-4184-B708-550A9F7ED928}"/>
              </a:ext>
            </a:extLst>
          </p:cNvPr>
          <p:cNvGrpSpPr/>
          <p:nvPr/>
        </p:nvGrpSpPr>
        <p:grpSpPr>
          <a:xfrm>
            <a:off x="6726237" y="4894874"/>
            <a:ext cx="1296144" cy="192651"/>
            <a:chOff x="7452320" y="1292132"/>
            <a:chExt cx="1296144" cy="192651"/>
          </a:xfrm>
        </p:grpSpPr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E34EBB22-945E-476A-B505-9164E7A2C45F}"/>
                </a:ext>
              </a:extLst>
            </p:cNvPr>
            <p:cNvSpPr/>
            <p:nvPr/>
          </p:nvSpPr>
          <p:spPr>
            <a:xfrm>
              <a:off x="7452320" y="1292132"/>
              <a:ext cx="192651" cy="1926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FAD0161D-2D1B-4D6E-AEF2-FB1B46BE1842}"/>
                </a:ext>
              </a:extLst>
            </p:cNvPr>
            <p:cNvSpPr txBox="1"/>
            <p:nvPr/>
          </p:nvSpPr>
          <p:spPr>
            <a:xfrm>
              <a:off x="7740352" y="1301658"/>
              <a:ext cx="10081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</a:p>
          </p:txBody>
        </p:sp>
      </p:grpSp>
      <p:grpSp>
        <p:nvGrpSpPr>
          <p:cNvPr id="490" name="Group 489">
            <a:extLst>
              <a:ext uri="{FF2B5EF4-FFF2-40B4-BE49-F238E27FC236}">
                <a16:creationId xmlns:a16="http://schemas.microsoft.com/office/drawing/2014/main" id="{7B37A414-0362-483C-8FF6-D93484B2CBED}"/>
              </a:ext>
            </a:extLst>
          </p:cNvPr>
          <p:cNvGrpSpPr/>
          <p:nvPr/>
        </p:nvGrpSpPr>
        <p:grpSpPr>
          <a:xfrm>
            <a:off x="7998378" y="4894874"/>
            <a:ext cx="1296144" cy="192651"/>
            <a:chOff x="7452320" y="1292132"/>
            <a:chExt cx="1296144" cy="192651"/>
          </a:xfrm>
        </p:grpSpPr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265196AA-3DF0-4A85-8B01-1FA692FD8D7F}"/>
                </a:ext>
              </a:extLst>
            </p:cNvPr>
            <p:cNvSpPr/>
            <p:nvPr/>
          </p:nvSpPr>
          <p:spPr>
            <a:xfrm>
              <a:off x="7452320" y="1292132"/>
              <a:ext cx="192651" cy="1926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92" name="TextBox 491">
              <a:extLst>
                <a:ext uri="{FF2B5EF4-FFF2-40B4-BE49-F238E27FC236}">
                  <a16:creationId xmlns:a16="http://schemas.microsoft.com/office/drawing/2014/main" id="{070CE37B-3478-40F2-A66D-D0F7DB54E5C6}"/>
                </a:ext>
              </a:extLst>
            </p:cNvPr>
            <p:cNvSpPr txBox="1"/>
            <p:nvPr/>
          </p:nvSpPr>
          <p:spPr>
            <a:xfrm>
              <a:off x="7740352" y="1301658"/>
              <a:ext cx="10081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</a:p>
          </p:txBody>
        </p:sp>
      </p:grpSp>
      <p:grpSp>
        <p:nvGrpSpPr>
          <p:cNvPr id="493" name="Group 492">
            <a:extLst>
              <a:ext uri="{FF2B5EF4-FFF2-40B4-BE49-F238E27FC236}">
                <a16:creationId xmlns:a16="http://schemas.microsoft.com/office/drawing/2014/main" id="{767B255A-9976-49FC-9393-16ECFEBD8BEE}"/>
              </a:ext>
            </a:extLst>
          </p:cNvPr>
          <p:cNvGrpSpPr/>
          <p:nvPr/>
        </p:nvGrpSpPr>
        <p:grpSpPr>
          <a:xfrm>
            <a:off x="9270520" y="4894874"/>
            <a:ext cx="1296144" cy="192651"/>
            <a:chOff x="7452320" y="1292132"/>
            <a:chExt cx="1296144" cy="192651"/>
          </a:xfrm>
        </p:grpSpPr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3FCFC603-FF53-44C5-AE89-A2ADE6AE1DD5}"/>
                </a:ext>
              </a:extLst>
            </p:cNvPr>
            <p:cNvSpPr/>
            <p:nvPr/>
          </p:nvSpPr>
          <p:spPr>
            <a:xfrm>
              <a:off x="7452320" y="1292132"/>
              <a:ext cx="192651" cy="1926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0EE8B1CC-0EC8-448D-A7E7-86CBA02E372F}"/>
                </a:ext>
              </a:extLst>
            </p:cNvPr>
            <p:cNvSpPr txBox="1"/>
            <p:nvPr/>
          </p:nvSpPr>
          <p:spPr>
            <a:xfrm>
              <a:off x="7740352" y="1301658"/>
              <a:ext cx="1008112" cy="169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</a:p>
          </p:txBody>
        </p:sp>
      </p:grp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46650E84-C092-4C6C-8838-E089F56E7ED6}"/>
              </a:ext>
            </a:extLst>
          </p:cNvPr>
          <p:cNvGrpSpPr/>
          <p:nvPr/>
        </p:nvGrpSpPr>
        <p:grpSpPr>
          <a:xfrm rot="4158308">
            <a:off x="4990606" y="2018513"/>
            <a:ext cx="1397738" cy="1093211"/>
            <a:chOff x="4147752" y="550769"/>
            <a:chExt cx="1397738" cy="1093211"/>
          </a:xfrm>
        </p:grpSpPr>
        <p:sp>
          <p:nvSpPr>
            <p:cNvPr id="497" name="Flowchart: Extract 10">
              <a:extLst>
                <a:ext uri="{FF2B5EF4-FFF2-40B4-BE49-F238E27FC236}">
                  <a16:creationId xmlns:a16="http://schemas.microsoft.com/office/drawing/2014/main" id="{255168A2-FDE4-4DE2-9FE2-AD4B4C2B62A6}"/>
                </a:ext>
              </a:extLst>
            </p:cNvPr>
            <p:cNvSpPr/>
            <p:nvPr/>
          </p:nvSpPr>
          <p:spPr>
            <a:xfrm rot="5400000">
              <a:off x="4300015" y="398506"/>
              <a:ext cx="1093211" cy="1397738"/>
            </a:xfrm>
            <a:custGeom>
              <a:avLst/>
              <a:gdLst/>
              <a:ahLst/>
              <a:cxnLst/>
              <a:rect l="l" t="t" r="r" b="b"/>
              <a:pathLst>
                <a:path w="864096" h="1104800">
                  <a:moveTo>
                    <a:pt x="432048" y="1104800"/>
                  </a:moveTo>
                  <a:cubicBezTo>
                    <a:pt x="193434" y="1104800"/>
                    <a:pt x="0" y="911366"/>
                    <a:pt x="0" y="672752"/>
                  </a:cubicBezTo>
                  <a:cubicBezTo>
                    <a:pt x="0" y="462875"/>
                    <a:pt x="149648" y="287951"/>
                    <a:pt x="348122" y="249164"/>
                  </a:cubicBezTo>
                  <a:lnTo>
                    <a:pt x="432048" y="0"/>
                  </a:lnTo>
                  <a:lnTo>
                    <a:pt x="515974" y="249164"/>
                  </a:lnTo>
                  <a:cubicBezTo>
                    <a:pt x="714448" y="287951"/>
                    <a:pt x="864096" y="462875"/>
                    <a:pt x="864096" y="672752"/>
                  </a:cubicBezTo>
                  <a:cubicBezTo>
                    <a:pt x="864096" y="911366"/>
                    <a:pt x="670662" y="1104800"/>
                    <a:pt x="432048" y="110480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98" name="TextBox 497">
              <a:extLst>
                <a:ext uri="{FF2B5EF4-FFF2-40B4-BE49-F238E27FC236}">
                  <a16:creationId xmlns:a16="http://schemas.microsoft.com/office/drawing/2014/main" id="{6E45D400-7881-46C4-A684-236741E95889}"/>
                </a:ext>
              </a:extLst>
            </p:cNvPr>
            <p:cNvSpPr txBox="1"/>
            <p:nvPr/>
          </p:nvSpPr>
          <p:spPr>
            <a:xfrm rot="17441692">
              <a:off x="4162253" y="962451"/>
              <a:ext cx="102400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</a:p>
          </p:txBody>
        </p:sp>
      </p:grpSp>
      <p:grpSp>
        <p:nvGrpSpPr>
          <p:cNvPr id="499" name="Group 498">
            <a:extLst>
              <a:ext uri="{FF2B5EF4-FFF2-40B4-BE49-F238E27FC236}">
                <a16:creationId xmlns:a16="http://schemas.microsoft.com/office/drawing/2014/main" id="{A88A9340-87E7-4F7F-9DCE-5D3B314C0B80}"/>
              </a:ext>
            </a:extLst>
          </p:cNvPr>
          <p:cNvGrpSpPr/>
          <p:nvPr/>
        </p:nvGrpSpPr>
        <p:grpSpPr>
          <a:xfrm rot="4158308">
            <a:off x="9133533" y="1897729"/>
            <a:ext cx="1093211" cy="1397738"/>
            <a:chOff x="4300015" y="398506"/>
            <a:chExt cx="1093211" cy="1397738"/>
          </a:xfrm>
        </p:grpSpPr>
        <p:sp>
          <p:nvSpPr>
            <p:cNvPr id="500" name="Flowchart: Extract 10">
              <a:extLst>
                <a:ext uri="{FF2B5EF4-FFF2-40B4-BE49-F238E27FC236}">
                  <a16:creationId xmlns:a16="http://schemas.microsoft.com/office/drawing/2014/main" id="{915BEBCE-23D5-4671-B796-A47448E252F2}"/>
                </a:ext>
              </a:extLst>
            </p:cNvPr>
            <p:cNvSpPr/>
            <p:nvPr/>
          </p:nvSpPr>
          <p:spPr>
            <a:xfrm rot="8332086">
              <a:off x="4300015" y="398506"/>
              <a:ext cx="1093211" cy="1397738"/>
            </a:xfrm>
            <a:custGeom>
              <a:avLst/>
              <a:gdLst/>
              <a:ahLst/>
              <a:cxnLst/>
              <a:rect l="l" t="t" r="r" b="b"/>
              <a:pathLst>
                <a:path w="864096" h="1104800">
                  <a:moveTo>
                    <a:pt x="432048" y="1104800"/>
                  </a:moveTo>
                  <a:cubicBezTo>
                    <a:pt x="193434" y="1104800"/>
                    <a:pt x="0" y="911366"/>
                    <a:pt x="0" y="672752"/>
                  </a:cubicBezTo>
                  <a:cubicBezTo>
                    <a:pt x="0" y="462875"/>
                    <a:pt x="149648" y="287951"/>
                    <a:pt x="348122" y="249164"/>
                  </a:cubicBezTo>
                  <a:lnTo>
                    <a:pt x="432048" y="0"/>
                  </a:lnTo>
                  <a:lnTo>
                    <a:pt x="515974" y="249164"/>
                  </a:lnTo>
                  <a:cubicBezTo>
                    <a:pt x="714448" y="287951"/>
                    <a:pt x="864096" y="462875"/>
                    <a:pt x="864096" y="672752"/>
                  </a:cubicBezTo>
                  <a:cubicBezTo>
                    <a:pt x="864096" y="911366"/>
                    <a:pt x="670662" y="1104800"/>
                    <a:pt x="432048" y="110480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501" name="TextBox 500">
              <a:extLst>
                <a:ext uri="{FF2B5EF4-FFF2-40B4-BE49-F238E27FC236}">
                  <a16:creationId xmlns:a16="http://schemas.microsoft.com/office/drawing/2014/main" id="{88AA7B35-D333-40D2-93B9-45013EF02836}"/>
                </a:ext>
              </a:extLst>
            </p:cNvPr>
            <p:cNvSpPr txBox="1"/>
            <p:nvPr/>
          </p:nvSpPr>
          <p:spPr>
            <a:xfrm rot="17441692">
              <a:off x="4215639" y="853764"/>
              <a:ext cx="1024002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Add Text</a:t>
              </a:r>
            </a:p>
          </p:txBody>
        </p: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2F353D45-A78B-46F7-B42F-52366B91E178}"/>
              </a:ext>
            </a:extLst>
          </p:cNvPr>
          <p:cNvGrpSpPr/>
          <p:nvPr/>
        </p:nvGrpSpPr>
        <p:grpSpPr>
          <a:xfrm>
            <a:off x="4146390" y="5346728"/>
            <a:ext cx="1642458" cy="773808"/>
            <a:chOff x="3186410" y="5138142"/>
            <a:chExt cx="1314870" cy="773808"/>
          </a:xfrm>
        </p:grpSpPr>
        <p:sp>
          <p:nvSpPr>
            <p:cNvPr id="503" name="TextBox 502">
              <a:extLst>
                <a:ext uri="{FF2B5EF4-FFF2-40B4-BE49-F238E27FC236}">
                  <a16:creationId xmlns:a16="http://schemas.microsoft.com/office/drawing/2014/main" id="{E24E8565-8C92-423C-B8F0-AACD2BB9D946}"/>
                </a:ext>
              </a:extLst>
            </p:cNvPr>
            <p:cNvSpPr txBox="1"/>
            <p:nvPr/>
          </p:nvSpPr>
          <p:spPr>
            <a:xfrm>
              <a:off x="3186410" y="5357952"/>
              <a:ext cx="13135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4" name="TextBox 503">
              <a:extLst>
                <a:ext uri="{FF2B5EF4-FFF2-40B4-BE49-F238E27FC236}">
                  <a16:creationId xmlns:a16="http://schemas.microsoft.com/office/drawing/2014/main" id="{A7C0E4C8-74E5-4800-8FB7-A7DD2CDBEEE3}"/>
                </a:ext>
              </a:extLst>
            </p:cNvPr>
            <p:cNvSpPr txBox="1"/>
            <p:nvPr/>
          </p:nvSpPr>
          <p:spPr>
            <a:xfrm>
              <a:off x="3193664" y="5138142"/>
              <a:ext cx="130761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505" name="Group 504">
            <a:extLst>
              <a:ext uri="{FF2B5EF4-FFF2-40B4-BE49-F238E27FC236}">
                <a16:creationId xmlns:a16="http://schemas.microsoft.com/office/drawing/2014/main" id="{C673D377-664B-4B70-BCF4-3EEDF14BE817}"/>
              </a:ext>
            </a:extLst>
          </p:cNvPr>
          <p:cNvGrpSpPr/>
          <p:nvPr/>
        </p:nvGrpSpPr>
        <p:grpSpPr>
          <a:xfrm>
            <a:off x="5985470" y="5346728"/>
            <a:ext cx="1642458" cy="773808"/>
            <a:chOff x="3186410" y="5138142"/>
            <a:chExt cx="1314870" cy="773808"/>
          </a:xfrm>
        </p:grpSpPr>
        <p:sp>
          <p:nvSpPr>
            <p:cNvPr id="506" name="TextBox 505">
              <a:extLst>
                <a:ext uri="{FF2B5EF4-FFF2-40B4-BE49-F238E27FC236}">
                  <a16:creationId xmlns:a16="http://schemas.microsoft.com/office/drawing/2014/main" id="{DF0B0904-1B0D-4EF5-904E-7EBB7B166EAD}"/>
                </a:ext>
              </a:extLst>
            </p:cNvPr>
            <p:cNvSpPr txBox="1"/>
            <p:nvPr/>
          </p:nvSpPr>
          <p:spPr>
            <a:xfrm>
              <a:off x="3186410" y="5357952"/>
              <a:ext cx="13135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1F2E61CD-EC68-4187-8A75-091219BC7C17}"/>
                </a:ext>
              </a:extLst>
            </p:cNvPr>
            <p:cNvSpPr txBox="1"/>
            <p:nvPr/>
          </p:nvSpPr>
          <p:spPr>
            <a:xfrm>
              <a:off x="3193664" y="5138142"/>
              <a:ext cx="130761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97D348B2-BD96-4A6D-A249-17BA4C6799F3}"/>
              </a:ext>
            </a:extLst>
          </p:cNvPr>
          <p:cNvGrpSpPr/>
          <p:nvPr/>
        </p:nvGrpSpPr>
        <p:grpSpPr>
          <a:xfrm>
            <a:off x="7824550" y="5346728"/>
            <a:ext cx="1642458" cy="773808"/>
            <a:chOff x="3186410" y="5138142"/>
            <a:chExt cx="1314870" cy="773808"/>
          </a:xfrm>
        </p:grpSpPr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E1C71557-40C7-486D-BFC3-A0D0F3DDA11A}"/>
                </a:ext>
              </a:extLst>
            </p:cNvPr>
            <p:cNvSpPr txBox="1"/>
            <p:nvPr/>
          </p:nvSpPr>
          <p:spPr>
            <a:xfrm>
              <a:off x="3186410" y="5357952"/>
              <a:ext cx="13135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D51ED645-496E-413E-BB01-FA807DB21F53}"/>
                </a:ext>
              </a:extLst>
            </p:cNvPr>
            <p:cNvSpPr txBox="1"/>
            <p:nvPr/>
          </p:nvSpPr>
          <p:spPr>
            <a:xfrm>
              <a:off x="3193664" y="5138142"/>
              <a:ext cx="130761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A830EF9E-D491-4FAF-A633-D7D04C77501B}"/>
              </a:ext>
            </a:extLst>
          </p:cNvPr>
          <p:cNvGrpSpPr/>
          <p:nvPr/>
        </p:nvGrpSpPr>
        <p:grpSpPr>
          <a:xfrm>
            <a:off x="9663632" y="5346728"/>
            <a:ext cx="1642458" cy="773808"/>
            <a:chOff x="3186410" y="5138142"/>
            <a:chExt cx="1314870" cy="773808"/>
          </a:xfrm>
        </p:grpSpPr>
        <p:sp>
          <p:nvSpPr>
            <p:cNvPr id="512" name="TextBox 511">
              <a:extLst>
                <a:ext uri="{FF2B5EF4-FFF2-40B4-BE49-F238E27FC236}">
                  <a16:creationId xmlns:a16="http://schemas.microsoft.com/office/drawing/2014/main" id="{D4215A62-D010-4657-888F-BFEDB25A8805}"/>
                </a:ext>
              </a:extLst>
            </p:cNvPr>
            <p:cNvSpPr txBox="1"/>
            <p:nvPr/>
          </p:nvSpPr>
          <p:spPr>
            <a:xfrm>
              <a:off x="3186410" y="5357952"/>
              <a:ext cx="13135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8A33C7B7-0B79-41FF-850A-63E425AAC9D9}"/>
                </a:ext>
              </a:extLst>
            </p:cNvPr>
            <p:cNvSpPr txBox="1"/>
            <p:nvPr/>
          </p:nvSpPr>
          <p:spPr>
            <a:xfrm>
              <a:off x="3193664" y="5138142"/>
              <a:ext cx="1307616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514" name="TextBox 513">
            <a:extLst>
              <a:ext uri="{FF2B5EF4-FFF2-40B4-BE49-F238E27FC236}">
                <a16:creationId xmlns:a16="http://schemas.microsoft.com/office/drawing/2014/main" id="{1A020B4B-AE7D-4217-8B7B-AF1D0F5DAADD}"/>
              </a:ext>
            </a:extLst>
          </p:cNvPr>
          <p:cNvSpPr txBox="1"/>
          <p:nvPr/>
        </p:nvSpPr>
        <p:spPr>
          <a:xfrm>
            <a:off x="8233761" y="3376929"/>
            <a:ext cx="136752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$ 23,433,000</a:t>
            </a:r>
          </a:p>
        </p:txBody>
      </p:sp>
      <p:sp>
        <p:nvSpPr>
          <p:cNvPr id="515" name="TextBox 514">
            <a:extLst>
              <a:ext uri="{FF2B5EF4-FFF2-40B4-BE49-F238E27FC236}">
                <a16:creationId xmlns:a16="http://schemas.microsoft.com/office/drawing/2014/main" id="{9801DB12-5A8A-494B-B367-345EBB51FC51}"/>
              </a:ext>
            </a:extLst>
          </p:cNvPr>
          <p:cNvSpPr txBox="1"/>
          <p:nvPr/>
        </p:nvSpPr>
        <p:spPr>
          <a:xfrm>
            <a:off x="922662" y="1913493"/>
            <a:ext cx="3042670" cy="1107996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400" dirty="0">
                <a:solidFill>
                  <a:schemeClr val="accent3"/>
                </a:solidFill>
              </a:rPr>
              <a:t>We Create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Quality Professional 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PPT Presentation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516" name="TextBox 515">
            <a:extLst>
              <a:ext uri="{FF2B5EF4-FFF2-40B4-BE49-F238E27FC236}">
                <a16:creationId xmlns:a16="http://schemas.microsoft.com/office/drawing/2014/main" id="{AED19240-CB10-49AC-B99A-7125E6731D74}"/>
              </a:ext>
            </a:extLst>
          </p:cNvPr>
          <p:cNvSpPr txBox="1"/>
          <p:nvPr/>
        </p:nvSpPr>
        <p:spPr>
          <a:xfrm>
            <a:off x="922661" y="3182035"/>
            <a:ext cx="3042669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138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2018-12-26T02:03:54Z</dcterms:modified>
</cp:coreProperties>
</file>