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19" name="Rectangle 418">
            <a:extLst>
              <a:ext uri="{FF2B5EF4-FFF2-40B4-BE49-F238E27FC236}">
                <a16:creationId xmlns:a16="http://schemas.microsoft.com/office/drawing/2014/main" id="{174979BC-CA34-45D9-B078-5727EEF431BF}"/>
              </a:ext>
            </a:extLst>
          </p:cNvPr>
          <p:cNvSpPr/>
          <p:nvPr/>
        </p:nvSpPr>
        <p:spPr>
          <a:xfrm>
            <a:off x="2758233" y="2292026"/>
            <a:ext cx="8527991" cy="9837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420" name="Rectangle 419">
            <a:extLst>
              <a:ext uri="{FF2B5EF4-FFF2-40B4-BE49-F238E27FC236}">
                <a16:creationId xmlns:a16="http://schemas.microsoft.com/office/drawing/2014/main" id="{53225614-ABA6-4665-8488-3C44CBA5B094}"/>
              </a:ext>
            </a:extLst>
          </p:cNvPr>
          <p:cNvSpPr/>
          <p:nvPr/>
        </p:nvSpPr>
        <p:spPr>
          <a:xfrm>
            <a:off x="3294270" y="3372146"/>
            <a:ext cx="7991954" cy="9837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421" name="Group 420">
            <a:extLst>
              <a:ext uri="{FF2B5EF4-FFF2-40B4-BE49-F238E27FC236}">
                <a16:creationId xmlns:a16="http://schemas.microsoft.com/office/drawing/2014/main" id="{72E96283-1350-4CC4-B1A7-6E2E0D48976D}"/>
              </a:ext>
            </a:extLst>
          </p:cNvPr>
          <p:cNvGrpSpPr/>
          <p:nvPr/>
        </p:nvGrpSpPr>
        <p:grpSpPr>
          <a:xfrm>
            <a:off x="869240" y="5692894"/>
            <a:ext cx="3865190" cy="655652"/>
            <a:chOff x="562794" y="5596182"/>
            <a:chExt cx="3865190" cy="655652"/>
          </a:xfrm>
        </p:grpSpPr>
        <p:sp>
          <p:nvSpPr>
            <p:cNvPr id="422" name="Oval 421">
              <a:extLst>
                <a:ext uri="{FF2B5EF4-FFF2-40B4-BE49-F238E27FC236}">
                  <a16:creationId xmlns:a16="http://schemas.microsoft.com/office/drawing/2014/main" id="{927EB1B6-1205-4505-AB0E-D0BF3D3E7B2D}"/>
                </a:ext>
              </a:extLst>
            </p:cNvPr>
            <p:cNvSpPr/>
            <p:nvPr/>
          </p:nvSpPr>
          <p:spPr>
            <a:xfrm>
              <a:off x="1138336" y="5712643"/>
              <a:ext cx="2754908" cy="43204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23" name="Oval 422">
              <a:extLst>
                <a:ext uri="{FF2B5EF4-FFF2-40B4-BE49-F238E27FC236}">
                  <a16:creationId xmlns:a16="http://schemas.microsoft.com/office/drawing/2014/main" id="{2DC7FF0D-E02F-40D2-8B18-E563D726371E}"/>
                </a:ext>
              </a:extLst>
            </p:cNvPr>
            <p:cNvSpPr/>
            <p:nvPr/>
          </p:nvSpPr>
          <p:spPr>
            <a:xfrm>
              <a:off x="562794" y="5596182"/>
              <a:ext cx="3865190" cy="655652"/>
            </a:xfrm>
            <a:prstGeom prst="ellipse">
              <a:avLst/>
            </a:prstGeom>
            <a:solidFill>
              <a:schemeClr val="tx1">
                <a:lumMod val="50000"/>
                <a:lumOff val="50000"/>
                <a:alpha val="65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424" name="Rectangle 423">
            <a:extLst>
              <a:ext uri="{FF2B5EF4-FFF2-40B4-BE49-F238E27FC236}">
                <a16:creationId xmlns:a16="http://schemas.microsoft.com/office/drawing/2014/main" id="{B69CE63E-BC57-4EA0-A0B4-7AA3CD9BE772}"/>
              </a:ext>
            </a:extLst>
          </p:cNvPr>
          <p:cNvSpPr/>
          <p:nvPr/>
        </p:nvSpPr>
        <p:spPr>
          <a:xfrm>
            <a:off x="3663426" y="4452266"/>
            <a:ext cx="7622798" cy="9837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425" name="Group 424">
            <a:extLst>
              <a:ext uri="{FF2B5EF4-FFF2-40B4-BE49-F238E27FC236}">
                <a16:creationId xmlns:a16="http://schemas.microsoft.com/office/drawing/2014/main" id="{F7517F9D-E9DA-4019-9FFD-9D63D11EDC53}"/>
              </a:ext>
            </a:extLst>
          </p:cNvPr>
          <p:cNvGrpSpPr/>
          <p:nvPr/>
        </p:nvGrpSpPr>
        <p:grpSpPr>
          <a:xfrm>
            <a:off x="1350053" y="789408"/>
            <a:ext cx="2880320" cy="5184576"/>
            <a:chOff x="832917" y="692696"/>
            <a:chExt cx="2880320" cy="5184576"/>
          </a:xfrm>
        </p:grpSpPr>
        <p:sp>
          <p:nvSpPr>
            <p:cNvPr id="426" name="Oval 425">
              <a:extLst>
                <a:ext uri="{FF2B5EF4-FFF2-40B4-BE49-F238E27FC236}">
                  <a16:creationId xmlns:a16="http://schemas.microsoft.com/office/drawing/2014/main" id="{8FCE890C-B904-4894-A61E-2F35F4112E39}"/>
                </a:ext>
              </a:extLst>
            </p:cNvPr>
            <p:cNvSpPr/>
            <p:nvPr/>
          </p:nvSpPr>
          <p:spPr>
            <a:xfrm>
              <a:off x="832917" y="2996952"/>
              <a:ext cx="2880320" cy="2880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scene3d>
              <a:camera prst="isometricOffAxis1Top"/>
              <a:lightRig rig="balanced" dir="t"/>
            </a:scene3d>
            <a:sp3d prstMaterial="matte">
              <a:bevelT w="317500" h="857250" prst="angle"/>
              <a:extrusionClr>
                <a:srgbClr val="FAA332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27" name="Oval 426">
              <a:extLst>
                <a:ext uri="{FF2B5EF4-FFF2-40B4-BE49-F238E27FC236}">
                  <a16:creationId xmlns:a16="http://schemas.microsoft.com/office/drawing/2014/main" id="{C16A0B97-8A0E-4BA5-B6A7-E5427435F856}"/>
                </a:ext>
              </a:extLst>
            </p:cNvPr>
            <p:cNvSpPr/>
            <p:nvPr/>
          </p:nvSpPr>
          <p:spPr>
            <a:xfrm>
              <a:off x="1235967" y="2419375"/>
              <a:ext cx="2076426" cy="207642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scene3d>
              <a:camera prst="isometricOffAxis1Top"/>
              <a:lightRig rig="balanced" dir="t"/>
            </a:scene3d>
            <a:sp3d prstMaterial="matte">
              <a:bevelT w="266700" h="742950" prst="angle"/>
              <a:extrusionClr>
                <a:srgbClr val="FAA332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428" name="Oval 427">
              <a:extLst>
                <a:ext uri="{FF2B5EF4-FFF2-40B4-BE49-F238E27FC236}">
                  <a16:creationId xmlns:a16="http://schemas.microsoft.com/office/drawing/2014/main" id="{975D2A95-2D6B-4457-A38B-440D23A03723}"/>
                </a:ext>
              </a:extLst>
            </p:cNvPr>
            <p:cNvSpPr/>
            <p:nvPr/>
          </p:nvSpPr>
          <p:spPr>
            <a:xfrm>
              <a:off x="1607071" y="692696"/>
              <a:ext cx="1294804" cy="129480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scene3d>
              <a:camera prst="isometricOffAxis1Top"/>
              <a:lightRig rig="balanced" dir="t"/>
            </a:scene3d>
            <a:sp3d prstMaterial="matte">
              <a:bevelT w="793750" h="1924050" prst="angle"/>
              <a:extrusionClr>
                <a:srgbClr val="FAA332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429" name="Group 428">
            <a:extLst>
              <a:ext uri="{FF2B5EF4-FFF2-40B4-BE49-F238E27FC236}">
                <a16:creationId xmlns:a16="http://schemas.microsoft.com/office/drawing/2014/main" id="{E2496FC9-D544-4861-988E-50DDE45FA055}"/>
              </a:ext>
            </a:extLst>
          </p:cNvPr>
          <p:cNvGrpSpPr/>
          <p:nvPr/>
        </p:nvGrpSpPr>
        <p:grpSpPr>
          <a:xfrm>
            <a:off x="4770102" y="2345590"/>
            <a:ext cx="5781459" cy="862544"/>
            <a:chOff x="4139952" y="2279699"/>
            <a:chExt cx="4032448" cy="862544"/>
          </a:xfrm>
        </p:grpSpPr>
        <p:sp>
          <p:nvSpPr>
            <p:cNvPr id="430" name="TextBox 429">
              <a:extLst>
                <a:ext uri="{FF2B5EF4-FFF2-40B4-BE49-F238E27FC236}">
                  <a16:creationId xmlns:a16="http://schemas.microsoft.com/office/drawing/2014/main" id="{6CA492BB-6E4A-43E7-8D17-A343185FD0E5}"/>
                </a:ext>
              </a:extLst>
            </p:cNvPr>
            <p:cNvSpPr txBox="1"/>
            <p:nvPr/>
          </p:nvSpPr>
          <p:spPr>
            <a:xfrm>
              <a:off x="4145035" y="2495912"/>
              <a:ext cx="40273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I hope and I believe that this Template will your Time, Money and Reputation. Easy to change colors, photos..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431" name="TextBox 430">
              <a:extLst>
                <a:ext uri="{FF2B5EF4-FFF2-40B4-BE49-F238E27FC236}">
                  <a16:creationId xmlns:a16="http://schemas.microsoft.com/office/drawing/2014/main" id="{AB5B9FF9-001B-4FC0-91AC-EB2191AF00C2}"/>
                </a:ext>
              </a:extLst>
            </p:cNvPr>
            <p:cNvSpPr txBox="1"/>
            <p:nvPr/>
          </p:nvSpPr>
          <p:spPr>
            <a:xfrm>
              <a:off x="4139952" y="227969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Contents_Here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32" name="Group 431">
            <a:extLst>
              <a:ext uri="{FF2B5EF4-FFF2-40B4-BE49-F238E27FC236}">
                <a16:creationId xmlns:a16="http://schemas.microsoft.com/office/drawing/2014/main" id="{886F8411-5106-4613-A242-8321D809EE5B}"/>
              </a:ext>
            </a:extLst>
          </p:cNvPr>
          <p:cNvGrpSpPr/>
          <p:nvPr/>
        </p:nvGrpSpPr>
        <p:grpSpPr>
          <a:xfrm>
            <a:off x="4770102" y="3431660"/>
            <a:ext cx="5781459" cy="862544"/>
            <a:chOff x="4145035" y="3376042"/>
            <a:chExt cx="4032448" cy="862544"/>
          </a:xfrm>
        </p:grpSpPr>
        <p:sp>
          <p:nvSpPr>
            <p:cNvPr id="433" name="TextBox 432">
              <a:extLst>
                <a:ext uri="{FF2B5EF4-FFF2-40B4-BE49-F238E27FC236}">
                  <a16:creationId xmlns:a16="http://schemas.microsoft.com/office/drawing/2014/main" id="{AA711533-D818-4365-98CF-F1727DBDC47E}"/>
                </a:ext>
              </a:extLst>
            </p:cNvPr>
            <p:cNvSpPr txBox="1"/>
            <p:nvPr/>
          </p:nvSpPr>
          <p:spPr>
            <a:xfrm>
              <a:off x="4150118" y="3592255"/>
              <a:ext cx="40273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I hope and I believe that this Template will your Time, Money and Reputation. Easy to change colors, photos..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434" name="TextBox 433">
              <a:extLst>
                <a:ext uri="{FF2B5EF4-FFF2-40B4-BE49-F238E27FC236}">
                  <a16:creationId xmlns:a16="http://schemas.microsoft.com/office/drawing/2014/main" id="{63F1AD4A-8FE1-4398-9326-C284B4FDDF24}"/>
                </a:ext>
              </a:extLst>
            </p:cNvPr>
            <p:cNvSpPr txBox="1"/>
            <p:nvPr/>
          </p:nvSpPr>
          <p:spPr>
            <a:xfrm>
              <a:off x="4145035" y="3376042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Contents_Here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35" name="Group 434">
            <a:extLst>
              <a:ext uri="{FF2B5EF4-FFF2-40B4-BE49-F238E27FC236}">
                <a16:creationId xmlns:a16="http://schemas.microsoft.com/office/drawing/2014/main" id="{9DFAB70F-D3FF-48F0-91ED-84F2033F68A5}"/>
              </a:ext>
            </a:extLst>
          </p:cNvPr>
          <p:cNvGrpSpPr/>
          <p:nvPr/>
        </p:nvGrpSpPr>
        <p:grpSpPr>
          <a:xfrm>
            <a:off x="4770102" y="4517728"/>
            <a:ext cx="5781459" cy="862544"/>
            <a:chOff x="4150118" y="4472385"/>
            <a:chExt cx="4032448" cy="862544"/>
          </a:xfrm>
        </p:grpSpPr>
        <p:sp>
          <p:nvSpPr>
            <p:cNvPr id="436" name="TextBox 435">
              <a:extLst>
                <a:ext uri="{FF2B5EF4-FFF2-40B4-BE49-F238E27FC236}">
                  <a16:creationId xmlns:a16="http://schemas.microsoft.com/office/drawing/2014/main" id="{F18F6A1E-C2A2-48FC-A829-84B17BAD1BA6}"/>
                </a:ext>
              </a:extLst>
            </p:cNvPr>
            <p:cNvSpPr txBox="1"/>
            <p:nvPr/>
          </p:nvSpPr>
          <p:spPr>
            <a:xfrm>
              <a:off x="4155201" y="4688598"/>
              <a:ext cx="402736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Example Text : Get a modern PowerPoint  Presentation that is beautifully designed. I hope and I believe that this Template will your Time, Money and Reputation. Easy to change colors, photos..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437" name="TextBox 436">
              <a:extLst>
                <a:ext uri="{FF2B5EF4-FFF2-40B4-BE49-F238E27FC236}">
                  <a16:creationId xmlns:a16="http://schemas.microsoft.com/office/drawing/2014/main" id="{BA7966B0-AD7B-441D-A6D0-4B512C6FEE04}"/>
                </a:ext>
              </a:extLst>
            </p:cNvPr>
            <p:cNvSpPr txBox="1"/>
            <p:nvPr/>
          </p:nvSpPr>
          <p:spPr>
            <a:xfrm>
              <a:off x="4150118" y="4472385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Contents_Here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438" name="TextBox 437">
            <a:extLst>
              <a:ext uri="{FF2B5EF4-FFF2-40B4-BE49-F238E27FC236}">
                <a16:creationId xmlns:a16="http://schemas.microsoft.com/office/drawing/2014/main" id="{8B91A435-0F6E-4C09-A5B5-A7C9A769A564}"/>
              </a:ext>
            </a:extLst>
          </p:cNvPr>
          <p:cNvSpPr txBox="1"/>
          <p:nvPr/>
        </p:nvSpPr>
        <p:spPr>
          <a:xfrm>
            <a:off x="2261238" y="4230936"/>
            <a:ext cx="1052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Contents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439" name="TextBox 438">
            <a:extLst>
              <a:ext uri="{FF2B5EF4-FFF2-40B4-BE49-F238E27FC236}">
                <a16:creationId xmlns:a16="http://schemas.microsoft.com/office/drawing/2014/main" id="{B2F8D2EF-A583-42FF-AE8B-28DC22032EA0}"/>
              </a:ext>
            </a:extLst>
          </p:cNvPr>
          <p:cNvSpPr txBox="1"/>
          <p:nvPr/>
        </p:nvSpPr>
        <p:spPr>
          <a:xfrm>
            <a:off x="2261238" y="2934680"/>
            <a:ext cx="1052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Contents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440" name="TextBox 439">
            <a:extLst>
              <a:ext uri="{FF2B5EF4-FFF2-40B4-BE49-F238E27FC236}">
                <a16:creationId xmlns:a16="http://schemas.microsoft.com/office/drawing/2014/main" id="{EA4A6E11-69D1-44BE-B950-7F0965B7B696}"/>
              </a:ext>
            </a:extLst>
          </p:cNvPr>
          <p:cNvSpPr txBox="1"/>
          <p:nvPr/>
        </p:nvSpPr>
        <p:spPr>
          <a:xfrm>
            <a:off x="2261238" y="5469816"/>
            <a:ext cx="1052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Contents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441" name="Rectangle 16">
            <a:extLst>
              <a:ext uri="{FF2B5EF4-FFF2-40B4-BE49-F238E27FC236}">
                <a16:creationId xmlns:a16="http://schemas.microsoft.com/office/drawing/2014/main" id="{C0EB31B0-84FA-428E-9CCC-FEBE15E2EF33}"/>
              </a:ext>
            </a:extLst>
          </p:cNvPr>
          <p:cNvSpPr/>
          <p:nvPr/>
        </p:nvSpPr>
        <p:spPr>
          <a:xfrm rot="2700000">
            <a:off x="2625273" y="2442057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2" name="Rounded Rectangle 5">
            <a:extLst>
              <a:ext uri="{FF2B5EF4-FFF2-40B4-BE49-F238E27FC236}">
                <a16:creationId xmlns:a16="http://schemas.microsoft.com/office/drawing/2014/main" id="{78BA3FD1-1BBA-492F-A532-9AC283BCD6F7}"/>
              </a:ext>
            </a:extLst>
          </p:cNvPr>
          <p:cNvSpPr/>
          <p:nvPr/>
        </p:nvSpPr>
        <p:spPr>
          <a:xfrm flipH="1">
            <a:off x="2594372" y="3903450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3" name="Rectangle 36">
            <a:extLst>
              <a:ext uri="{FF2B5EF4-FFF2-40B4-BE49-F238E27FC236}">
                <a16:creationId xmlns:a16="http://schemas.microsoft.com/office/drawing/2014/main" id="{20AD4D8B-F848-46FB-8961-B43545FE56DE}"/>
              </a:ext>
            </a:extLst>
          </p:cNvPr>
          <p:cNvSpPr/>
          <p:nvPr/>
        </p:nvSpPr>
        <p:spPr>
          <a:xfrm>
            <a:off x="2594373" y="5109099"/>
            <a:ext cx="365319" cy="30537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140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20</cp:revision>
  <dcterms:created xsi:type="dcterms:W3CDTF">2018-02-18T19:39:47Z</dcterms:created>
  <dcterms:modified xsi:type="dcterms:W3CDTF">2018-12-26T01:58:19Z</dcterms:modified>
</cp:coreProperties>
</file>