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9" name="직사각형 218">
            <a:extLst>
              <a:ext uri="{FF2B5EF4-FFF2-40B4-BE49-F238E27FC236}">
                <a16:creationId xmlns:a16="http://schemas.microsoft.com/office/drawing/2014/main" id="{8C306E91-794F-4AB7-8A89-BBC726D73B3D}"/>
              </a:ext>
            </a:extLst>
          </p:cNvPr>
          <p:cNvSpPr/>
          <p:nvPr/>
        </p:nvSpPr>
        <p:spPr>
          <a:xfrm>
            <a:off x="885826" y="3889871"/>
            <a:ext cx="10404000" cy="15240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0" name="Pentagon 5">
            <a:extLst>
              <a:ext uri="{FF2B5EF4-FFF2-40B4-BE49-F238E27FC236}">
                <a16:creationId xmlns:a16="http://schemas.microsoft.com/office/drawing/2014/main" id="{616A16BE-6A3B-4F98-BD59-311A8FF10DCC}"/>
              </a:ext>
            </a:extLst>
          </p:cNvPr>
          <p:cNvSpPr/>
          <p:nvPr/>
        </p:nvSpPr>
        <p:spPr>
          <a:xfrm rot="16200000">
            <a:off x="1297447" y="3016272"/>
            <a:ext cx="1224000" cy="828000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221" name="Pentagon 6">
            <a:extLst>
              <a:ext uri="{FF2B5EF4-FFF2-40B4-BE49-F238E27FC236}">
                <a16:creationId xmlns:a16="http://schemas.microsoft.com/office/drawing/2014/main" id="{E7D16358-2CDC-4010-934F-A262993C48E6}"/>
              </a:ext>
            </a:extLst>
          </p:cNvPr>
          <p:cNvSpPr/>
          <p:nvPr/>
        </p:nvSpPr>
        <p:spPr>
          <a:xfrm rot="5400000">
            <a:off x="2988806" y="4087872"/>
            <a:ext cx="1224000" cy="82800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222" name="Pentagon 7">
            <a:extLst>
              <a:ext uri="{FF2B5EF4-FFF2-40B4-BE49-F238E27FC236}">
                <a16:creationId xmlns:a16="http://schemas.microsoft.com/office/drawing/2014/main" id="{70F4AB35-C6ED-40D5-902C-3FF785AC7400}"/>
              </a:ext>
            </a:extLst>
          </p:cNvPr>
          <p:cNvSpPr/>
          <p:nvPr/>
        </p:nvSpPr>
        <p:spPr>
          <a:xfrm rot="16200000">
            <a:off x="4680165" y="3016272"/>
            <a:ext cx="1224000" cy="82800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223" name="Pentagon 8">
            <a:extLst>
              <a:ext uri="{FF2B5EF4-FFF2-40B4-BE49-F238E27FC236}">
                <a16:creationId xmlns:a16="http://schemas.microsoft.com/office/drawing/2014/main" id="{EC51A12D-504F-4EB0-B1BA-044F35DDE505}"/>
              </a:ext>
            </a:extLst>
          </p:cNvPr>
          <p:cNvSpPr/>
          <p:nvPr/>
        </p:nvSpPr>
        <p:spPr>
          <a:xfrm rot="5400000">
            <a:off x="6371524" y="4087871"/>
            <a:ext cx="1224000" cy="82800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224" name="Pentagon 9">
            <a:extLst>
              <a:ext uri="{FF2B5EF4-FFF2-40B4-BE49-F238E27FC236}">
                <a16:creationId xmlns:a16="http://schemas.microsoft.com/office/drawing/2014/main" id="{C2EDEF31-49BD-4517-B023-D72AE7731C31}"/>
              </a:ext>
            </a:extLst>
          </p:cNvPr>
          <p:cNvSpPr/>
          <p:nvPr/>
        </p:nvSpPr>
        <p:spPr>
          <a:xfrm rot="16200000">
            <a:off x="8062883" y="3016273"/>
            <a:ext cx="1224000" cy="82800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225" name="Text Placeholder 12">
            <a:extLst>
              <a:ext uri="{FF2B5EF4-FFF2-40B4-BE49-F238E27FC236}">
                <a16:creationId xmlns:a16="http://schemas.microsoft.com/office/drawing/2014/main" id="{AF8D2109-2684-4370-93B0-1A1B20B08BCE}"/>
              </a:ext>
            </a:extLst>
          </p:cNvPr>
          <p:cNvSpPr txBox="1">
            <a:spLocks/>
          </p:cNvSpPr>
          <p:nvPr/>
        </p:nvSpPr>
        <p:spPr>
          <a:xfrm>
            <a:off x="1513023" y="3313672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2014</a:t>
            </a:r>
          </a:p>
        </p:txBody>
      </p:sp>
      <p:sp>
        <p:nvSpPr>
          <p:cNvPr id="226" name="Text Placeholder 12">
            <a:extLst>
              <a:ext uri="{FF2B5EF4-FFF2-40B4-BE49-F238E27FC236}">
                <a16:creationId xmlns:a16="http://schemas.microsoft.com/office/drawing/2014/main" id="{94A953A6-695B-4424-A45D-631B607FDB32}"/>
              </a:ext>
            </a:extLst>
          </p:cNvPr>
          <p:cNvSpPr txBox="1">
            <a:spLocks/>
          </p:cNvSpPr>
          <p:nvPr/>
        </p:nvSpPr>
        <p:spPr>
          <a:xfrm>
            <a:off x="3204382" y="4222716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2015</a:t>
            </a:r>
          </a:p>
        </p:txBody>
      </p:sp>
      <p:sp>
        <p:nvSpPr>
          <p:cNvPr id="227" name="Text Placeholder 12">
            <a:extLst>
              <a:ext uri="{FF2B5EF4-FFF2-40B4-BE49-F238E27FC236}">
                <a16:creationId xmlns:a16="http://schemas.microsoft.com/office/drawing/2014/main" id="{ECE1AF2B-DE6F-4B29-8B87-9F9FA3509D51}"/>
              </a:ext>
            </a:extLst>
          </p:cNvPr>
          <p:cNvSpPr txBox="1">
            <a:spLocks/>
          </p:cNvSpPr>
          <p:nvPr/>
        </p:nvSpPr>
        <p:spPr>
          <a:xfrm>
            <a:off x="4895741" y="3313672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2016</a:t>
            </a:r>
          </a:p>
        </p:txBody>
      </p:sp>
      <p:sp>
        <p:nvSpPr>
          <p:cNvPr id="228" name="Text Placeholder 12">
            <a:extLst>
              <a:ext uri="{FF2B5EF4-FFF2-40B4-BE49-F238E27FC236}">
                <a16:creationId xmlns:a16="http://schemas.microsoft.com/office/drawing/2014/main" id="{C15531BE-1D27-4796-9EB6-9DCEC7AC345F}"/>
              </a:ext>
            </a:extLst>
          </p:cNvPr>
          <p:cNvSpPr txBox="1">
            <a:spLocks/>
          </p:cNvSpPr>
          <p:nvPr/>
        </p:nvSpPr>
        <p:spPr>
          <a:xfrm>
            <a:off x="6587100" y="4222716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2017</a:t>
            </a:r>
          </a:p>
        </p:txBody>
      </p:sp>
      <p:sp>
        <p:nvSpPr>
          <p:cNvPr id="229" name="Text Placeholder 12">
            <a:extLst>
              <a:ext uri="{FF2B5EF4-FFF2-40B4-BE49-F238E27FC236}">
                <a16:creationId xmlns:a16="http://schemas.microsoft.com/office/drawing/2014/main" id="{371E75D8-0FCC-4D14-A01F-9447D2AD6817}"/>
              </a:ext>
            </a:extLst>
          </p:cNvPr>
          <p:cNvSpPr txBox="1">
            <a:spLocks/>
          </p:cNvSpPr>
          <p:nvPr/>
        </p:nvSpPr>
        <p:spPr>
          <a:xfrm>
            <a:off x="8278459" y="3313672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2018</a:t>
            </a:r>
          </a:p>
        </p:txBody>
      </p:sp>
      <p:grpSp>
        <p:nvGrpSpPr>
          <p:cNvPr id="230" name="Group 15">
            <a:extLst>
              <a:ext uri="{FF2B5EF4-FFF2-40B4-BE49-F238E27FC236}">
                <a16:creationId xmlns:a16="http://schemas.microsoft.com/office/drawing/2014/main" id="{77B23BAD-2445-4B9B-B223-C786645A539A}"/>
              </a:ext>
            </a:extLst>
          </p:cNvPr>
          <p:cNvGrpSpPr/>
          <p:nvPr/>
        </p:nvGrpSpPr>
        <p:grpSpPr>
          <a:xfrm>
            <a:off x="1051120" y="4409042"/>
            <a:ext cx="1549271" cy="1477328"/>
            <a:chOff x="668087" y="4221088"/>
            <a:chExt cx="1549271" cy="1477328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38781D63-6687-43AD-AFE6-1462CCC01CCB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790C2D3D-5E71-4363-B119-88BB907EAB10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3" name="Group 18">
            <a:extLst>
              <a:ext uri="{FF2B5EF4-FFF2-40B4-BE49-F238E27FC236}">
                <a16:creationId xmlns:a16="http://schemas.microsoft.com/office/drawing/2014/main" id="{461032EF-9994-49F7-8BB5-3854DD7B4121}"/>
              </a:ext>
            </a:extLst>
          </p:cNvPr>
          <p:cNvGrpSpPr/>
          <p:nvPr/>
        </p:nvGrpSpPr>
        <p:grpSpPr>
          <a:xfrm>
            <a:off x="7816556" y="4409042"/>
            <a:ext cx="1549271" cy="1477328"/>
            <a:chOff x="668087" y="4221088"/>
            <a:chExt cx="1549271" cy="1477328"/>
          </a:xfrm>
        </p:grpSpPr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C4374161-FA19-4DAF-A64D-43556E72F856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6B92FF39-FE53-468B-9026-D46393E0451D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6" name="Group 21">
            <a:extLst>
              <a:ext uri="{FF2B5EF4-FFF2-40B4-BE49-F238E27FC236}">
                <a16:creationId xmlns:a16="http://schemas.microsoft.com/office/drawing/2014/main" id="{9B260393-2001-435D-A7D3-42C8F8470766}"/>
              </a:ext>
            </a:extLst>
          </p:cNvPr>
          <p:cNvGrpSpPr/>
          <p:nvPr/>
        </p:nvGrpSpPr>
        <p:grpSpPr>
          <a:xfrm>
            <a:off x="2826172" y="2014477"/>
            <a:ext cx="1549271" cy="1477328"/>
            <a:chOff x="668087" y="4221088"/>
            <a:chExt cx="1549271" cy="1477328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CD99F5EF-A02F-468B-8F69-698A8E3806F2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C458D94F-21FE-4FE7-98A4-49AA3382BF7D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9" name="Group 24">
            <a:extLst>
              <a:ext uri="{FF2B5EF4-FFF2-40B4-BE49-F238E27FC236}">
                <a16:creationId xmlns:a16="http://schemas.microsoft.com/office/drawing/2014/main" id="{9459E131-A1BE-4E0C-B6C8-A8EA79BCF146}"/>
              </a:ext>
            </a:extLst>
          </p:cNvPr>
          <p:cNvGrpSpPr/>
          <p:nvPr/>
        </p:nvGrpSpPr>
        <p:grpSpPr>
          <a:xfrm>
            <a:off x="6125197" y="2014477"/>
            <a:ext cx="1549271" cy="1477328"/>
            <a:chOff x="668087" y="4221088"/>
            <a:chExt cx="1549271" cy="1477328"/>
          </a:xfrm>
        </p:grpSpPr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91FCC008-FA2F-4722-8C91-4725C831E099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20131547-D351-448E-A92A-8257A2BE60F0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2" name="Group 27">
            <a:extLst>
              <a:ext uri="{FF2B5EF4-FFF2-40B4-BE49-F238E27FC236}">
                <a16:creationId xmlns:a16="http://schemas.microsoft.com/office/drawing/2014/main" id="{C122EEC5-DF32-4E76-B73B-B69B3CEC8622}"/>
              </a:ext>
            </a:extLst>
          </p:cNvPr>
          <p:cNvGrpSpPr/>
          <p:nvPr/>
        </p:nvGrpSpPr>
        <p:grpSpPr>
          <a:xfrm>
            <a:off x="4433838" y="4409042"/>
            <a:ext cx="1549271" cy="1477328"/>
            <a:chOff x="668087" y="4221088"/>
            <a:chExt cx="1549271" cy="1477328"/>
          </a:xfrm>
        </p:grpSpPr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027790A8-04FE-4645-8279-21938362D151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A3AA9C66-212B-4CCE-BE42-6F9A118E6F06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5" name="Pentagon 8">
            <a:extLst>
              <a:ext uri="{FF2B5EF4-FFF2-40B4-BE49-F238E27FC236}">
                <a16:creationId xmlns:a16="http://schemas.microsoft.com/office/drawing/2014/main" id="{7DF0AE9E-6C68-4C71-8E89-772E8A1A5294}"/>
              </a:ext>
            </a:extLst>
          </p:cNvPr>
          <p:cNvSpPr/>
          <p:nvPr/>
        </p:nvSpPr>
        <p:spPr>
          <a:xfrm rot="5400000">
            <a:off x="9754243" y="4087871"/>
            <a:ext cx="1224000" cy="82800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246" name="Text Placeholder 12">
            <a:extLst>
              <a:ext uri="{FF2B5EF4-FFF2-40B4-BE49-F238E27FC236}">
                <a16:creationId xmlns:a16="http://schemas.microsoft.com/office/drawing/2014/main" id="{6D91A8D4-1D92-44B6-8FAE-E54685BCD24B}"/>
              </a:ext>
            </a:extLst>
          </p:cNvPr>
          <p:cNvSpPr txBox="1">
            <a:spLocks/>
          </p:cNvSpPr>
          <p:nvPr/>
        </p:nvSpPr>
        <p:spPr>
          <a:xfrm>
            <a:off x="9969819" y="4222716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2019</a:t>
            </a:r>
          </a:p>
        </p:txBody>
      </p:sp>
      <p:grpSp>
        <p:nvGrpSpPr>
          <p:cNvPr id="247" name="Group 24">
            <a:extLst>
              <a:ext uri="{FF2B5EF4-FFF2-40B4-BE49-F238E27FC236}">
                <a16:creationId xmlns:a16="http://schemas.microsoft.com/office/drawing/2014/main" id="{AD8DD3F3-D912-456A-83BD-CE464431E454}"/>
              </a:ext>
            </a:extLst>
          </p:cNvPr>
          <p:cNvGrpSpPr/>
          <p:nvPr/>
        </p:nvGrpSpPr>
        <p:grpSpPr>
          <a:xfrm>
            <a:off x="9591609" y="2014477"/>
            <a:ext cx="1549271" cy="1477328"/>
            <a:chOff x="668087" y="4221088"/>
            <a:chExt cx="1549271" cy="1477328"/>
          </a:xfrm>
        </p:grpSpPr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EC0BFA19-FB69-4281-8B43-51D528E1DBA1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1A144FEC-7D79-4410-8BFF-849F9A7DAA88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140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2018-05-09T01:50:09Z</dcterms:modified>
</cp:coreProperties>
</file>