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20" name="AutoShape 12">
            <a:extLst>
              <a:ext uri="{FF2B5EF4-FFF2-40B4-BE49-F238E27FC236}">
                <a16:creationId xmlns:a16="http://schemas.microsoft.com/office/drawing/2014/main" id="{906A3120-06F1-49F0-8B13-8516D34FD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492" y="3309533"/>
            <a:ext cx="10331865" cy="1350150"/>
          </a:xfrm>
          <a:prstGeom prst="rightArrow">
            <a:avLst>
              <a:gd name="adj1" fmla="val 45285"/>
              <a:gd name="adj2" fmla="val 53565"/>
            </a:avLst>
          </a:prstGeom>
          <a:solidFill>
            <a:schemeClr val="bg1"/>
          </a:solidFill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1" name="AutoShape 12">
            <a:extLst>
              <a:ext uri="{FF2B5EF4-FFF2-40B4-BE49-F238E27FC236}">
                <a16:creationId xmlns:a16="http://schemas.microsoft.com/office/drawing/2014/main" id="{26882A02-E0E2-4D32-AEC2-C0F7083FB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0099" y="3137570"/>
            <a:ext cx="675075" cy="684246"/>
          </a:xfrm>
          <a:prstGeom prst="chevron">
            <a:avLst/>
          </a:prstGeom>
          <a:solidFill>
            <a:schemeClr val="accent4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322" name="AutoShape 12">
            <a:extLst>
              <a:ext uri="{FF2B5EF4-FFF2-40B4-BE49-F238E27FC236}">
                <a16:creationId xmlns:a16="http://schemas.microsoft.com/office/drawing/2014/main" id="{D299934C-6299-4AF1-BA46-1266A9EE5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683" y="4147399"/>
            <a:ext cx="675075" cy="684246"/>
          </a:xfrm>
          <a:prstGeom prst="chevron">
            <a:avLst/>
          </a:prstGeom>
          <a:solidFill>
            <a:schemeClr val="accent3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23" name="AutoShape 12">
            <a:extLst>
              <a:ext uri="{FF2B5EF4-FFF2-40B4-BE49-F238E27FC236}">
                <a16:creationId xmlns:a16="http://schemas.microsoft.com/office/drawing/2014/main" id="{5E9FEE2A-BB48-4EE8-A9C4-A8FDCC1DD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267" y="3137570"/>
            <a:ext cx="675075" cy="684246"/>
          </a:xfrm>
          <a:prstGeom prst="chevron">
            <a:avLst/>
          </a:prstGeom>
          <a:solidFill>
            <a:schemeClr val="accent2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324" name="AutoShape 12">
            <a:extLst>
              <a:ext uri="{FF2B5EF4-FFF2-40B4-BE49-F238E27FC236}">
                <a16:creationId xmlns:a16="http://schemas.microsoft.com/office/drawing/2014/main" id="{7D915CB2-6040-4092-9790-1C5C376C9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435" y="3137570"/>
            <a:ext cx="675075" cy="684246"/>
          </a:xfrm>
          <a:prstGeom prst="chevron">
            <a:avLst/>
          </a:prstGeom>
          <a:solidFill>
            <a:schemeClr val="accent6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325" name="AutoShape 12">
            <a:extLst>
              <a:ext uri="{FF2B5EF4-FFF2-40B4-BE49-F238E27FC236}">
                <a16:creationId xmlns:a16="http://schemas.microsoft.com/office/drawing/2014/main" id="{82390A98-D865-45DA-ABB6-091447D19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851" y="4147398"/>
            <a:ext cx="675075" cy="684246"/>
          </a:xfrm>
          <a:prstGeom prst="chevron">
            <a:avLst/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 dirty="0"/>
          </a:p>
        </p:txBody>
      </p:sp>
      <p:sp>
        <p:nvSpPr>
          <p:cNvPr id="326" name="TextBox 101">
            <a:extLst>
              <a:ext uri="{FF2B5EF4-FFF2-40B4-BE49-F238E27FC236}">
                <a16:creationId xmlns:a16="http://schemas.microsoft.com/office/drawing/2014/main" id="{27B46364-FD55-42CB-A135-A51989A317E9}"/>
              </a:ext>
            </a:extLst>
          </p:cNvPr>
          <p:cNvSpPr txBox="1"/>
          <p:nvPr/>
        </p:nvSpPr>
        <p:spPr>
          <a:xfrm>
            <a:off x="6811131" y="3138240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4"/>
                </a:solidFill>
              </a:rPr>
              <a:t>2017</a:t>
            </a:r>
            <a:endParaRPr lang="ko-KR" altLang="en-US" b="1" dirty="0">
              <a:solidFill>
                <a:schemeClr val="accent4"/>
              </a:solidFill>
            </a:endParaRPr>
          </a:p>
        </p:txBody>
      </p:sp>
      <p:sp>
        <p:nvSpPr>
          <p:cNvPr id="327" name="TextBox 103">
            <a:extLst>
              <a:ext uri="{FF2B5EF4-FFF2-40B4-BE49-F238E27FC236}">
                <a16:creationId xmlns:a16="http://schemas.microsoft.com/office/drawing/2014/main" id="{D265CDE1-AEB2-468B-9AE0-7D01FC800F21}"/>
              </a:ext>
            </a:extLst>
          </p:cNvPr>
          <p:cNvSpPr txBox="1"/>
          <p:nvPr/>
        </p:nvSpPr>
        <p:spPr>
          <a:xfrm>
            <a:off x="3952507" y="3138240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2"/>
                </a:solidFill>
              </a:rPr>
              <a:t>2015</a:t>
            </a:r>
            <a:endParaRPr lang="ko-KR" altLang="en-US" b="1" dirty="0">
              <a:solidFill>
                <a:schemeClr val="accent2"/>
              </a:solidFill>
            </a:endParaRPr>
          </a:p>
        </p:txBody>
      </p:sp>
      <p:sp>
        <p:nvSpPr>
          <p:cNvPr id="328" name="TextBox 101">
            <a:extLst>
              <a:ext uri="{FF2B5EF4-FFF2-40B4-BE49-F238E27FC236}">
                <a16:creationId xmlns:a16="http://schemas.microsoft.com/office/drawing/2014/main" id="{54452988-282E-45AC-A436-12580467AE3C}"/>
              </a:ext>
            </a:extLst>
          </p:cNvPr>
          <p:cNvSpPr txBox="1"/>
          <p:nvPr/>
        </p:nvSpPr>
        <p:spPr>
          <a:xfrm>
            <a:off x="2523195" y="4499338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1"/>
                </a:solidFill>
              </a:rPr>
              <a:t>2014</a:t>
            </a:r>
            <a:endParaRPr lang="ko-KR" altLang="en-US" b="1" dirty="0">
              <a:solidFill>
                <a:schemeClr val="accent1"/>
              </a:solidFill>
            </a:endParaRPr>
          </a:p>
        </p:txBody>
      </p:sp>
      <p:sp>
        <p:nvSpPr>
          <p:cNvPr id="329" name="TextBox 101">
            <a:extLst>
              <a:ext uri="{FF2B5EF4-FFF2-40B4-BE49-F238E27FC236}">
                <a16:creationId xmlns:a16="http://schemas.microsoft.com/office/drawing/2014/main" id="{B91F0A3C-4622-47CE-A62E-FDCC767D0216}"/>
              </a:ext>
            </a:extLst>
          </p:cNvPr>
          <p:cNvSpPr txBox="1"/>
          <p:nvPr/>
        </p:nvSpPr>
        <p:spPr>
          <a:xfrm>
            <a:off x="1093883" y="3138240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6"/>
                </a:solidFill>
              </a:rPr>
              <a:t>2013</a:t>
            </a:r>
            <a:endParaRPr lang="ko-KR" altLang="en-US" b="1" dirty="0">
              <a:solidFill>
                <a:schemeClr val="accent6"/>
              </a:solidFill>
            </a:endParaRPr>
          </a:p>
        </p:txBody>
      </p:sp>
      <p:sp>
        <p:nvSpPr>
          <p:cNvPr id="330" name="TextBox 101">
            <a:extLst>
              <a:ext uri="{FF2B5EF4-FFF2-40B4-BE49-F238E27FC236}">
                <a16:creationId xmlns:a16="http://schemas.microsoft.com/office/drawing/2014/main" id="{FA1143E4-8621-4B67-AFA1-6F101532566F}"/>
              </a:ext>
            </a:extLst>
          </p:cNvPr>
          <p:cNvSpPr txBox="1"/>
          <p:nvPr/>
        </p:nvSpPr>
        <p:spPr>
          <a:xfrm>
            <a:off x="5381819" y="4499338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3"/>
                </a:solidFill>
              </a:rPr>
              <a:t>2016</a:t>
            </a:r>
            <a:endParaRPr lang="ko-KR" altLang="en-US" b="1" dirty="0">
              <a:solidFill>
                <a:schemeClr val="accent3"/>
              </a:solidFill>
            </a:endParaRPr>
          </a:p>
        </p:txBody>
      </p:sp>
      <p:sp>
        <p:nvSpPr>
          <p:cNvPr id="331" name="TextBox 107">
            <a:extLst>
              <a:ext uri="{FF2B5EF4-FFF2-40B4-BE49-F238E27FC236}">
                <a16:creationId xmlns:a16="http://schemas.microsoft.com/office/drawing/2014/main" id="{69ADB48C-EB71-4EE9-9FA8-CF68B4EB75E7}"/>
              </a:ext>
            </a:extLst>
          </p:cNvPr>
          <p:cNvSpPr txBox="1"/>
          <p:nvPr/>
        </p:nvSpPr>
        <p:spPr>
          <a:xfrm>
            <a:off x="4112248" y="3754028"/>
            <a:ext cx="39703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Your Text Here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332" name="Rounded Rectangle 17">
            <a:extLst>
              <a:ext uri="{FF2B5EF4-FFF2-40B4-BE49-F238E27FC236}">
                <a16:creationId xmlns:a16="http://schemas.microsoft.com/office/drawing/2014/main" id="{B5E37AB8-60E0-4ADF-9186-7FFFD4066291}"/>
              </a:ext>
            </a:extLst>
          </p:cNvPr>
          <p:cNvSpPr/>
          <p:nvPr/>
        </p:nvSpPr>
        <p:spPr>
          <a:xfrm>
            <a:off x="1146228" y="1815226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33" name="Group 18">
            <a:extLst>
              <a:ext uri="{FF2B5EF4-FFF2-40B4-BE49-F238E27FC236}">
                <a16:creationId xmlns:a16="http://schemas.microsoft.com/office/drawing/2014/main" id="{F6FF2F47-6A74-4C3C-B200-00446E03E18F}"/>
              </a:ext>
            </a:extLst>
          </p:cNvPr>
          <p:cNvGrpSpPr/>
          <p:nvPr/>
        </p:nvGrpSpPr>
        <p:grpSpPr>
          <a:xfrm>
            <a:off x="1188332" y="1936962"/>
            <a:ext cx="1651264" cy="1020095"/>
            <a:chOff x="1991545" y="1787142"/>
            <a:chExt cx="875937" cy="1020095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14F7CCB3-00BD-4DD9-A7FA-3BE22C255FC9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2DF11DFA-98C7-48DA-9C43-56DA3D1FBE56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6" name="Rounded Rectangle 21">
            <a:extLst>
              <a:ext uri="{FF2B5EF4-FFF2-40B4-BE49-F238E27FC236}">
                <a16:creationId xmlns:a16="http://schemas.microsoft.com/office/drawing/2014/main" id="{A3420177-0C09-4A59-9CF0-CDF993B9F9E7}"/>
              </a:ext>
            </a:extLst>
          </p:cNvPr>
          <p:cNvSpPr/>
          <p:nvPr/>
        </p:nvSpPr>
        <p:spPr>
          <a:xfrm>
            <a:off x="3950306" y="1815226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37" name="Group 22">
            <a:extLst>
              <a:ext uri="{FF2B5EF4-FFF2-40B4-BE49-F238E27FC236}">
                <a16:creationId xmlns:a16="http://schemas.microsoft.com/office/drawing/2014/main" id="{2050C8A0-F819-4D89-8339-FA90AEDCAEAC}"/>
              </a:ext>
            </a:extLst>
          </p:cNvPr>
          <p:cNvGrpSpPr/>
          <p:nvPr/>
        </p:nvGrpSpPr>
        <p:grpSpPr>
          <a:xfrm>
            <a:off x="3993452" y="1936962"/>
            <a:ext cx="1651264" cy="1020095"/>
            <a:chOff x="1991545" y="1787142"/>
            <a:chExt cx="875937" cy="1020095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0CC0EEDA-780E-4C67-8853-880EA1AD9E8D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47DB8EB7-7800-49BC-8C96-B5944D1B3ABC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0" name="Rounded Rectangle 25">
            <a:extLst>
              <a:ext uri="{FF2B5EF4-FFF2-40B4-BE49-F238E27FC236}">
                <a16:creationId xmlns:a16="http://schemas.microsoft.com/office/drawing/2014/main" id="{F9DC1810-EAB6-4673-8758-C76270C130B0}"/>
              </a:ext>
            </a:extLst>
          </p:cNvPr>
          <p:cNvSpPr/>
          <p:nvPr/>
        </p:nvSpPr>
        <p:spPr>
          <a:xfrm>
            <a:off x="6754384" y="1815226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1" name="Group 26">
            <a:extLst>
              <a:ext uri="{FF2B5EF4-FFF2-40B4-BE49-F238E27FC236}">
                <a16:creationId xmlns:a16="http://schemas.microsoft.com/office/drawing/2014/main" id="{6DCF34BF-9B4B-499E-B1A5-F4168B21C685}"/>
              </a:ext>
            </a:extLst>
          </p:cNvPr>
          <p:cNvGrpSpPr/>
          <p:nvPr/>
        </p:nvGrpSpPr>
        <p:grpSpPr>
          <a:xfrm>
            <a:off x="6798572" y="1936962"/>
            <a:ext cx="1651264" cy="1020095"/>
            <a:chOff x="1991545" y="1787142"/>
            <a:chExt cx="875937" cy="1020095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AA689604-E081-4CA9-99DC-49F33A27C973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37324CDF-A3DA-46EC-BBE7-7973CE50CD72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4" name="Rounded Rectangle 29">
            <a:extLst>
              <a:ext uri="{FF2B5EF4-FFF2-40B4-BE49-F238E27FC236}">
                <a16:creationId xmlns:a16="http://schemas.microsoft.com/office/drawing/2014/main" id="{25FE2729-42BF-4EA1-B3F9-56B0BD9E2122}"/>
              </a:ext>
            </a:extLst>
          </p:cNvPr>
          <p:cNvSpPr/>
          <p:nvPr/>
        </p:nvSpPr>
        <p:spPr>
          <a:xfrm>
            <a:off x="5352345" y="4917322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45" name="Group 30">
            <a:extLst>
              <a:ext uri="{FF2B5EF4-FFF2-40B4-BE49-F238E27FC236}">
                <a16:creationId xmlns:a16="http://schemas.microsoft.com/office/drawing/2014/main" id="{AB060EE7-F975-4DF4-B7C6-21D63D4490A1}"/>
              </a:ext>
            </a:extLst>
          </p:cNvPr>
          <p:cNvGrpSpPr/>
          <p:nvPr/>
        </p:nvGrpSpPr>
        <p:grpSpPr>
          <a:xfrm>
            <a:off x="5396012" y="5009404"/>
            <a:ext cx="1651264" cy="1020095"/>
            <a:chOff x="1991545" y="1787142"/>
            <a:chExt cx="875937" cy="1020095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189FBDAF-BCFB-428F-9474-7D07662D3315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C2B536C4-3547-4D52-BCE7-011D7B0E3060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8" name="Rounded Rectangle 33">
            <a:extLst>
              <a:ext uri="{FF2B5EF4-FFF2-40B4-BE49-F238E27FC236}">
                <a16:creationId xmlns:a16="http://schemas.microsoft.com/office/drawing/2014/main" id="{FA58BA09-15F2-41DE-91E6-A07F4FEA0D4B}"/>
              </a:ext>
            </a:extLst>
          </p:cNvPr>
          <p:cNvSpPr/>
          <p:nvPr/>
        </p:nvSpPr>
        <p:spPr>
          <a:xfrm>
            <a:off x="2548267" y="4906718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49" name="Group 34">
            <a:extLst>
              <a:ext uri="{FF2B5EF4-FFF2-40B4-BE49-F238E27FC236}">
                <a16:creationId xmlns:a16="http://schemas.microsoft.com/office/drawing/2014/main" id="{9F635E4F-0D3D-4795-91D9-5B2ED1FCE086}"/>
              </a:ext>
            </a:extLst>
          </p:cNvPr>
          <p:cNvGrpSpPr/>
          <p:nvPr/>
        </p:nvGrpSpPr>
        <p:grpSpPr>
          <a:xfrm>
            <a:off x="2590892" y="5009404"/>
            <a:ext cx="1651264" cy="1020095"/>
            <a:chOff x="1991545" y="1787142"/>
            <a:chExt cx="875937" cy="1020095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9A41B57A-1256-4894-AA47-455B638C4060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52D81376-B445-4BEC-B56A-8575E514FD7D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2" name="AutoShape 12">
            <a:extLst>
              <a:ext uri="{FF2B5EF4-FFF2-40B4-BE49-F238E27FC236}">
                <a16:creationId xmlns:a16="http://schemas.microsoft.com/office/drawing/2014/main" id="{E255ABBA-FE06-44B0-9F41-E1B9206D6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516" y="4146730"/>
            <a:ext cx="675075" cy="684246"/>
          </a:xfrm>
          <a:prstGeom prst="chevron">
            <a:avLst/>
          </a:prstGeom>
          <a:solidFill>
            <a:schemeClr val="accent5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353" name="TextBox 101">
            <a:extLst>
              <a:ext uri="{FF2B5EF4-FFF2-40B4-BE49-F238E27FC236}">
                <a16:creationId xmlns:a16="http://schemas.microsoft.com/office/drawing/2014/main" id="{CA4EEFAB-662C-45F8-BF20-5F4132AD4E39}"/>
              </a:ext>
            </a:extLst>
          </p:cNvPr>
          <p:cNvSpPr txBox="1"/>
          <p:nvPr/>
        </p:nvSpPr>
        <p:spPr>
          <a:xfrm>
            <a:off x="8240445" y="4498669"/>
            <a:ext cx="9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5"/>
                </a:solidFill>
              </a:rPr>
              <a:t>2018</a:t>
            </a:r>
            <a:endParaRPr lang="ko-KR" altLang="en-US" b="1" dirty="0">
              <a:solidFill>
                <a:schemeClr val="accent5"/>
              </a:solidFill>
            </a:endParaRPr>
          </a:p>
        </p:txBody>
      </p:sp>
      <p:sp>
        <p:nvSpPr>
          <p:cNvPr id="354" name="Rounded Rectangle 29">
            <a:extLst>
              <a:ext uri="{FF2B5EF4-FFF2-40B4-BE49-F238E27FC236}">
                <a16:creationId xmlns:a16="http://schemas.microsoft.com/office/drawing/2014/main" id="{51E32359-F6DB-4AF6-A804-722AD8737D79}"/>
              </a:ext>
            </a:extLst>
          </p:cNvPr>
          <p:cNvSpPr/>
          <p:nvPr/>
        </p:nvSpPr>
        <p:spPr>
          <a:xfrm>
            <a:off x="8156422" y="4916653"/>
            <a:ext cx="1728000" cy="1224000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55" name="Group 30">
            <a:extLst>
              <a:ext uri="{FF2B5EF4-FFF2-40B4-BE49-F238E27FC236}">
                <a16:creationId xmlns:a16="http://schemas.microsoft.com/office/drawing/2014/main" id="{3A7C5F42-B3CA-4C5D-8EA7-7CAE65F7A453}"/>
              </a:ext>
            </a:extLst>
          </p:cNvPr>
          <p:cNvGrpSpPr/>
          <p:nvPr/>
        </p:nvGrpSpPr>
        <p:grpSpPr>
          <a:xfrm>
            <a:off x="8201132" y="5008735"/>
            <a:ext cx="1651264" cy="1020095"/>
            <a:chOff x="1991545" y="1787142"/>
            <a:chExt cx="875937" cy="1020095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D7BD0485-28CB-46DE-9906-74CDA00B6C2D}"/>
                </a:ext>
              </a:extLst>
            </p:cNvPr>
            <p:cNvSpPr txBox="1"/>
            <p:nvPr/>
          </p:nvSpPr>
          <p:spPr>
            <a:xfrm>
              <a:off x="1991545" y="1787142"/>
              <a:ext cx="8759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4DA6CD81-A377-442F-83BE-05D808A8DB93}"/>
                </a:ext>
              </a:extLst>
            </p:cNvPr>
            <p:cNvSpPr txBox="1"/>
            <p:nvPr/>
          </p:nvSpPr>
          <p:spPr>
            <a:xfrm>
              <a:off x="1991545" y="1976240"/>
              <a:ext cx="8759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107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2018-05-15T02:32:48Z</dcterms:modified>
</cp:coreProperties>
</file>