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96BB4CD4-6FC7-49FF-8924-4B6FC2F5A9D0}"/>
              </a:ext>
            </a:extLst>
          </p:cNvPr>
          <p:cNvGrpSpPr/>
          <p:nvPr/>
        </p:nvGrpSpPr>
        <p:grpSpPr>
          <a:xfrm>
            <a:off x="3847083" y="1788587"/>
            <a:ext cx="4472740" cy="4341629"/>
            <a:chOff x="2323083" y="1750735"/>
            <a:chExt cx="4472740" cy="4341629"/>
          </a:xfrm>
        </p:grpSpPr>
        <p:sp>
          <p:nvSpPr>
            <p:cNvPr id="6" name="Oval 2">
              <a:extLst>
                <a:ext uri="{FF2B5EF4-FFF2-40B4-BE49-F238E27FC236}">
                  <a16:creationId xmlns:a16="http://schemas.microsoft.com/office/drawing/2014/main" id="{831BF6E6-2A6C-4829-A984-AF0C5E960D43}"/>
                </a:ext>
              </a:extLst>
            </p:cNvPr>
            <p:cNvSpPr/>
            <p:nvPr/>
          </p:nvSpPr>
          <p:spPr>
            <a:xfrm>
              <a:off x="2388990" y="1750735"/>
              <a:ext cx="4341629" cy="4341629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Oval 3">
              <a:extLst>
                <a:ext uri="{FF2B5EF4-FFF2-40B4-BE49-F238E27FC236}">
                  <a16:creationId xmlns:a16="http://schemas.microsoft.com/office/drawing/2014/main" id="{6E60BD8F-854C-4F3B-AD84-8E9D68AF42A6}"/>
                </a:ext>
              </a:extLst>
            </p:cNvPr>
            <p:cNvSpPr/>
            <p:nvPr/>
          </p:nvSpPr>
          <p:spPr>
            <a:xfrm>
              <a:off x="2323083" y="3867495"/>
              <a:ext cx="131813" cy="131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4">
              <a:extLst>
                <a:ext uri="{FF2B5EF4-FFF2-40B4-BE49-F238E27FC236}">
                  <a16:creationId xmlns:a16="http://schemas.microsoft.com/office/drawing/2014/main" id="{F5A4ACCC-8E69-475D-8901-EB336CE75DB5}"/>
                </a:ext>
              </a:extLst>
            </p:cNvPr>
            <p:cNvSpPr/>
            <p:nvPr/>
          </p:nvSpPr>
          <p:spPr>
            <a:xfrm>
              <a:off x="3472176" y="5748785"/>
              <a:ext cx="131813" cy="13181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6FBDD845-6076-48A3-B01D-04688871CDA6}"/>
                </a:ext>
              </a:extLst>
            </p:cNvPr>
            <p:cNvSpPr/>
            <p:nvPr/>
          </p:nvSpPr>
          <p:spPr>
            <a:xfrm>
              <a:off x="5627959" y="5731201"/>
              <a:ext cx="131813" cy="1318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6">
              <a:extLst>
                <a:ext uri="{FF2B5EF4-FFF2-40B4-BE49-F238E27FC236}">
                  <a16:creationId xmlns:a16="http://schemas.microsoft.com/office/drawing/2014/main" id="{A6F2C732-957A-4089-A1B5-DCFBBDEE7436}"/>
                </a:ext>
              </a:extLst>
            </p:cNvPr>
            <p:cNvSpPr/>
            <p:nvPr/>
          </p:nvSpPr>
          <p:spPr>
            <a:xfrm>
              <a:off x="6664010" y="3867495"/>
              <a:ext cx="131813" cy="13181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06CBE43B-D674-4BDF-8ECC-E1B8A4F85240}"/>
                </a:ext>
              </a:extLst>
            </p:cNvPr>
            <p:cNvSpPr/>
            <p:nvPr/>
          </p:nvSpPr>
          <p:spPr>
            <a:xfrm>
              <a:off x="5619167" y="1965330"/>
              <a:ext cx="131813" cy="13181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8">
              <a:extLst>
                <a:ext uri="{FF2B5EF4-FFF2-40B4-BE49-F238E27FC236}">
                  <a16:creationId xmlns:a16="http://schemas.microsoft.com/office/drawing/2014/main" id="{8F3C313B-956F-4A39-9062-EE75CE29834C}"/>
                </a:ext>
              </a:extLst>
            </p:cNvPr>
            <p:cNvSpPr/>
            <p:nvPr/>
          </p:nvSpPr>
          <p:spPr>
            <a:xfrm>
              <a:off x="3454592" y="1965330"/>
              <a:ext cx="131813" cy="1318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13" name="Straight Arrow Connector 9">
            <a:extLst>
              <a:ext uri="{FF2B5EF4-FFF2-40B4-BE49-F238E27FC236}">
                <a16:creationId xmlns:a16="http://schemas.microsoft.com/office/drawing/2014/main" id="{F4C72D5A-DA5D-4771-ABB3-A5F7BBFB5CBE}"/>
              </a:ext>
            </a:extLst>
          </p:cNvPr>
          <p:cNvCxnSpPr/>
          <p:nvPr/>
        </p:nvCxnSpPr>
        <p:spPr>
          <a:xfrm>
            <a:off x="4738541" y="3186405"/>
            <a:ext cx="2705493" cy="154599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0">
            <a:extLst>
              <a:ext uri="{FF2B5EF4-FFF2-40B4-BE49-F238E27FC236}">
                <a16:creationId xmlns:a16="http://schemas.microsoft.com/office/drawing/2014/main" id="{83E2BA47-0BE6-40A5-A0C9-330A191874E3}"/>
              </a:ext>
            </a:extLst>
          </p:cNvPr>
          <p:cNvCxnSpPr>
            <a:endCxn id="17" idx="4"/>
          </p:cNvCxnSpPr>
          <p:nvPr/>
        </p:nvCxnSpPr>
        <p:spPr>
          <a:xfrm>
            <a:off x="6077147" y="2403979"/>
            <a:ext cx="10279" cy="3158254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1">
            <a:extLst>
              <a:ext uri="{FF2B5EF4-FFF2-40B4-BE49-F238E27FC236}">
                <a16:creationId xmlns:a16="http://schemas.microsoft.com/office/drawing/2014/main" id="{47A7D286-1670-4045-BFE4-B0FDBC9D89B4}"/>
              </a:ext>
            </a:extLst>
          </p:cNvPr>
          <p:cNvCxnSpPr/>
          <p:nvPr/>
        </p:nvCxnSpPr>
        <p:spPr>
          <a:xfrm flipH="1">
            <a:off x="4757396" y="3176977"/>
            <a:ext cx="2648931" cy="155542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4">
            <a:extLst>
              <a:ext uri="{FF2B5EF4-FFF2-40B4-BE49-F238E27FC236}">
                <a16:creationId xmlns:a16="http://schemas.microsoft.com/office/drawing/2014/main" id="{B8486A6A-769B-4590-96AD-89CEDDF449E2}"/>
              </a:ext>
            </a:extLst>
          </p:cNvPr>
          <p:cNvSpPr/>
          <p:nvPr/>
        </p:nvSpPr>
        <p:spPr>
          <a:xfrm>
            <a:off x="5451067" y="3316547"/>
            <a:ext cx="1272716" cy="12727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Donut 15">
            <a:extLst>
              <a:ext uri="{FF2B5EF4-FFF2-40B4-BE49-F238E27FC236}">
                <a16:creationId xmlns:a16="http://schemas.microsoft.com/office/drawing/2014/main" id="{A1D80E65-8BDD-41D7-8BF2-93F73C3BBAFA}"/>
              </a:ext>
            </a:extLst>
          </p:cNvPr>
          <p:cNvSpPr/>
          <p:nvPr/>
        </p:nvSpPr>
        <p:spPr>
          <a:xfrm>
            <a:off x="4478097" y="2343577"/>
            <a:ext cx="3218656" cy="3218656"/>
          </a:xfrm>
          <a:prstGeom prst="donut">
            <a:avLst>
              <a:gd name="adj" fmla="val 448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8" name="Group 16">
            <a:extLst>
              <a:ext uri="{FF2B5EF4-FFF2-40B4-BE49-F238E27FC236}">
                <a16:creationId xmlns:a16="http://schemas.microsoft.com/office/drawing/2014/main" id="{BA104717-B490-4DB0-81D2-DD68E0A75393}"/>
              </a:ext>
            </a:extLst>
          </p:cNvPr>
          <p:cNvGrpSpPr/>
          <p:nvPr/>
        </p:nvGrpSpPr>
        <p:grpSpPr>
          <a:xfrm>
            <a:off x="4051495" y="1918679"/>
            <a:ext cx="4068452" cy="4068452"/>
            <a:chOff x="2527495" y="1880828"/>
            <a:chExt cx="4068452" cy="4068452"/>
          </a:xfrm>
        </p:grpSpPr>
        <p:sp>
          <p:nvSpPr>
            <p:cNvPr id="19" name="Block Arc 17">
              <a:extLst>
                <a:ext uri="{FF2B5EF4-FFF2-40B4-BE49-F238E27FC236}">
                  <a16:creationId xmlns:a16="http://schemas.microsoft.com/office/drawing/2014/main" id="{F9910F8E-D226-4CA1-A1C6-F43774A7002F}"/>
                </a:ext>
              </a:extLst>
            </p:cNvPr>
            <p:cNvSpPr/>
            <p:nvPr/>
          </p:nvSpPr>
          <p:spPr>
            <a:xfrm rot="199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Block Arc 18">
              <a:extLst>
                <a:ext uri="{FF2B5EF4-FFF2-40B4-BE49-F238E27FC236}">
                  <a16:creationId xmlns:a16="http://schemas.microsoft.com/office/drawing/2014/main" id="{A50FF15A-456D-4EF3-8BEE-28C0488381FE}"/>
                </a:ext>
              </a:extLst>
            </p:cNvPr>
            <p:cNvSpPr/>
            <p:nvPr/>
          </p:nvSpPr>
          <p:spPr>
            <a:xfrm rot="163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Block Arc 19">
              <a:extLst>
                <a:ext uri="{FF2B5EF4-FFF2-40B4-BE49-F238E27FC236}">
                  <a16:creationId xmlns:a16="http://schemas.microsoft.com/office/drawing/2014/main" id="{66665F16-357E-4536-B2E1-E6C82B5336FB}"/>
                </a:ext>
              </a:extLst>
            </p:cNvPr>
            <p:cNvSpPr/>
            <p:nvPr/>
          </p:nvSpPr>
          <p:spPr>
            <a:xfrm rot="127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Block Arc 20">
              <a:extLst>
                <a:ext uri="{FF2B5EF4-FFF2-40B4-BE49-F238E27FC236}">
                  <a16:creationId xmlns:a16="http://schemas.microsoft.com/office/drawing/2014/main" id="{084D769B-31FD-4484-B9B0-D7FEA208C195}"/>
                </a:ext>
              </a:extLst>
            </p:cNvPr>
            <p:cNvSpPr/>
            <p:nvPr/>
          </p:nvSpPr>
          <p:spPr>
            <a:xfrm rot="91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Block Arc 21">
              <a:extLst>
                <a:ext uri="{FF2B5EF4-FFF2-40B4-BE49-F238E27FC236}">
                  <a16:creationId xmlns:a16="http://schemas.microsoft.com/office/drawing/2014/main" id="{12FF3314-B1A7-40DE-9578-C5995FD82C23}"/>
                </a:ext>
              </a:extLst>
            </p:cNvPr>
            <p:cNvSpPr/>
            <p:nvPr/>
          </p:nvSpPr>
          <p:spPr>
            <a:xfrm rot="55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Block Arc 22">
              <a:extLst>
                <a:ext uri="{FF2B5EF4-FFF2-40B4-BE49-F238E27FC236}">
                  <a16:creationId xmlns:a16="http://schemas.microsoft.com/office/drawing/2014/main" id="{CDA50885-B360-4844-B069-0643BD88A38F}"/>
                </a:ext>
              </a:extLst>
            </p:cNvPr>
            <p:cNvSpPr/>
            <p:nvPr/>
          </p:nvSpPr>
          <p:spPr>
            <a:xfrm rot="1920000">
              <a:off x="2527495" y="1880828"/>
              <a:ext cx="4068452" cy="4068452"/>
            </a:xfrm>
            <a:prstGeom prst="blockArc">
              <a:avLst>
                <a:gd name="adj1" fmla="val 10800000"/>
                <a:gd name="adj2" fmla="val 14124484"/>
                <a:gd name="adj3" fmla="val 283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30">
            <a:extLst>
              <a:ext uri="{FF2B5EF4-FFF2-40B4-BE49-F238E27FC236}">
                <a16:creationId xmlns:a16="http://schemas.microsoft.com/office/drawing/2014/main" id="{269592CB-46FD-414F-9F2A-263F493984C5}"/>
              </a:ext>
            </a:extLst>
          </p:cNvPr>
          <p:cNvGrpSpPr/>
          <p:nvPr/>
        </p:nvGrpSpPr>
        <p:grpSpPr>
          <a:xfrm>
            <a:off x="1412708" y="1721943"/>
            <a:ext cx="2829600" cy="923330"/>
            <a:chOff x="2551706" y="4283314"/>
            <a:chExt cx="1682085" cy="92333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3B5DA76-1F71-4609-9E46-EE4EFA4F037F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52CCE7-CAE8-4EBF-9385-4A2AA6A0976C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39">
            <a:extLst>
              <a:ext uri="{FF2B5EF4-FFF2-40B4-BE49-F238E27FC236}">
                <a16:creationId xmlns:a16="http://schemas.microsoft.com/office/drawing/2014/main" id="{C20F09F8-5D63-40E3-86F1-2EDD4E962D23}"/>
              </a:ext>
            </a:extLst>
          </p:cNvPr>
          <p:cNvGrpSpPr/>
          <p:nvPr/>
        </p:nvGrpSpPr>
        <p:grpSpPr>
          <a:xfrm>
            <a:off x="7951175" y="1721943"/>
            <a:ext cx="2829600" cy="923330"/>
            <a:chOff x="2551706" y="4283314"/>
            <a:chExt cx="1682085" cy="9233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EBACD2D-4E50-423F-B2BA-241F47995547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024FCDC-4F46-449E-967E-8F99CC2317D5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68C33188-9D58-40D8-8307-26990AAC68D6}"/>
              </a:ext>
            </a:extLst>
          </p:cNvPr>
          <p:cNvGrpSpPr/>
          <p:nvPr/>
        </p:nvGrpSpPr>
        <p:grpSpPr>
          <a:xfrm>
            <a:off x="788400" y="3459840"/>
            <a:ext cx="2829600" cy="923330"/>
            <a:chOff x="2551706" y="4283314"/>
            <a:chExt cx="1682085" cy="9233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59F2457-37BD-4482-9764-906BA07FE85A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D5270F3-CBED-4B4D-922F-A02AEA541059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42">
            <a:extLst>
              <a:ext uri="{FF2B5EF4-FFF2-40B4-BE49-F238E27FC236}">
                <a16:creationId xmlns:a16="http://schemas.microsoft.com/office/drawing/2014/main" id="{18DBFF37-0BF7-4814-AFCD-CF19C5C809D8}"/>
              </a:ext>
            </a:extLst>
          </p:cNvPr>
          <p:cNvGrpSpPr/>
          <p:nvPr/>
        </p:nvGrpSpPr>
        <p:grpSpPr>
          <a:xfrm>
            <a:off x="8575482" y="3459840"/>
            <a:ext cx="2829600" cy="923330"/>
            <a:chOff x="2551706" y="4283314"/>
            <a:chExt cx="1682085" cy="923330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B97ADE9-7F04-48A2-AE75-6CB12C408197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95BA24F-44B8-497A-9D7A-E2FBFA346629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1224C18-03A7-4A6E-ABA6-D16E8665D366}"/>
              </a:ext>
            </a:extLst>
          </p:cNvPr>
          <p:cNvGrpSpPr/>
          <p:nvPr/>
        </p:nvGrpSpPr>
        <p:grpSpPr>
          <a:xfrm>
            <a:off x="1373354" y="5197737"/>
            <a:ext cx="2829600" cy="923330"/>
            <a:chOff x="2551706" y="4283314"/>
            <a:chExt cx="1682085" cy="923330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B60FD7B-1A56-46DE-840B-16D736E9C433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E57B315-05D9-42F5-B72F-2FBC9F2F82FE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45">
            <a:extLst>
              <a:ext uri="{FF2B5EF4-FFF2-40B4-BE49-F238E27FC236}">
                <a16:creationId xmlns:a16="http://schemas.microsoft.com/office/drawing/2014/main" id="{284D6840-C2E0-4E58-91F7-006D461791E9}"/>
              </a:ext>
            </a:extLst>
          </p:cNvPr>
          <p:cNvGrpSpPr/>
          <p:nvPr/>
        </p:nvGrpSpPr>
        <p:grpSpPr>
          <a:xfrm>
            <a:off x="7990529" y="5197737"/>
            <a:ext cx="2829600" cy="923330"/>
            <a:chOff x="2551706" y="4283314"/>
            <a:chExt cx="1682085" cy="923330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F04DE91-FD3D-4BF0-AEC6-FCC12A978BF3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735506C-7532-412C-B51A-3BC43D0F9498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" name="Parallelogram 15">
            <a:extLst>
              <a:ext uri="{FF2B5EF4-FFF2-40B4-BE49-F238E27FC236}">
                <a16:creationId xmlns:a16="http://schemas.microsoft.com/office/drawing/2014/main" id="{C74B8913-4B34-4B87-9411-B91362044D3C}"/>
              </a:ext>
            </a:extLst>
          </p:cNvPr>
          <p:cNvSpPr/>
          <p:nvPr/>
        </p:nvSpPr>
        <p:spPr>
          <a:xfrm flipH="1">
            <a:off x="5186683" y="5037965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Rectangle 30">
            <a:extLst>
              <a:ext uri="{FF2B5EF4-FFF2-40B4-BE49-F238E27FC236}">
                <a16:creationId xmlns:a16="http://schemas.microsoft.com/office/drawing/2014/main" id="{227B362D-748C-4DBB-ABB3-885503F8093D}"/>
              </a:ext>
            </a:extLst>
          </p:cNvPr>
          <p:cNvSpPr/>
          <p:nvPr/>
        </p:nvSpPr>
        <p:spPr>
          <a:xfrm>
            <a:off x="4482949" y="3794764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Rectangle 16">
            <a:extLst>
              <a:ext uri="{FF2B5EF4-FFF2-40B4-BE49-F238E27FC236}">
                <a16:creationId xmlns:a16="http://schemas.microsoft.com/office/drawing/2014/main" id="{53AD59D4-1851-4274-8BD2-6B0BE896AC2A}"/>
              </a:ext>
            </a:extLst>
          </p:cNvPr>
          <p:cNvSpPr/>
          <p:nvPr/>
        </p:nvSpPr>
        <p:spPr>
          <a:xfrm rot="2700000">
            <a:off x="5190699" y="249092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Rectangle 130">
            <a:extLst>
              <a:ext uri="{FF2B5EF4-FFF2-40B4-BE49-F238E27FC236}">
                <a16:creationId xmlns:a16="http://schemas.microsoft.com/office/drawing/2014/main" id="{730F70CE-A628-4EA2-93FD-48B59AB6D1C5}"/>
              </a:ext>
            </a:extLst>
          </p:cNvPr>
          <p:cNvSpPr/>
          <p:nvPr/>
        </p:nvSpPr>
        <p:spPr>
          <a:xfrm>
            <a:off x="6642223" y="5031852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B8A28F6A-EBB6-476F-917C-64CB9868BCCF}"/>
              </a:ext>
            </a:extLst>
          </p:cNvPr>
          <p:cNvSpPr/>
          <p:nvPr/>
        </p:nvSpPr>
        <p:spPr>
          <a:xfrm>
            <a:off x="7409171" y="3736839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Round Same Side Corner Rectangle 36">
            <a:extLst>
              <a:ext uri="{FF2B5EF4-FFF2-40B4-BE49-F238E27FC236}">
                <a16:creationId xmlns:a16="http://schemas.microsoft.com/office/drawing/2014/main" id="{5E950880-BE2F-4AB6-B4FF-6BE8113F4849}"/>
              </a:ext>
            </a:extLst>
          </p:cNvPr>
          <p:cNvSpPr>
            <a:spLocks noChangeAspect="1"/>
          </p:cNvSpPr>
          <p:nvPr/>
        </p:nvSpPr>
        <p:spPr>
          <a:xfrm>
            <a:off x="6620218" y="2535210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0E988129-5F1F-4580-9D78-C4D8DDF535AF}"/>
              </a:ext>
            </a:extLst>
          </p:cNvPr>
          <p:cNvSpPr>
            <a:spLocks noChangeAspect="1"/>
          </p:cNvSpPr>
          <p:nvPr/>
        </p:nvSpPr>
        <p:spPr>
          <a:xfrm>
            <a:off x="5840391" y="3696094"/>
            <a:ext cx="523345" cy="52771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2018-05-01T01:13:37Z</dcterms:modified>
</cp:coreProperties>
</file>