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05" name="Group 1">
            <a:extLst>
              <a:ext uri="{FF2B5EF4-FFF2-40B4-BE49-F238E27FC236}">
                <a16:creationId xmlns:a16="http://schemas.microsoft.com/office/drawing/2014/main" id="{6836179F-89EA-4133-8DBC-53129C819725}"/>
              </a:ext>
            </a:extLst>
          </p:cNvPr>
          <p:cNvGrpSpPr/>
          <p:nvPr/>
        </p:nvGrpSpPr>
        <p:grpSpPr>
          <a:xfrm>
            <a:off x="5453438" y="1828881"/>
            <a:ext cx="1289518" cy="4225084"/>
            <a:chOff x="3850310" y="1776627"/>
            <a:chExt cx="1289518" cy="4225084"/>
          </a:xfrm>
          <a:solidFill>
            <a:schemeClr val="bg1"/>
          </a:solidFill>
        </p:grpSpPr>
        <p:sp>
          <p:nvSpPr>
            <p:cNvPr id="306" name="Hexagon 2">
              <a:extLst>
                <a:ext uri="{FF2B5EF4-FFF2-40B4-BE49-F238E27FC236}">
                  <a16:creationId xmlns:a16="http://schemas.microsoft.com/office/drawing/2014/main" id="{5F94E271-3F92-4492-8D03-D126B7667E1D}"/>
                </a:ext>
              </a:extLst>
            </p:cNvPr>
            <p:cNvSpPr/>
            <p:nvPr/>
          </p:nvSpPr>
          <p:spPr>
            <a:xfrm rot="5400000">
              <a:off x="4231727" y="4278982"/>
              <a:ext cx="975367" cy="840835"/>
            </a:xfrm>
            <a:prstGeom prst="hexagon">
              <a:avLst/>
            </a:prstGeom>
            <a:grpFill/>
            <a:ln w="635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307" name="Hexagon 3">
              <a:extLst>
                <a:ext uri="{FF2B5EF4-FFF2-40B4-BE49-F238E27FC236}">
                  <a16:creationId xmlns:a16="http://schemas.microsoft.com/office/drawing/2014/main" id="{EF5D84AE-AE4E-4666-B215-9777490A8551}"/>
                </a:ext>
              </a:extLst>
            </p:cNvPr>
            <p:cNvSpPr/>
            <p:nvPr/>
          </p:nvSpPr>
          <p:spPr>
            <a:xfrm rot="5400000">
              <a:off x="4231727" y="2649728"/>
              <a:ext cx="975367" cy="840835"/>
            </a:xfrm>
            <a:prstGeom prst="hexagon">
              <a:avLst/>
            </a:prstGeom>
            <a:grpFill/>
            <a:ln w="635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308" name="Hexagon 4">
              <a:extLst>
                <a:ext uri="{FF2B5EF4-FFF2-40B4-BE49-F238E27FC236}">
                  <a16:creationId xmlns:a16="http://schemas.microsoft.com/office/drawing/2014/main" id="{A4F901FF-5A60-4CF6-A87E-3CA86DFE40AE}"/>
                </a:ext>
              </a:extLst>
            </p:cNvPr>
            <p:cNvSpPr/>
            <p:nvPr/>
          </p:nvSpPr>
          <p:spPr>
            <a:xfrm rot="5400000">
              <a:off x="3783044" y="3473147"/>
              <a:ext cx="975367" cy="840835"/>
            </a:xfrm>
            <a:prstGeom prst="hexagon">
              <a:avLst/>
            </a:prstGeom>
            <a:grpFill/>
            <a:ln w="635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309" name="Hexagon 5">
              <a:extLst>
                <a:ext uri="{FF2B5EF4-FFF2-40B4-BE49-F238E27FC236}">
                  <a16:creationId xmlns:a16="http://schemas.microsoft.com/office/drawing/2014/main" id="{183DF03C-518B-4D5A-AB09-7B1E9CDCF733}"/>
                </a:ext>
              </a:extLst>
            </p:cNvPr>
            <p:cNvSpPr/>
            <p:nvPr/>
          </p:nvSpPr>
          <p:spPr>
            <a:xfrm rot="5400000">
              <a:off x="3783044" y="1843893"/>
              <a:ext cx="975367" cy="840835"/>
            </a:xfrm>
            <a:prstGeom prst="hexagon">
              <a:avLst/>
            </a:prstGeom>
            <a:grpFill/>
            <a:ln w="635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310" name="Hexagon 6">
              <a:extLst>
                <a:ext uri="{FF2B5EF4-FFF2-40B4-BE49-F238E27FC236}">
                  <a16:creationId xmlns:a16="http://schemas.microsoft.com/office/drawing/2014/main" id="{06ADA9B0-8A4E-4031-BD64-E7A6DB514932}"/>
                </a:ext>
              </a:extLst>
            </p:cNvPr>
            <p:cNvSpPr/>
            <p:nvPr/>
          </p:nvSpPr>
          <p:spPr>
            <a:xfrm rot="5400000">
              <a:off x="3783044" y="5093610"/>
              <a:ext cx="975367" cy="840835"/>
            </a:xfrm>
            <a:prstGeom prst="hexagon">
              <a:avLst/>
            </a:prstGeom>
            <a:grpFill/>
            <a:ln w="635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311" name="TextBox 310">
            <a:extLst>
              <a:ext uri="{FF2B5EF4-FFF2-40B4-BE49-F238E27FC236}">
                <a16:creationId xmlns:a16="http://schemas.microsoft.com/office/drawing/2014/main" id="{D46F1EE2-AC34-487F-9491-4F88263A32B7}"/>
              </a:ext>
            </a:extLst>
          </p:cNvPr>
          <p:cNvSpPr txBox="1"/>
          <p:nvPr/>
        </p:nvSpPr>
        <p:spPr>
          <a:xfrm>
            <a:off x="853877" y="1971912"/>
            <a:ext cx="7569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000" b="1" dirty="0">
                <a:solidFill>
                  <a:schemeClr val="accent4"/>
                </a:solidFill>
                <a:cs typeface="Arial" pitchFamily="34" charset="0"/>
              </a:rPr>
              <a:t>01</a:t>
            </a:r>
            <a:endParaRPr lang="ko-KR" altLang="en-US" sz="4000" b="1" dirty="0">
              <a:solidFill>
                <a:schemeClr val="accent4"/>
              </a:solidFill>
              <a:cs typeface="Arial" pitchFamily="34" charset="0"/>
            </a:endParaRPr>
          </a:p>
        </p:txBody>
      </p:sp>
      <p:grpSp>
        <p:nvGrpSpPr>
          <p:cNvPr id="312" name="Group 13">
            <a:extLst>
              <a:ext uri="{FF2B5EF4-FFF2-40B4-BE49-F238E27FC236}">
                <a16:creationId xmlns:a16="http://schemas.microsoft.com/office/drawing/2014/main" id="{E6A7E364-B6B4-477D-B2AF-ADC3A52788D0}"/>
              </a:ext>
            </a:extLst>
          </p:cNvPr>
          <p:cNvGrpSpPr/>
          <p:nvPr/>
        </p:nvGrpSpPr>
        <p:grpSpPr>
          <a:xfrm>
            <a:off x="1668000" y="1864190"/>
            <a:ext cx="3644675" cy="923330"/>
            <a:chOff x="3017859" y="4283314"/>
            <a:chExt cx="1908852" cy="923330"/>
          </a:xfrm>
        </p:grpSpPr>
        <p:sp>
          <p:nvSpPr>
            <p:cNvPr id="313" name="TextBox 312">
              <a:extLst>
                <a:ext uri="{FF2B5EF4-FFF2-40B4-BE49-F238E27FC236}">
                  <a16:creationId xmlns:a16="http://schemas.microsoft.com/office/drawing/2014/main" id="{6B83EF39-A8FB-407E-84D8-0657D621331E}"/>
                </a:ext>
              </a:extLst>
            </p:cNvPr>
            <p:cNvSpPr txBox="1"/>
            <p:nvPr/>
          </p:nvSpPr>
          <p:spPr>
            <a:xfrm>
              <a:off x="3021856" y="4560313"/>
              <a:ext cx="190485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14" name="TextBox 313">
              <a:extLst>
                <a:ext uri="{FF2B5EF4-FFF2-40B4-BE49-F238E27FC236}">
                  <a16:creationId xmlns:a16="http://schemas.microsoft.com/office/drawing/2014/main" id="{49128D32-D671-49EA-B900-83BD19BD98CD}"/>
                </a:ext>
              </a:extLst>
            </p:cNvPr>
            <p:cNvSpPr txBox="1"/>
            <p:nvPr/>
          </p:nvSpPr>
          <p:spPr>
            <a:xfrm>
              <a:off x="3017859" y="4283314"/>
              <a:ext cx="1888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15" name="TextBox 314">
            <a:extLst>
              <a:ext uri="{FF2B5EF4-FFF2-40B4-BE49-F238E27FC236}">
                <a16:creationId xmlns:a16="http://schemas.microsoft.com/office/drawing/2014/main" id="{2A192DBE-DECA-4750-AE35-9473BC8A00AB}"/>
              </a:ext>
            </a:extLst>
          </p:cNvPr>
          <p:cNvSpPr txBox="1"/>
          <p:nvPr/>
        </p:nvSpPr>
        <p:spPr>
          <a:xfrm>
            <a:off x="853877" y="3611364"/>
            <a:ext cx="7569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000" b="1" dirty="0">
                <a:solidFill>
                  <a:schemeClr val="accent2"/>
                </a:solidFill>
                <a:cs typeface="Arial" pitchFamily="34" charset="0"/>
              </a:rPr>
              <a:t>03</a:t>
            </a:r>
            <a:endParaRPr lang="ko-KR" altLang="en-US" sz="4000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316" name="Group 17">
            <a:extLst>
              <a:ext uri="{FF2B5EF4-FFF2-40B4-BE49-F238E27FC236}">
                <a16:creationId xmlns:a16="http://schemas.microsoft.com/office/drawing/2014/main" id="{AAE700B6-0472-4B61-9C73-6F7EF6BB98D6}"/>
              </a:ext>
            </a:extLst>
          </p:cNvPr>
          <p:cNvGrpSpPr/>
          <p:nvPr/>
        </p:nvGrpSpPr>
        <p:grpSpPr>
          <a:xfrm>
            <a:off x="1668000" y="3503642"/>
            <a:ext cx="3644675" cy="923330"/>
            <a:chOff x="3017859" y="4283314"/>
            <a:chExt cx="1908852" cy="923330"/>
          </a:xfrm>
        </p:grpSpPr>
        <p:sp>
          <p:nvSpPr>
            <p:cNvPr id="317" name="TextBox 316">
              <a:extLst>
                <a:ext uri="{FF2B5EF4-FFF2-40B4-BE49-F238E27FC236}">
                  <a16:creationId xmlns:a16="http://schemas.microsoft.com/office/drawing/2014/main" id="{B140F6B7-9E58-47BA-914F-284D7BC92AF3}"/>
                </a:ext>
              </a:extLst>
            </p:cNvPr>
            <p:cNvSpPr txBox="1"/>
            <p:nvPr/>
          </p:nvSpPr>
          <p:spPr>
            <a:xfrm>
              <a:off x="3021856" y="4560313"/>
              <a:ext cx="190485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18" name="TextBox 317">
              <a:extLst>
                <a:ext uri="{FF2B5EF4-FFF2-40B4-BE49-F238E27FC236}">
                  <a16:creationId xmlns:a16="http://schemas.microsoft.com/office/drawing/2014/main" id="{24DB3E11-E229-4EB4-9988-FF571C5C2A67}"/>
                </a:ext>
              </a:extLst>
            </p:cNvPr>
            <p:cNvSpPr txBox="1"/>
            <p:nvPr/>
          </p:nvSpPr>
          <p:spPr>
            <a:xfrm>
              <a:off x="3017859" y="4283314"/>
              <a:ext cx="1888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19" name="TextBox 318">
            <a:extLst>
              <a:ext uri="{FF2B5EF4-FFF2-40B4-BE49-F238E27FC236}">
                <a16:creationId xmlns:a16="http://schemas.microsoft.com/office/drawing/2014/main" id="{DE6AFB44-F3F4-4EB1-A8C0-FF002F07E968}"/>
              </a:ext>
            </a:extLst>
          </p:cNvPr>
          <p:cNvSpPr txBox="1"/>
          <p:nvPr/>
        </p:nvSpPr>
        <p:spPr>
          <a:xfrm>
            <a:off x="853877" y="5250815"/>
            <a:ext cx="7569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000" b="1" dirty="0">
                <a:solidFill>
                  <a:schemeClr val="accent6"/>
                </a:solidFill>
                <a:cs typeface="Arial" pitchFamily="34" charset="0"/>
              </a:rPr>
              <a:t>05</a:t>
            </a:r>
            <a:endParaRPr lang="ko-KR" altLang="en-US" sz="4000" b="1" dirty="0">
              <a:solidFill>
                <a:schemeClr val="accent6"/>
              </a:solidFill>
              <a:cs typeface="Arial" pitchFamily="34" charset="0"/>
            </a:endParaRPr>
          </a:p>
        </p:txBody>
      </p:sp>
      <p:grpSp>
        <p:nvGrpSpPr>
          <p:cNvPr id="320" name="Group 21">
            <a:extLst>
              <a:ext uri="{FF2B5EF4-FFF2-40B4-BE49-F238E27FC236}">
                <a16:creationId xmlns:a16="http://schemas.microsoft.com/office/drawing/2014/main" id="{DA90FADF-7F67-4DCB-8884-8D0D64AD113C}"/>
              </a:ext>
            </a:extLst>
          </p:cNvPr>
          <p:cNvGrpSpPr/>
          <p:nvPr/>
        </p:nvGrpSpPr>
        <p:grpSpPr>
          <a:xfrm>
            <a:off x="1668000" y="5143093"/>
            <a:ext cx="3644675" cy="923330"/>
            <a:chOff x="3017859" y="4283314"/>
            <a:chExt cx="1908852" cy="923330"/>
          </a:xfrm>
        </p:grpSpPr>
        <p:sp>
          <p:nvSpPr>
            <p:cNvPr id="321" name="TextBox 320">
              <a:extLst>
                <a:ext uri="{FF2B5EF4-FFF2-40B4-BE49-F238E27FC236}">
                  <a16:creationId xmlns:a16="http://schemas.microsoft.com/office/drawing/2014/main" id="{767626B1-3F48-4F58-81CB-66BC7CB87A05}"/>
                </a:ext>
              </a:extLst>
            </p:cNvPr>
            <p:cNvSpPr txBox="1"/>
            <p:nvPr/>
          </p:nvSpPr>
          <p:spPr>
            <a:xfrm>
              <a:off x="3021856" y="4560313"/>
              <a:ext cx="190485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2" name="TextBox 321">
              <a:extLst>
                <a:ext uri="{FF2B5EF4-FFF2-40B4-BE49-F238E27FC236}">
                  <a16:creationId xmlns:a16="http://schemas.microsoft.com/office/drawing/2014/main" id="{46B08CB2-9844-4B3B-B3A8-3BF0EB0B925C}"/>
                </a:ext>
              </a:extLst>
            </p:cNvPr>
            <p:cNvSpPr txBox="1"/>
            <p:nvPr/>
          </p:nvSpPr>
          <p:spPr>
            <a:xfrm>
              <a:off x="3017859" y="4283314"/>
              <a:ext cx="1888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23" name="TextBox 322">
            <a:extLst>
              <a:ext uri="{FF2B5EF4-FFF2-40B4-BE49-F238E27FC236}">
                <a16:creationId xmlns:a16="http://schemas.microsoft.com/office/drawing/2014/main" id="{B3ED97FF-E5FE-41F4-964C-3A6A8D18B948}"/>
              </a:ext>
            </a:extLst>
          </p:cNvPr>
          <p:cNvSpPr txBox="1"/>
          <p:nvPr/>
        </p:nvSpPr>
        <p:spPr>
          <a:xfrm>
            <a:off x="10609726" y="2791638"/>
            <a:ext cx="7569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000" b="1" dirty="0">
                <a:solidFill>
                  <a:schemeClr val="accent3"/>
                </a:solidFill>
                <a:cs typeface="Arial" pitchFamily="34" charset="0"/>
              </a:rPr>
              <a:t>02</a:t>
            </a:r>
            <a:endParaRPr lang="ko-KR" altLang="en-US" sz="4000" b="1" dirty="0">
              <a:solidFill>
                <a:schemeClr val="accent3"/>
              </a:solidFill>
              <a:cs typeface="Arial" pitchFamily="34" charset="0"/>
            </a:endParaRPr>
          </a:p>
        </p:txBody>
      </p:sp>
      <p:grpSp>
        <p:nvGrpSpPr>
          <p:cNvPr id="324" name="Group 25">
            <a:extLst>
              <a:ext uri="{FF2B5EF4-FFF2-40B4-BE49-F238E27FC236}">
                <a16:creationId xmlns:a16="http://schemas.microsoft.com/office/drawing/2014/main" id="{A660A032-B64B-41C1-98F8-0CDA8BA22A2A}"/>
              </a:ext>
            </a:extLst>
          </p:cNvPr>
          <p:cNvGrpSpPr/>
          <p:nvPr/>
        </p:nvGrpSpPr>
        <p:grpSpPr>
          <a:xfrm>
            <a:off x="6916687" y="2683916"/>
            <a:ext cx="3629350" cy="923330"/>
            <a:chOff x="3017859" y="4283314"/>
            <a:chExt cx="1908852" cy="923330"/>
          </a:xfrm>
        </p:grpSpPr>
        <p:sp>
          <p:nvSpPr>
            <p:cNvPr id="325" name="TextBox 324">
              <a:extLst>
                <a:ext uri="{FF2B5EF4-FFF2-40B4-BE49-F238E27FC236}">
                  <a16:creationId xmlns:a16="http://schemas.microsoft.com/office/drawing/2014/main" id="{6912DB0F-DD12-4596-AB0B-5D68D86CC571}"/>
                </a:ext>
              </a:extLst>
            </p:cNvPr>
            <p:cNvSpPr txBox="1"/>
            <p:nvPr/>
          </p:nvSpPr>
          <p:spPr>
            <a:xfrm>
              <a:off x="3021856" y="4560313"/>
              <a:ext cx="190485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6" name="TextBox 325">
              <a:extLst>
                <a:ext uri="{FF2B5EF4-FFF2-40B4-BE49-F238E27FC236}">
                  <a16:creationId xmlns:a16="http://schemas.microsoft.com/office/drawing/2014/main" id="{6535FAAD-426B-4B32-B512-FEFB57F7E4AF}"/>
                </a:ext>
              </a:extLst>
            </p:cNvPr>
            <p:cNvSpPr txBox="1"/>
            <p:nvPr/>
          </p:nvSpPr>
          <p:spPr>
            <a:xfrm>
              <a:off x="3017859" y="4283314"/>
              <a:ext cx="1888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27" name="TextBox 326">
            <a:extLst>
              <a:ext uri="{FF2B5EF4-FFF2-40B4-BE49-F238E27FC236}">
                <a16:creationId xmlns:a16="http://schemas.microsoft.com/office/drawing/2014/main" id="{1D615B5C-2C56-4EB4-89A5-B9B8CC13054D}"/>
              </a:ext>
            </a:extLst>
          </p:cNvPr>
          <p:cNvSpPr txBox="1"/>
          <p:nvPr/>
        </p:nvSpPr>
        <p:spPr>
          <a:xfrm>
            <a:off x="10609726" y="4431090"/>
            <a:ext cx="7569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000" b="1" dirty="0">
                <a:solidFill>
                  <a:schemeClr val="accent1"/>
                </a:solidFill>
                <a:cs typeface="Arial" pitchFamily="34" charset="0"/>
              </a:rPr>
              <a:t>04</a:t>
            </a:r>
            <a:endParaRPr lang="ko-KR" altLang="en-US" sz="4000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328" name="Group 29">
            <a:extLst>
              <a:ext uri="{FF2B5EF4-FFF2-40B4-BE49-F238E27FC236}">
                <a16:creationId xmlns:a16="http://schemas.microsoft.com/office/drawing/2014/main" id="{8A1748DA-885C-4AD0-AC35-CDB6A41B456C}"/>
              </a:ext>
            </a:extLst>
          </p:cNvPr>
          <p:cNvGrpSpPr/>
          <p:nvPr/>
        </p:nvGrpSpPr>
        <p:grpSpPr>
          <a:xfrm>
            <a:off x="6916687" y="4323368"/>
            <a:ext cx="3629350" cy="923330"/>
            <a:chOff x="3017859" y="4283314"/>
            <a:chExt cx="1908852" cy="923330"/>
          </a:xfrm>
        </p:grpSpPr>
        <p:sp>
          <p:nvSpPr>
            <p:cNvPr id="329" name="TextBox 328">
              <a:extLst>
                <a:ext uri="{FF2B5EF4-FFF2-40B4-BE49-F238E27FC236}">
                  <a16:creationId xmlns:a16="http://schemas.microsoft.com/office/drawing/2014/main" id="{627D9893-F9B6-49F3-8701-35A77476DEF5}"/>
                </a:ext>
              </a:extLst>
            </p:cNvPr>
            <p:cNvSpPr txBox="1"/>
            <p:nvPr/>
          </p:nvSpPr>
          <p:spPr>
            <a:xfrm>
              <a:off x="3021856" y="4560313"/>
              <a:ext cx="190485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30" name="TextBox 329">
              <a:extLst>
                <a:ext uri="{FF2B5EF4-FFF2-40B4-BE49-F238E27FC236}">
                  <a16:creationId xmlns:a16="http://schemas.microsoft.com/office/drawing/2014/main" id="{97412BC0-5AB2-47F8-A2AC-529747B9C90D}"/>
                </a:ext>
              </a:extLst>
            </p:cNvPr>
            <p:cNvSpPr txBox="1"/>
            <p:nvPr/>
          </p:nvSpPr>
          <p:spPr>
            <a:xfrm>
              <a:off x="3017859" y="4283314"/>
              <a:ext cx="1888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31" name="Rectangle 16">
            <a:extLst>
              <a:ext uri="{FF2B5EF4-FFF2-40B4-BE49-F238E27FC236}">
                <a16:creationId xmlns:a16="http://schemas.microsoft.com/office/drawing/2014/main" id="{43F5A345-4888-4418-88D2-158B71184E43}"/>
              </a:ext>
            </a:extLst>
          </p:cNvPr>
          <p:cNvSpPr/>
          <p:nvPr/>
        </p:nvSpPr>
        <p:spPr>
          <a:xfrm rot="2700000">
            <a:off x="5732844" y="3703049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32" name="Rectangle 9">
            <a:extLst>
              <a:ext uri="{FF2B5EF4-FFF2-40B4-BE49-F238E27FC236}">
                <a16:creationId xmlns:a16="http://schemas.microsoft.com/office/drawing/2014/main" id="{67D78BA3-9720-4C3A-8DBD-0AAD323D68DA}"/>
              </a:ext>
            </a:extLst>
          </p:cNvPr>
          <p:cNvSpPr/>
          <p:nvPr/>
        </p:nvSpPr>
        <p:spPr>
          <a:xfrm>
            <a:off x="6157806" y="4595222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33" name="Rectangle 36">
            <a:extLst>
              <a:ext uri="{FF2B5EF4-FFF2-40B4-BE49-F238E27FC236}">
                <a16:creationId xmlns:a16="http://schemas.microsoft.com/office/drawing/2014/main" id="{5B5A9ED2-8202-4FED-9659-0BD411A0BBBD}"/>
              </a:ext>
            </a:extLst>
          </p:cNvPr>
          <p:cNvSpPr/>
          <p:nvPr/>
        </p:nvSpPr>
        <p:spPr>
          <a:xfrm>
            <a:off x="6135349" y="2956871"/>
            <a:ext cx="389370" cy="325482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34" name="Round Same Side Corner Rectangle 36">
            <a:extLst>
              <a:ext uri="{FF2B5EF4-FFF2-40B4-BE49-F238E27FC236}">
                <a16:creationId xmlns:a16="http://schemas.microsoft.com/office/drawing/2014/main" id="{38508C39-F582-4B6A-B4DD-40F212C88025}"/>
              </a:ext>
            </a:extLst>
          </p:cNvPr>
          <p:cNvSpPr>
            <a:spLocks noChangeAspect="1"/>
          </p:cNvSpPr>
          <p:nvPr/>
        </p:nvSpPr>
        <p:spPr>
          <a:xfrm>
            <a:off x="5700000" y="5409739"/>
            <a:ext cx="396000" cy="313084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35" name="Oval 21">
            <a:extLst>
              <a:ext uri="{FF2B5EF4-FFF2-40B4-BE49-F238E27FC236}">
                <a16:creationId xmlns:a16="http://schemas.microsoft.com/office/drawing/2014/main" id="{BD94587D-616D-40BC-9933-E797706160E7}"/>
              </a:ext>
            </a:extLst>
          </p:cNvPr>
          <p:cNvSpPr>
            <a:spLocks noChangeAspect="1"/>
          </p:cNvSpPr>
          <p:nvPr/>
        </p:nvSpPr>
        <p:spPr>
          <a:xfrm>
            <a:off x="5696517" y="2145435"/>
            <a:ext cx="354676" cy="357638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11170</TotalTime>
  <Words>170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16</cp:revision>
  <dcterms:created xsi:type="dcterms:W3CDTF">2018-02-18T19:39:47Z</dcterms:created>
  <dcterms:modified xsi:type="dcterms:W3CDTF">2018-05-17T01:41:07Z</dcterms:modified>
</cp:coreProperties>
</file>