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10" name="그룹 109">
            <a:extLst>
              <a:ext uri="{FF2B5EF4-FFF2-40B4-BE49-F238E27FC236}">
                <a16:creationId xmlns:a16="http://schemas.microsoft.com/office/drawing/2014/main" id="{A6536B67-ABCE-4FD2-BCEF-34CBC12E9CF2}"/>
              </a:ext>
            </a:extLst>
          </p:cNvPr>
          <p:cNvGrpSpPr/>
          <p:nvPr/>
        </p:nvGrpSpPr>
        <p:grpSpPr>
          <a:xfrm>
            <a:off x="930876" y="1901460"/>
            <a:ext cx="10330248" cy="2160000"/>
            <a:chOff x="1524000" y="1672440"/>
            <a:chExt cx="9144000" cy="2160000"/>
          </a:xfrm>
        </p:grpSpPr>
        <p:sp>
          <p:nvSpPr>
            <p:cNvPr id="111" name="Rectangle 3">
              <a:extLst>
                <a:ext uri="{FF2B5EF4-FFF2-40B4-BE49-F238E27FC236}">
                  <a16:creationId xmlns:a16="http://schemas.microsoft.com/office/drawing/2014/main" id="{F901C732-0A91-46E1-BA19-2F15942DA2E6}"/>
                </a:ext>
              </a:extLst>
            </p:cNvPr>
            <p:cNvSpPr/>
            <p:nvPr/>
          </p:nvSpPr>
          <p:spPr>
            <a:xfrm>
              <a:off x="1524000" y="1672440"/>
              <a:ext cx="1828800" cy="2160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12" name="Rectangle 18">
              <a:extLst>
                <a:ext uri="{FF2B5EF4-FFF2-40B4-BE49-F238E27FC236}">
                  <a16:creationId xmlns:a16="http://schemas.microsoft.com/office/drawing/2014/main" id="{10A51328-3BE5-4373-8F54-8DE02A9D19EB}"/>
                </a:ext>
              </a:extLst>
            </p:cNvPr>
            <p:cNvSpPr/>
            <p:nvPr/>
          </p:nvSpPr>
          <p:spPr>
            <a:xfrm>
              <a:off x="8839200" y="1672440"/>
              <a:ext cx="1828800" cy="2160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accent5"/>
                </a:solidFill>
              </a:endParaRPr>
            </a:p>
          </p:txBody>
        </p:sp>
        <p:sp>
          <p:nvSpPr>
            <p:cNvPr id="113" name="Rectangle 19">
              <a:extLst>
                <a:ext uri="{FF2B5EF4-FFF2-40B4-BE49-F238E27FC236}">
                  <a16:creationId xmlns:a16="http://schemas.microsoft.com/office/drawing/2014/main" id="{B1205FE5-11B9-4FDA-BD9B-6E5D9009D7AE}"/>
                </a:ext>
              </a:extLst>
            </p:cNvPr>
            <p:cNvSpPr/>
            <p:nvPr/>
          </p:nvSpPr>
          <p:spPr>
            <a:xfrm>
              <a:off x="3352800" y="1672440"/>
              <a:ext cx="1828800" cy="2160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14" name="Rectangle 20">
              <a:extLst>
                <a:ext uri="{FF2B5EF4-FFF2-40B4-BE49-F238E27FC236}">
                  <a16:creationId xmlns:a16="http://schemas.microsoft.com/office/drawing/2014/main" id="{0F197DDC-0055-431B-8CCF-88648683EE0B}"/>
                </a:ext>
              </a:extLst>
            </p:cNvPr>
            <p:cNvSpPr/>
            <p:nvPr/>
          </p:nvSpPr>
          <p:spPr>
            <a:xfrm>
              <a:off x="5181600" y="1672440"/>
              <a:ext cx="1828800" cy="2160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15" name="Rectangle 21">
              <a:extLst>
                <a:ext uri="{FF2B5EF4-FFF2-40B4-BE49-F238E27FC236}">
                  <a16:creationId xmlns:a16="http://schemas.microsoft.com/office/drawing/2014/main" id="{FDBBD071-022A-4731-A3BE-AE831F791A7C}"/>
                </a:ext>
              </a:extLst>
            </p:cNvPr>
            <p:cNvSpPr/>
            <p:nvPr/>
          </p:nvSpPr>
          <p:spPr>
            <a:xfrm>
              <a:off x="7010400" y="1672440"/>
              <a:ext cx="1828800" cy="2160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116" name="Group 28">
            <a:extLst>
              <a:ext uri="{FF2B5EF4-FFF2-40B4-BE49-F238E27FC236}">
                <a16:creationId xmlns:a16="http://schemas.microsoft.com/office/drawing/2014/main" id="{B815C24D-E01E-4327-81FB-3CA9C59A94B6}"/>
              </a:ext>
            </a:extLst>
          </p:cNvPr>
          <p:cNvGrpSpPr/>
          <p:nvPr/>
        </p:nvGrpSpPr>
        <p:grpSpPr>
          <a:xfrm>
            <a:off x="1213084" y="2856917"/>
            <a:ext cx="1521441" cy="1034339"/>
            <a:chOff x="3131840" y="2204864"/>
            <a:chExt cx="3096344" cy="1034339"/>
          </a:xfrm>
        </p:grpSpPr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0DB694BC-3F06-4E29-9366-7E8DBBA889DB}"/>
                </a:ext>
              </a:extLst>
            </p:cNvPr>
            <p:cNvSpPr txBox="1"/>
            <p:nvPr/>
          </p:nvSpPr>
          <p:spPr>
            <a:xfrm>
              <a:off x="3131840" y="2204864"/>
              <a:ext cx="309634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C779806D-003C-4EE4-B353-2ED667681FB1}"/>
                </a:ext>
              </a:extLst>
            </p:cNvPr>
            <p:cNvSpPr txBox="1"/>
            <p:nvPr/>
          </p:nvSpPr>
          <p:spPr>
            <a:xfrm>
              <a:off x="3131840" y="2469762"/>
              <a:ext cx="3096344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1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1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19" name="Group 31">
            <a:extLst>
              <a:ext uri="{FF2B5EF4-FFF2-40B4-BE49-F238E27FC236}">
                <a16:creationId xmlns:a16="http://schemas.microsoft.com/office/drawing/2014/main" id="{00DFDF95-6050-44B6-A1C0-04D3A8FD6908}"/>
              </a:ext>
            </a:extLst>
          </p:cNvPr>
          <p:cNvGrpSpPr/>
          <p:nvPr/>
        </p:nvGrpSpPr>
        <p:grpSpPr>
          <a:xfrm>
            <a:off x="3279350" y="2856917"/>
            <a:ext cx="1521441" cy="1034339"/>
            <a:chOff x="3131840" y="2204864"/>
            <a:chExt cx="3096344" cy="1034339"/>
          </a:xfrm>
        </p:grpSpPr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B3BB2BC3-5440-4F9C-9D2B-A29ED70BB046}"/>
                </a:ext>
              </a:extLst>
            </p:cNvPr>
            <p:cNvSpPr txBox="1"/>
            <p:nvPr/>
          </p:nvSpPr>
          <p:spPr>
            <a:xfrm>
              <a:off x="3131840" y="2204864"/>
              <a:ext cx="309634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1AB1FD01-C82C-472E-B349-24534564FE75}"/>
                </a:ext>
              </a:extLst>
            </p:cNvPr>
            <p:cNvSpPr txBox="1"/>
            <p:nvPr/>
          </p:nvSpPr>
          <p:spPr>
            <a:xfrm>
              <a:off x="3131840" y="2469762"/>
              <a:ext cx="3096344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1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1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22" name="Group 34">
            <a:extLst>
              <a:ext uri="{FF2B5EF4-FFF2-40B4-BE49-F238E27FC236}">
                <a16:creationId xmlns:a16="http://schemas.microsoft.com/office/drawing/2014/main" id="{81D1976C-935C-4CDF-A232-08B86465DBD9}"/>
              </a:ext>
            </a:extLst>
          </p:cNvPr>
          <p:cNvGrpSpPr/>
          <p:nvPr/>
        </p:nvGrpSpPr>
        <p:grpSpPr>
          <a:xfrm>
            <a:off x="5345616" y="2856917"/>
            <a:ext cx="1521441" cy="1034339"/>
            <a:chOff x="3131840" y="2204864"/>
            <a:chExt cx="3096344" cy="1034339"/>
          </a:xfrm>
        </p:grpSpPr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E916C448-8620-4F0B-A723-FD0D07D1396A}"/>
                </a:ext>
              </a:extLst>
            </p:cNvPr>
            <p:cNvSpPr txBox="1"/>
            <p:nvPr/>
          </p:nvSpPr>
          <p:spPr>
            <a:xfrm>
              <a:off x="3131840" y="2204864"/>
              <a:ext cx="309634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4C6A8169-39A5-4FAA-9329-8588A57E7712}"/>
                </a:ext>
              </a:extLst>
            </p:cNvPr>
            <p:cNvSpPr txBox="1"/>
            <p:nvPr/>
          </p:nvSpPr>
          <p:spPr>
            <a:xfrm>
              <a:off x="3131840" y="2469762"/>
              <a:ext cx="3096344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1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1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25" name="Group 37">
            <a:extLst>
              <a:ext uri="{FF2B5EF4-FFF2-40B4-BE49-F238E27FC236}">
                <a16:creationId xmlns:a16="http://schemas.microsoft.com/office/drawing/2014/main" id="{5F9D6321-5C53-4669-AB51-256A90A7D566}"/>
              </a:ext>
            </a:extLst>
          </p:cNvPr>
          <p:cNvGrpSpPr/>
          <p:nvPr/>
        </p:nvGrpSpPr>
        <p:grpSpPr>
          <a:xfrm>
            <a:off x="7411882" y="2856917"/>
            <a:ext cx="1521441" cy="1034339"/>
            <a:chOff x="3131840" y="2204864"/>
            <a:chExt cx="3096344" cy="1034339"/>
          </a:xfrm>
        </p:grpSpPr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FA760099-18E5-497E-8C31-4C630BC98967}"/>
                </a:ext>
              </a:extLst>
            </p:cNvPr>
            <p:cNvSpPr txBox="1"/>
            <p:nvPr/>
          </p:nvSpPr>
          <p:spPr>
            <a:xfrm>
              <a:off x="3131840" y="2204864"/>
              <a:ext cx="309634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956D87EA-F7DC-4842-9FD4-EC4E01DC1728}"/>
                </a:ext>
              </a:extLst>
            </p:cNvPr>
            <p:cNvSpPr txBox="1"/>
            <p:nvPr/>
          </p:nvSpPr>
          <p:spPr>
            <a:xfrm>
              <a:off x="3131840" y="2469762"/>
              <a:ext cx="3096344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1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1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28" name="Group 40">
            <a:extLst>
              <a:ext uri="{FF2B5EF4-FFF2-40B4-BE49-F238E27FC236}">
                <a16:creationId xmlns:a16="http://schemas.microsoft.com/office/drawing/2014/main" id="{E3AF5B53-9E4B-4FC5-A6D7-46535B4A74F5}"/>
              </a:ext>
            </a:extLst>
          </p:cNvPr>
          <p:cNvGrpSpPr/>
          <p:nvPr/>
        </p:nvGrpSpPr>
        <p:grpSpPr>
          <a:xfrm>
            <a:off x="9478148" y="2856917"/>
            <a:ext cx="1521441" cy="1034339"/>
            <a:chOff x="3131840" y="2204864"/>
            <a:chExt cx="3096344" cy="1034339"/>
          </a:xfrm>
        </p:grpSpPr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4E102116-806B-4363-91BF-50515B51317A}"/>
                </a:ext>
              </a:extLst>
            </p:cNvPr>
            <p:cNvSpPr txBox="1"/>
            <p:nvPr/>
          </p:nvSpPr>
          <p:spPr>
            <a:xfrm>
              <a:off x="3131840" y="2204864"/>
              <a:ext cx="309634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03F5514F-38B7-4803-B14B-6DC7A5F26842}"/>
                </a:ext>
              </a:extLst>
            </p:cNvPr>
            <p:cNvSpPr txBox="1"/>
            <p:nvPr/>
          </p:nvSpPr>
          <p:spPr>
            <a:xfrm>
              <a:off x="3131840" y="2469762"/>
              <a:ext cx="3096344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1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1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31" name="TextBox 130">
            <a:extLst>
              <a:ext uri="{FF2B5EF4-FFF2-40B4-BE49-F238E27FC236}">
                <a16:creationId xmlns:a16="http://schemas.microsoft.com/office/drawing/2014/main" id="{01F4EFEF-AE1E-4ECF-9DA3-57C44D5E13D6}"/>
              </a:ext>
            </a:extLst>
          </p:cNvPr>
          <p:cNvSpPr txBox="1"/>
          <p:nvPr/>
        </p:nvSpPr>
        <p:spPr>
          <a:xfrm>
            <a:off x="3572032" y="4123452"/>
            <a:ext cx="13003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5400" b="1" dirty="0">
                <a:ln w="12700">
                  <a:solidFill>
                    <a:schemeClr val="bg1"/>
                  </a:solidFill>
                </a:ln>
                <a:solidFill>
                  <a:schemeClr val="accent3"/>
                </a:solidFill>
                <a:cs typeface="Arial" pitchFamily="34" charset="0"/>
              </a:rPr>
              <a:t>40</a:t>
            </a:r>
            <a:r>
              <a:rPr lang="en-US" altLang="ko-KR" sz="2400" b="1" dirty="0">
                <a:ln w="12700">
                  <a:solidFill>
                    <a:schemeClr val="bg1"/>
                  </a:solidFill>
                </a:ln>
                <a:solidFill>
                  <a:schemeClr val="accent3"/>
                </a:solidFill>
                <a:cs typeface="Arial" pitchFamily="34" charset="0"/>
              </a:rPr>
              <a:t>%</a:t>
            </a:r>
            <a:endParaRPr lang="ko-KR" altLang="en-US" sz="2400" b="1" dirty="0">
              <a:ln w="12700">
                <a:solidFill>
                  <a:schemeClr val="bg1"/>
                </a:solidFill>
              </a:ln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70069E61-4384-4A0D-9364-920DCEDDB99F}"/>
              </a:ext>
            </a:extLst>
          </p:cNvPr>
          <p:cNvSpPr txBox="1"/>
          <p:nvPr/>
        </p:nvSpPr>
        <p:spPr>
          <a:xfrm>
            <a:off x="7334150" y="4123452"/>
            <a:ext cx="13003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5400" b="1" dirty="0">
                <a:ln w="12700">
                  <a:solidFill>
                    <a:schemeClr val="bg1"/>
                  </a:solidFill>
                </a:ln>
                <a:solidFill>
                  <a:schemeClr val="accent2"/>
                </a:solidFill>
                <a:cs typeface="Arial" pitchFamily="34" charset="0"/>
              </a:rPr>
              <a:t>60</a:t>
            </a:r>
            <a:r>
              <a:rPr lang="en-US" altLang="ko-KR" sz="2400" b="1" dirty="0">
                <a:ln w="12700">
                  <a:solidFill>
                    <a:schemeClr val="bg1"/>
                  </a:solidFill>
                </a:ln>
                <a:solidFill>
                  <a:schemeClr val="accent2"/>
                </a:solidFill>
                <a:cs typeface="Arial" pitchFamily="34" charset="0"/>
              </a:rPr>
              <a:t>%</a:t>
            </a:r>
            <a:endParaRPr lang="ko-KR" altLang="en-US" sz="2400" b="1" dirty="0">
              <a:ln w="12700">
                <a:solidFill>
                  <a:schemeClr val="bg1"/>
                </a:solidFill>
              </a:ln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133" name="Down Arrow 4">
            <a:extLst>
              <a:ext uri="{FF2B5EF4-FFF2-40B4-BE49-F238E27FC236}">
                <a16:creationId xmlns:a16="http://schemas.microsoft.com/office/drawing/2014/main" id="{0FF95C47-F294-4577-B6B2-E48BDBB6944F}"/>
              </a:ext>
            </a:extLst>
          </p:cNvPr>
          <p:cNvSpPr/>
          <p:nvPr/>
        </p:nvSpPr>
        <p:spPr>
          <a:xfrm>
            <a:off x="5056587" y="4189053"/>
            <a:ext cx="582983" cy="792128"/>
          </a:xfrm>
          <a:prstGeom prst="down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34" name="Down Arrow 45">
            <a:extLst>
              <a:ext uri="{FF2B5EF4-FFF2-40B4-BE49-F238E27FC236}">
                <a16:creationId xmlns:a16="http://schemas.microsoft.com/office/drawing/2014/main" id="{C5EA9120-3083-4BDB-8BF7-87BEE904A6DA}"/>
              </a:ext>
            </a:extLst>
          </p:cNvPr>
          <p:cNvSpPr/>
          <p:nvPr/>
        </p:nvSpPr>
        <p:spPr>
          <a:xfrm rot="10800000">
            <a:off x="6545753" y="4189053"/>
            <a:ext cx="582983" cy="792128"/>
          </a:xfrm>
          <a:prstGeom prst="down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135" name="Group 46">
            <a:extLst>
              <a:ext uri="{FF2B5EF4-FFF2-40B4-BE49-F238E27FC236}">
                <a16:creationId xmlns:a16="http://schemas.microsoft.com/office/drawing/2014/main" id="{FACAF1D0-C2A5-4E4C-BCD5-61291A68733D}"/>
              </a:ext>
            </a:extLst>
          </p:cNvPr>
          <p:cNvGrpSpPr/>
          <p:nvPr/>
        </p:nvGrpSpPr>
        <p:grpSpPr>
          <a:xfrm>
            <a:off x="1459354" y="4229530"/>
            <a:ext cx="1928437" cy="711174"/>
            <a:chOff x="3131840" y="2220253"/>
            <a:chExt cx="3096344" cy="711174"/>
          </a:xfrm>
        </p:grpSpPr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3CA8F676-65DB-4FFC-A5C2-B76CE35F3615}"/>
                </a:ext>
              </a:extLst>
            </p:cNvPr>
            <p:cNvSpPr txBox="1"/>
            <p:nvPr/>
          </p:nvSpPr>
          <p:spPr>
            <a:xfrm>
              <a:off x="3131840" y="2220253"/>
              <a:ext cx="3096344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3C93312F-B3A2-4061-9763-95FE28BF06A0}"/>
                </a:ext>
              </a:extLst>
            </p:cNvPr>
            <p:cNvSpPr txBox="1"/>
            <p:nvPr/>
          </p:nvSpPr>
          <p:spPr>
            <a:xfrm>
              <a:off x="3131840" y="2469762"/>
              <a:ext cx="30963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     </a:t>
              </a:r>
            </a:p>
          </p:txBody>
        </p:sp>
      </p:grpSp>
      <p:grpSp>
        <p:nvGrpSpPr>
          <p:cNvPr id="138" name="Group 49">
            <a:extLst>
              <a:ext uri="{FF2B5EF4-FFF2-40B4-BE49-F238E27FC236}">
                <a16:creationId xmlns:a16="http://schemas.microsoft.com/office/drawing/2014/main" id="{E8B8A4A0-7A30-4955-99B5-A922F4EA9E93}"/>
              </a:ext>
            </a:extLst>
          </p:cNvPr>
          <p:cNvGrpSpPr/>
          <p:nvPr/>
        </p:nvGrpSpPr>
        <p:grpSpPr>
          <a:xfrm>
            <a:off x="8839877" y="4229530"/>
            <a:ext cx="1892769" cy="711174"/>
            <a:chOff x="3131840" y="2220253"/>
            <a:chExt cx="3096344" cy="711174"/>
          </a:xfrm>
        </p:grpSpPr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30F00396-55ED-45C1-A9FF-23FA61B78049}"/>
                </a:ext>
              </a:extLst>
            </p:cNvPr>
            <p:cNvSpPr txBox="1"/>
            <p:nvPr/>
          </p:nvSpPr>
          <p:spPr>
            <a:xfrm>
              <a:off x="3131840" y="2220253"/>
              <a:ext cx="3096344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F129B7BE-E8D4-442B-A688-6D30A98E347A}"/>
                </a:ext>
              </a:extLst>
            </p:cNvPr>
            <p:cNvSpPr txBox="1"/>
            <p:nvPr/>
          </p:nvSpPr>
          <p:spPr>
            <a:xfrm>
              <a:off x="3131840" y="2469762"/>
              <a:ext cx="30963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    </a:t>
              </a:r>
            </a:p>
          </p:txBody>
        </p:sp>
      </p:grpSp>
      <p:sp>
        <p:nvSpPr>
          <p:cNvPr id="141" name="Rectangle 52">
            <a:extLst>
              <a:ext uri="{FF2B5EF4-FFF2-40B4-BE49-F238E27FC236}">
                <a16:creationId xmlns:a16="http://schemas.microsoft.com/office/drawing/2014/main" id="{9EFFFED3-2A63-4429-B9A3-5244959C8021}"/>
              </a:ext>
            </a:extLst>
          </p:cNvPr>
          <p:cNvSpPr/>
          <p:nvPr/>
        </p:nvSpPr>
        <p:spPr>
          <a:xfrm>
            <a:off x="930876" y="5084016"/>
            <a:ext cx="5004000" cy="1074815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42" name="Group 53">
            <a:extLst>
              <a:ext uri="{FF2B5EF4-FFF2-40B4-BE49-F238E27FC236}">
                <a16:creationId xmlns:a16="http://schemas.microsoft.com/office/drawing/2014/main" id="{03414F14-4959-449A-AB0D-DD1068C68B8F}"/>
              </a:ext>
            </a:extLst>
          </p:cNvPr>
          <p:cNvGrpSpPr/>
          <p:nvPr/>
        </p:nvGrpSpPr>
        <p:grpSpPr>
          <a:xfrm>
            <a:off x="1200371" y="5200361"/>
            <a:ext cx="4465010" cy="860596"/>
            <a:chOff x="2079598" y="4287457"/>
            <a:chExt cx="2262901" cy="860596"/>
          </a:xfrm>
        </p:grpSpPr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95221082-D7F3-40EB-A360-C9480DDF015A}"/>
                </a:ext>
              </a:extLst>
            </p:cNvPr>
            <p:cNvSpPr txBox="1"/>
            <p:nvPr/>
          </p:nvSpPr>
          <p:spPr>
            <a:xfrm>
              <a:off x="2079598" y="4501722"/>
              <a:ext cx="22629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 </a:t>
              </a:r>
            </a:p>
          </p:txBody>
        </p:sp>
        <p:sp>
          <p:nvSpPr>
            <p:cNvPr id="144" name="TextBox 143">
              <a:extLst>
                <a:ext uri="{FF2B5EF4-FFF2-40B4-BE49-F238E27FC236}">
                  <a16:creationId xmlns:a16="http://schemas.microsoft.com/office/drawing/2014/main" id="{C7D3CAC5-B45B-4EFD-9C42-CB9737DBB2C3}"/>
                </a:ext>
              </a:extLst>
            </p:cNvPr>
            <p:cNvSpPr txBox="1"/>
            <p:nvPr/>
          </p:nvSpPr>
          <p:spPr>
            <a:xfrm>
              <a:off x="2079598" y="4287457"/>
              <a:ext cx="226290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45" name="Rectangle 56">
            <a:extLst>
              <a:ext uri="{FF2B5EF4-FFF2-40B4-BE49-F238E27FC236}">
                <a16:creationId xmlns:a16="http://schemas.microsoft.com/office/drawing/2014/main" id="{A5B3A64B-3B9C-4900-AC07-DF43A7857932}"/>
              </a:ext>
            </a:extLst>
          </p:cNvPr>
          <p:cNvSpPr/>
          <p:nvPr/>
        </p:nvSpPr>
        <p:spPr>
          <a:xfrm>
            <a:off x="6257124" y="5084016"/>
            <a:ext cx="5004000" cy="107481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46" name="Group 57">
            <a:extLst>
              <a:ext uri="{FF2B5EF4-FFF2-40B4-BE49-F238E27FC236}">
                <a16:creationId xmlns:a16="http://schemas.microsoft.com/office/drawing/2014/main" id="{D6524EC9-89F0-4D40-A4B3-DEBAD9FE5BBF}"/>
              </a:ext>
            </a:extLst>
          </p:cNvPr>
          <p:cNvGrpSpPr/>
          <p:nvPr/>
        </p:nvGrpSpPr>
        <p:grpSpPr>
          <a:xfrm>
            <a:off x="6526619" y="5200361"/>
            <a:ext cx="4465010" cy="860596"/>
            <a:chOff x="2079598" y="4287457"/>
            <a:chExt cx="2262901" cy="860596"/>
          </a:xfrm>
        </p:grpSpPr>
        <p:sp>
          <p:nvSpPr>
            <p:cNvPr id="147" name="TextBox 146">
              <a:extLst>
                <a:ext uri="{FF2B5EF4-FFF2-40B4-BE49-F238E27FC236}">
                  <a16:creationId xmlns:a16="http://schemas.microsoft.com/office/drawing/2014/main" id="{9BCC177F-6CFE-4250-B411-CE7C050C42C7}"/>
                </a:ext>
              </a:extLst>
            </p:cNvPr>
            <p:cNvSpPr txBox="1"/>
            <p:nvPr/>
          </p:nvSpPr>
          <p:spPr>
            <a:xfrm>
              <a:off x="2079598" y="4501722"/>
              <a:ext cx="22629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 </a:t>
              </a:r>
            </a:p>
          </p:txBody>
        </p:sp>
        <p:sp>
          <p:nvSpPr>
            <p:cNvPr id="148" name="TextBox 147">
              <a:extLst>
                <a:ext uri="{FF2B5EF4-FFF2-40B4-BE49-F238E27FC236}">
                  <a16:creationId xmlns:a16="http://schemas.microsoft.com/office/drawing/2014/main" id="{41A704B7-BC01-45B2-B947-103F0ED409E5}"/>
                </a:ext>
              </a:extLst>
            </p:cNvPr>
            <p:cNvSpPr txBox="1"/>
            <p:nvPr/>
          </p:nvSpPr>
          <p:spPr>
            <a:xfrm>
              <a:off x="2079598" y="4287457"/>
              <a:ext cx="226290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49" name="Rounded Rectangle 10">
            <a:extLst>
              <a:ext uri="{FF2B5EF4-FFF2-40B4-BE49-F238E27FC236}">
                <a16:creationId xmlns:a16="http://schemas.microsoft.com/office/drawing/2014/main" id="{45F30EC3-20D5-4410-B629-324337ACB12A}"/>
              </a:ext>
            </a:extLst>
          </p:cNvPr>
          <p:cNvSpPr/>
          <p:nvPr/>
        </p:nvSpPr>
        <p:spPr>
          <a:xfrm>
            <a:off x="3923209" y="2272635"/>
            <a:ext cx="254160" cy="336352"/>
          </a:xfrm>
          <a:custGeom>
            <a:avLst/>
            <a:gdLst/>
            <a:ahLst/>
            <a:cxnLst/>
            <a:rect l="l" t="t" r="r" b="b"/>
            <a:pathLst>
              <a:path w="2448272" h="3240000">
                <a:moveTo>
                  <a:pt x="1358676" y="2676152"/>
                </a:moveTo>
                <a:cubicBezTo>
                  <a:pt x="1327753" y="2676152"/>
                  <a:pt x="1302685" y="2701220"/>
                  <a:pt x="1302685" y="2732143"/>
                </a:cubicBezTo>
                <a:lnTo>
                  <a:pt x="1302685" y="2956101"/>
                </a:lnTo>
                <a:cubicBezTo>
                  <a:pt x="1302685" y="2987024"/>
                  <a:pt x="1327753" y="3012092"/>
                  <a:pt x="1358676" y="3012092"/>
                </a:cubicBezTo>
                <a:lnTo>
                  <a:pt x="1582634" y="3012092"/>
                </a:lnTo>
                <a:cubicBezTo>
                  <a:pt x="1613557" y="3012092"/>
                  <a:pt x="1638625" y="2987024"/>
                  <a:pt x="1638625" y="2956101"/>
                </a:cubicBezTo>
                <a:lnTo>
                  <a:pt x="1638625" y="2732143"/>
                </a:lnTo>
                <a:cubicBezTo>
                  <a:pt x="1638625" y="2701220"/>
                  <a:pt x="1613557" y="2676152"/>
                  <a:pt x="1582634" y="2676152"/>
                </a:cubicBezTo>
                <a:close/>
                <a:moveTo>
                  <a:pt x="837062" y="2676152"/>
                </a:moveTo>
                <a:cubicBezTo>
                  <a:pt x="806139" y="2676152"/>
                  <a:pt x="781071" y="2701220"/>
                  <a:pt x="781071" y="2732143"/>
                </a:cubicBezTo>
                <a:lnTo>
                  <a:pt x="781071" y="2956101"/>
                </a:lnTo>
                <a:cubicBezTo>
                  <a:pt x="781071" y="2987024"/>
                  <a:pt x="806139" y="3012092"/>
                  <a:pt x="837062" y="3012092"/>
                </a:cubicBezTo>
                <a:lnTo>
                  <a:pt x="1061020" y="3012092"/>
                </a:lnTo>
                <a:cubicBezTo>
                  <a:pt x="1091943" y="3012092"/>
                  <a:pt x="1117011" y="2987024"/>
                  <a:pt x="1117011" y="2956101"/>
                </a:cubicBezTo>
                <a:lnTo>
                  <a:pt x="1117011" y="2732143"/>
                </a:lnTo>
                <a:cubicBezTo>
                  <a:pt x="1117011" y="2701220"/>
                  <a:pt x="1091943" y="2676152"/>
                  <a:pt x="1061020" y="2676152"/>
                </a:cubicBezTo>
                <a:close/>
                <a:moveTo>
                  <a:pt x="315448" y="2676152"/>
                </a:moveTo>
                <a:cubicBezTo>
                  <a:pt x="284525" y="2676152"/>
                  <a:pt x="259457" y="2701220"/>
                  <a:pt x="259457" y="2732143"/>
                </a:cubicBezTo>
                <a:lnTo>
                  <a:pt x="259457" y="2956101"/>
                </a:lnTo>
                <a:cubicBezTo>
                  <a:pt x="259457" y="2987024"/>
                  <a:pt x="284525" y="3012092"/>
                  <a:pt x="315448" y="3012092"/>
                </a:cubicBezTo>
                <a:lnTo>
                  <a:pt x="539406" y="3012092"/>
                </a:lnTo>
                <a:cubicBezTo>
                  <a:pt x="570329" y="3012092"/>
                  <a:pt x="595397" y="2987024"/>
                  <a:pt x="595397" y="2956101"/>
                </a:cubicBezTo>
                <a:lnTo>
                  <a:pt x="595397" y="2732143"/>
                </a:lnTo>
                <a:cubicBezTo>
                  <a:pt x="595397" y="2701220"/>
                  <a:pt x="570329" y="2676152"/>
                  <a:pt x="539406" y="2676152"/>
                </a:cubicBezTo>
                <a:close/>
                <a:moveTo>
                  <a:pt x="1880291" y="2179832"/>
                </a:moveTo>
                <a:cubicBezTo>
                  <a:pt x="1849368" y="2179832"/>
                  <a:pt x="1824300" y="2204900"/>
                  <a:pt x="1824300" y="2235823"/>
                </a:cubicBezTo>
                <a:lnTo>
                  <a:pt x="1824300" y="2956101"/>
                </a:lnTo>
                <a:cubicBezTo>
                  <a:pt x="1824300" y="2987024"/>
                  <a:pt x="1849368" y="3012092"/>
                  <a:pt x="1880291" y="3012092"/>
                </a:cubicBezTo>
                <a:lnTo>
                  <a:pt x="2104249" y="3012092"/>
                </a:lnTo>
                <a:cubicBezTo>
                  <a:pt x="2135172" y="3012092"/>
                  <a:pt x="2160240" y="2987024"/>
                  <a:pt x="2160240" y="2956101"/>
                </a:cubicBezTo>
                <a:lnTo>
                  <a:pt x="2160240" y="2235823"/>
                </a:lnTo>
                <a:cubicBezTo>
                  <a:pt x="2160240" y="2204900"/>
                  <a:pt x="2135172" y="2179832"/>
                  <a:pt x="2104249" y="2179832"/>
                </a:cubicBezTo>
                <a:close/>
                <a:moveTo>
                  <a:pt x="1358676" y="2179832"/>
                </a:moveTo>
                <a:cubicBezTo>
                  <a:pt x="1327753" y="2179832"/>
                  <a:pt x="1302685" y="2204900"/>
                  <a:pt x="1302685" y="2235823"/>
                </a:cubicBezTo>
                <a:lnTo>
                  <a:pt x="1302685" y="2459781"/>
                </a:lnTo>
                <a:cubicBezTo>
                  <a:pt x="1302685" y="2490704"/>
                  <a:pt x="1327753" y="2515772"/>
                  <a:pt x="1358676" y="2515772"/>
                </a:cubicBezTo>
                <a:lnTo>
                  <a:pt x="1582634" y="2515772"/>
                </a:lnTo>
                <a:cubicBezTo>
                  <a:pt x="1613557" y="2515772"/>
                  <a:pt x="1638625" y="2490704"/>
                  <a:pt x="1638625" y="2459781"/>
                </a:cubicBezTo>
                <a:lnTo>
                  <a:pt x="1638625" y="2235823"/>
                </a:lnTo>
                <a:cubicBezTo>
                  <a:pt x="1638625" y="2204900"/>
                  <a:pt x="1613557" y="2179832"/>
                  <a:pt x="1582634" y="2179832"/>
                </a:cubicBezTo>
                <a:close/>
                <a:moveTo>
                  <a:pt x="837062" y="2179832"/>
                </a:moveTo>
                <a:cubicBezTo>
                  <a:pt x="806139" y="2179832"/>
                  <a:pt x="781071" y="2204900"/>
                  <a:pt x="781071" y="2235823"/>
                </a:cubicBezTo>
                <a:lnTo>
                  <a:pt x="781071" y="2459781"/>
                </a:lnTo>
                <a:cubicBezTo>
                  <a:pt x="781071" y="2490704"/>
                  <a:pt x="806139" y="2515772"/>
                  <a:pt x="837062" y="2515772"/>
                </a:cubicBezTo>
                <a:lnTo>
                  <a:pt x="1061020" y="2515772"/>
                </a:lnTo>
                <a:cubicBezTo>
                  <a:pt x="1091943" y="2515772"/>
                  <a:pt x="1117011" y="2490704"/>
                  <a:pt x="1117011" y="2459781"/>
                </a:cubicBezTo>
                <a:lnTo>
                  <a:pt x="1117011" y="2235823"/>
                </a:lnTo>
                <a:cubicBezTo>
                  <a:pt x="1117011" y="2204900"/>
                  <a:pt x="1091943" y="2179832"/>
                  <a:pt x="1061020" y="2179832"/>
                </a:cubicBezTo>
                <a:close/>
                <a:moveTo>
                  <a:pt x="315448" y="2179832"/>
                </a:moveTo>
                <a:cubicBezTo>
                  <a:pt x="284525" y="2179832"/>
                  <a:pt x="259457" y="2204900"/>
                  <a:pt x="259457" y="2235823"/>
                </a:cubicBezTo>
                <a:lnTo>
                  <a:pt x="259457" y="2459781"/>
                </a:lnTo>
                <a:cubicBezTo>
                  <a:pt x="259457" y="2490704"/>
                  <a:pt x="284525" y="2515772"/>
                  <a:pt x="315448" y="2515772"/>
                </a:cubicBezTo>
                <a:lnTo>
                  <a:pt x="539406" y="2515772"/>
                </a:lnTo>
                <a:cubicBezTo>
                  <a:pt x="570329" y="2515772"/>
                  <a:pt x="595397" y="2490704"/>
                  <a:pt x="595397" y="2459781"/>
                </a:cubicBezTo>
                <a:lnTo>
                  <a:pt x="595397" y="2235823"/>
                </a:lnTo>
                <a:cubicBezTo>
                  <a:pt x="595397" y="2204900"/>
                  <a:pt x="570329" y="2179832"/>
                  <a:pt x="539406" y="2179832"/>
                </a:cubicBezTo>
                <a:close/>
                <a:moveTo>
                  <a:pt x="1880291" y="1683512"/>
                </a:moveTo>
                <a:cubicBezTo>
                  <a:pt x="1849368" y="1683512"/>
                  <a:pt x="1824300" y="1708580"/>
                  <a:pt x="1824300" y="1739503"/>
                </a:cubicBezTo>
                <a:lnTo>
                  <a:pt x="1824300" y="1963461"/>
                </a:lnTo>
                <a:cubicBezTo>
                  <a:pt x="1824300" y="1994384"/>
                  <a:pt x="1849368" y="2019452"/>
                  <a:pt x="1880291" y="2019452"/>
                </a:cubicBezTo>
                <a:lnTo>
                  <a:pt x="2104249" y="2019452"/>
                </a:lnTo>
                <a:cubicBezTo>
                  <a:pt x="2135172" y="2019452"/>
                  <a:pt x="2160240" y="1994384"/>
                  <a:pt x="2160240" y="1963461"/>
                </a:cubicBezTo>
                <a:lnTo>
                  <a:pt x="2160240" y="1739503"/>
                </a:lnTo>
                <a:cubicBezTo>
                  <a:pt x="2160240" y="1708580"/>
                  <a:pt x="2135172" y="1683512"/>
                  <a:pt x="2104249" y="1683512"/>
                </a:cubicBezTo>
                <a:close/>
                <a:moveTo>
                  <a:pt x="1358676" y="1683512"/>
                </a:moveTo>
                <a:cubicBezTo>
                  <a:pt x="1327753" y="1683512"/>
                  <a:pt x="1302685" y="1708580"/>
                  <a:pt x="1302685" y="1739503"/>
                </a:cubicBezTo>
                <a:lnTo>
                  <a:pt x="1302685" y="1963461"/>
                </a:lnTo>
                <a:cubicBezTo>
                  <a:pt x="1302685" y="1994384"/>
                  <a:pt x="1327753" y="2019452"/>
                  <a:pt x="1358676" y="2019452"/>
                </a:cubicBezTo>
                <a:lnTo>
                  <a:pt x="1582634" y="2019452"/>
                </a:lnTo>
                <a:cubicBezTo>
                  <a:pt x="1613557" y="2019452"/>
                  <a:pt x="1638625" y="1994384"/>
                  <a:pt x="1638625" y="1963461"/>
                </a:cubicBezTo>
                <a:lnTo>
                  <a:pt x="1638625" y="1739503"/>
                </a:lnTo>
                <a:cubicBezTo>
                  <a:pt x="1638625" y="1708580"/>
                  <a:pt x="1613557" y="1683512"/>
                  <a:pt x="1582634" y="1683512"/>
                </a:cubicBezTo>
                <a:close/>
                <a:moveTo>
                  <a:pt x="837062" y="1683512"/>
                </a:moveTo>
                <a:cubicBezTo>
                  <a:pt x="806139" y="1683512"/>
                  <a:pt x="781071" y="1708580"/>
                  <a:pt x="781071" y="1739503"/>
                </a:cubicBezTo>
                <a:lnTo>
                  <a:pt x="781071" y="1963461"/>
                </a:lnTo>
                <a:cubicBezTo>
                  <a:pt x="781071" y="1994384"/>
                  <a:pt x="806139" y="2019452"/>
                  <a:pt x="837062" y="2019452"/>
                </a:cubicBezTo>
                <a:lnTo>
                  <a:pt x="1061020" y="2019452"/>
                </a:lnTo>
                <a:cubicBezTo>
                  <a:pt x="1091943" y="2019452"/>
                  <a:pt x="1117011" y="1994384"/>
                  <a:pt x="1117011" y="1963461"/>
                </a:cubicBezTo>
                <a:lnTo>
                  <a:pt x="1117011" y="1739503"/>
                </a:lnTo>
                <a:cubicBezTo>
                  <a:pt x="1117011" y="1708580"/>
                  <a:pt x="1091943" y="1683512"/>
                  <a:pt x="1061020" y="1683512"/>
                </a:cubicBezTo>
                <a:close/>
                <a:moveTo>
                  <a:pt x="315448" y="1683512"/>
                </a:moveTo>
                <a:cubicBezTo>
                  <a:pt x="284525" y="1683512"/>
                  <a:pt x="259457" y="1708580"/>
                  <a:pt x="259457" y="1739503"/>
                </a:cubicBezTo>
                <a:lnTo>
                  <a:pt x="259457" y="1963461"/>
                </a:lnTo>
                <a:cubicBezTo>
                  <a:pt x="259457" y="1994384"/>
                  <a:pt x="284525" y="2019452"/>
                  <a:pt x="315448" y="2019452"/>
                </a:cubicBezTo>
                <a:lnTo>
                  <a:pt x="539406" y="2019452"/>
                </a:lnTo>
                <a:cubicBezTo>
                  <a:pt x="570329" y="2019452"/>
                  <a:pt x="595397" y="1994384"/>
                  <a:pt x="595397" y="1963461"/>
                </a:cubicBezTo>
                <a:lnTo>
                  <a:pt x="595397" y="1739503"/>
                </a:lnTo>
                <a:cubicBezTo>
                  <a:pt x="595397" y="1708580"/>
                  <a:pt x="570329" y="1683512"/>
                  <a:pt x="539406" y="1683512"/>
                </a:cubicBezTo>
                <a:close/>
                <a:moveTo>
                  <a:pt x="1880291" y="1187192"/>
                </a:moveTo>
                <a:cubicBezTo>
                  <a:pt x="1849368" y="1187192"/>
                  <a:pt x="1824300" y="1212260"/>
                  <a:pt x="1824300" y="1243183"/>
                </a:cubicBezTo>
                <a:lnTo>
                  <a:pt x="1824300" y="1467141"/>
                </a:lnTo>
                <a:cubicBezTo>
                  <a:pt x="1824300" y="1498064"/>
                  <a:pt x="1849368" y="1523132"/>
                  <a:pt x="1880291" y="1523132"/>
                </a:cubicBezTo>
                <a:lnTo>
                  <a:pt x="2104249" y="1523132"/>
                </a:lnTo>
                <a:cubicBezTo>
                  <a:pt x="2135172" y="1523132"/>
                  <a:pt x="2160240" y="1498064"/>
                  <a:pt x="2160240" y="1467141"/>
                </a:cubicBezTo>
                <a:lnTo>
                  <a:pt x="2160240" y="1243183"/>
                </a:lnTo>
                <a:cubicBezTo>
                  <a:pt x="2160240" y="1212260"/>
                  <a:pt x="2135172" y="1187192"/>
                  <a:pt x="2104249" y="1187192"/>
                </a:cubicBezTo>
                <a:close/>
                <a:moveTo>
                  <a:pt x="1358676" y="1187192"/>
                </a:moveTo>
                <a:cubicBezTo>
                  <a:pt x="1327753" y="1187192"/>
                  <a:pt x="1302685" y="1212260"/>
                  <a:pt x="1302685" y="1243183"/>
                </a:cubicBezTo>
                <a:lnTo>
                  <a:pt x="1302685" y="1467141"/>
                </a:lnTo>
                <a:cubicBezTo>
                  <a:pt x="1302685" y="1498064"/>
                  <a:pt x="1327753" y="1523132"/>
                  <a:pt x="1358676" y="1523132"/>
                </a:cubicBezTo>
                <a:lnTo>
                  <a:pt x="1582634" y="1523132"/>
                </a:lnTo>
                <a:cubicBezTo>
                  <a:pt x="1613557" y="1523132"/>
                  <a:pt x="1638625" y="1498064"/>
                  <a:pt x="1638625" y="1467141"/>
                </a:cubicBezTo>
                <a:lnTo>
                  <a:pt x="1638625" y="1243183"/>
                </a:lnTo>
                <a:cubicBezTo>
                  <a:pt x="1638625" y="1212260"/>
                  <a:pt x="1613557" y="1187192"/>
                  <a:pt x="1582634" y="1187192"/>
                </a:cubicBezTo>
                <a:close/>
                <a:moveTo>
                  <a:pt x="837062" y="1187192"/>
                </a:moveTo>
                <a:cubicBezTo>
                  <a:pt x="806139" y="1187192"/>
                  <a:pt x="781071" y="1212260"/>
                  <a:pt x="781071" y="1243183"/>
                </a:cubicBezTo>
                <a:lnTo>
                  <a:pt x="781071" y="1467141"/>
                </a:lnTo>
                <a:cubicBezTo>
                  <a:pt x="781071" y="1498064"/>
                  <a:pt x="806139" y="1523132"/>
                  <a:pt x="837062" y="1523132"/>
                </a:cubicBezTo>
                <a:lnTo>
                  <a:pt x="1061020" y="1523132"/>
                </a:lnTo>
                <a:cubicBezTo>
                  <a:pt x="1091943" y="1523132"/>
                  <a:pt x="1117011" y="1498064"/>
                  <a:pt x="1117011" y="1467141"/>
                </a:cubicBezTo>
                <a:lnTo>
                  <a:pt x="1117011" y="1243183"/>
                </a:lnTo>
                <a:cubicBezTo>
                  <a:pt x="1117011" y="1212260"/>
                  <a:pt x="1091943" y="1187192"/>
                  <a:pt x="1061020" y="1187192"/>
                </a:cubicBezTo>
                <a:close/>
                <a:moveTo>
                  <a:pt x="315448" y="1187192"/>
                </a:moveTo>
                <a:cubicBezTo>
                  <a:pt x="284525" y="1187192"/>
                  <a:pt x="259457" y="1212260"/>
                  <a:pt x="259457" y="1243183"/>
                </a:cubicBezTo>
                <a:lnTo>
                  <a:pt x="259457" y="1467141"/>
                </a:lnTo>
                <a:cubicBezTo>
                  <a:pt x="259457" y="1498064"/>
                  <a:pt x="284525" y="1523132"/>
                  <a:pt x="315448" y="1523132"/>
                </a:cubicBezTo>
                <a:lnTo>
                  <a:pt x="539406" y="1523132"/>
                </a:lnTo>
                <a:cubicBezTo>
                  <a:pt x="570329" y="1523132"/>
                  <a:pt x="595397" y="1498064"/>
                  <a:pt x="595397" y="1467141"/>
                </a:cubicBezTo>
                <a:lnTo>
                  <a:pt x="595397" y="1243183"/>
                </a:lnTo>
                <a:cubicBezTo>
                  <a:pt x="595397" y="1212260"/>
                  <a:pt x="570329" y="1187192"/>
                  <a:pt x="539406" y="1187192"/>
                </a:cubicBezTo>
                <a:close/>
                <a:moveTo>
                  <a:pt x="348041" y="163575"/>
                </a:moveTo>
                <a:cubicBezTo>
                  <a:pt x="275130" y="163575"/>
                  <a:pt x="216024" y="222681"/>
                  <a:pt x="216024" y="295592"/>
                </a:cubicBezTo>
                <a:lnTo>
                  <a:pt x="216024" y="823646"/>
                </a:lnTo>
                <a:cubicBezTo>
                  <a:pt x="216024" y="896557"/>
                  <a:pt x="275130" y="955663"/>
                  <a:pt x="348041" y="955663"/>
                </a:cubicBezTo>
                <a:lnTo>
                  <a:pt x="2100231" y="955663"/>
                </a:lnTo>
                <a:cubicBezTo>
                  <a:pt x="2173142" y="955663"/>
                  <a:pt x="2232248" y="896557"/>
                  <a:pt x="2232248" y="823646"/>
                </a:cubicBezTo>
                <a:lnTo>
                  <a:pt x="2232248" y="295592"/>
                </a:lnTo>
                <a:cubicBezTo>
                  <a:pt x="2232248" y="222681"/>
                  <a:pt x="2173142" y="163575"/>
                  <a:pt x="2100231" y="163575"/>
                </a:cubicBezTo>
                <a:close/>
                <a:moveTo>
                  <a:pt x="265172" y="0"/>
                </a:moveTo>
                <a:lnTo>
                  <a:pt x="2183100" y="0"/>
                </a:lnTo>
                <a:cubicBezTo>
                  <a:pt x="2329550" y="0"/>
                  <a:pt x="2448272" y="118722"/>
                  <a:pt x="2448272" y="265172"/>
                </a:cubicBezTo>
                <a:lnTo>
                  <a:pt x="2448272" y="2974828"/>
                </a:lnTo>
                <a:cubicBezTo>
                  <a:pt x="2448272" y="3121278"/>
                  <a:pt x="2329550" y="3240000"/>
                  <a:pt x="2183100" y="3240000"/>
                </a:cubicBezTo>
                <a:lnTo>
                  <a:pt x="265172" y="3240000"/>
                </a:lnTo>
                <a:cubicBezTo>
                  <a:pt x="118722" y="3240000"/>
                  <a:pt x="0" y="3121278"/>
                  <a:pt x="0" y="2974828"/>
                </a:cubicBezTo>
                <a:lnTo>
                  <a:pt x="0" y="265172"/>
                </a:lnTo>
                <a:cubicBezTo>
                  <a:pt x="0" y="118722"/>
                  <a:pt x="118722" y="0"/>
                  <a:pt x="26517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50" name="Rounded Rectangle 6">
            <a:extLst>
              <a:ext uri="{FF2B5EF4-FFF2-40B4-BE49-F238E27FC236}">
                <a16:creationId xmlns:a16="http://schemas.microsoft.com/office/drawing/2014/main" id="{BA6BD26A-C28B-40EB-B135-6728C512FE60}"/>
              </a:ext>
            </a:extLst>
          </p:cNvPr>
          <p:cNvSpPr/>
          <p:nvPr/>
        </p:nvSpPr>
        <p:spPr>
          <a:xfrm>
            <a:off x="1735351" y="2264925"/>
            <a:ext cx="345998" cy="351772"/>
          </a:xfrm>
          <a:custGeom>
            <a:avLst/>
            <a:gdLst/>
            <a:ahLst/>
            <a:cxnLst/>
            <a:rect l="l" t="t" r="r" b="b"/>
            <a:pathLst>
              <a:path w="3186824" h="3060919">
                <a:moveTo>
                  <a:pt x="1045874" y="2696689"/>
                </a:moveTo>
                <a:lnTo>
                  <a:pt x="2125874" y="2696689"/>
                </a:lnTo>
                <a:lnTo>
                  <a:pt x="2125874" y="2804689"/>
                </a:lnTo>
                <a:lnTo>
                  <a:pt x="1045874" y="2804689"/>
                </a:lnTo>
                <a:close/>
                <a:moveTo>
                  <a:pt x="1045874" y="2410468"/>
                </a:moveTo>
                <a:lnTo>
                  <a:pt x="2125874" y="2410468"/>
                </a:lnTo>
                <a:lnTo>
                  <a:pt x="2125874" y="2518468"/>
                </a:lnTo>
                <a:lnTo>
                  <a:pt x="1045874" y="2518468"/>
                </a:lnTo>
                <a:close/>
                <a:moveTo>
                  <a:pt x="1045874" y="2124247"/>
                </a:moveTo>
                <a:lnTo>
                  <a:pt x="2125874" y="2124247"/>
                </a:lnTo>
                <a:lnTo>
                  <a:pt x="2125874" y="2232247"/>
                </a:lnTo>
                <a:lnTo>
                  <a:pt x="1045874" y="2232247"/>
                </a:lnTo>
                <a:close/>
                <a:moveTo>
                  <a:pt x="902547" y="1956791"/>
                </a:moveTo>
                <a:lnTo>
                  <a:pt x="902547" y="2109191"/>
                </a:lnTo>
                <a:lnTo>
                  <a:pt x="902547" y="2185391"/>
                </a:lnTo>
                <a:lnTo>
                  <a:pt x="902547" y="2376263"/>
                </a:lnTo>
                <a:lnTo>
                  <a:pt x="902547" y="2973921"/>
                </a:lnTo>
                <a:lnTo>
                  <a:pt x="2284277" y="2973921"/>
                </a:lnTo>
                <a:lnTo>
                  <a:pt x="2284277" y="2376263"/>
                </a:lnTo>
                <a:lnTo>
                  <a:pt x="2284277" y="2185391"/>
                </a:lnTo>
                <a:lnTo>
                  <a:pt x="2284277" y="2109191"/>
                </a:lnTo>
                <a:lnTo>
                  <a:pt x="2284277" y="1956791"/>
                </a:lnTo>
                <a:close/>
                <a:moveTo>
                  <a:pt x="469172" y="1728191"/>
                </a:moveTo>
                <a:lnTo>
                  <a:pt x="469172" y="2185391"/>
                </a:lnTo>
                <a:lnTo>
                  <a:pt x="767127" y="2185391"/>
                </a:lnTo>
                <a:lnTo>
                  <a:pt x="767127" y="2109191"/>
                </a:lnTo>
                <a:lnTo>
                  <a:pt x="545372" y="2109191"/>
                </a:lnTo>
                <a:lnTo>
                  <a:pt x="545372" y="1804391"/>
                </a:lnTo>
                <a:lnTo>
                  <a:pt x="2641452" y="1804391"/>
                </a:lnTo>
                <a:lnTo>
                  <a:pt x="2641452" y="2109191"/>
                </a:lnTo>
                <a:lnTo>
                  <a:pt x="2419697" y="2109191"/>
                </a:lnTo>
                <a:lnTo>
                  <a:pt x="2419697" y="2185391"/>
                </a:lnTo>
                <a:lnTo>
                  <a:pt x="2717652" y="2185391"/>
                </a:lnTo>
                <a:lnTo>
                  <a:pt x="2717652" y="1728191"/>
                </a:lnTo>
                <a:close/>
                <a:moveTo>
                  <a:pt x="2819005" y="1350909"/>
                </a:moveTo>
                <a:cubicBezTo>
                  <a:pt x="2769294" y="1350909"/>
                  <a:pt x="2728995" y="1391208"/>
                  <a:pt x="2728995" y="1440919"/>
                </a:cubicBezTo>
                <a:cubicBezTo>
                  <a:pt x="2728995" y="1490630"/>
                  <a:pt x="2769294" y="1530929"/>
                  <a:pt x="2819005" y="1530929"/>
                </a:cubicBezTo>
                <a:cubicBezTo>
                  <a:pt x="2868716" y="1530929"/>
                  <a:pt x="2909015" y="1490630"/>
                  <a:pt x="2909015" y="1440919"/>
                </a:cubicBezTo>
                <a:cubicBezTo>
                  <a:pt x="2909015" y="1391208"/>
                  <a:pt x="2868716" y="1350909"/>
                  <a:pt x="2819005" y="1350909"/>
                </a:cubicBezTo>
                <a:close/>
                <a:moveTo>
                  <a:pt x="2509707" y="1350909"/>
                </a:moveTo>
                <a:cubicBezTo>
                  <a:pt x="2459996" y="1350909"/>
                  <a:pt x="2419697" y="1391208"/>
                  <a:pt x="2419697" y="1440919"/>
                </a:cubicBezTo>
                <a:cubicBezTo>
                  <a:pt x="2419697" y="1490630"/>
                  <a:pt x="2459996" y="1530929"/>
                  <a:pt x="2509707" y="1530929"/>
                </a:cubicBezTo>
                <a:cubicBezTo>
                  <a:pt x="2559418" y="1530929"/>
                  <a:pt x="2599717" y="1490630"/>
                  <a:pt x="2599717" y="1440919"/>
                </a:cubicBezTo>
                <a:cubicBezTo>
                  <a:pt x="2599717" y="1391208"/>
                  <a:pt x="2559418" y="1350909"/>
                  <a:pt x="2509707" y="1350909"/>
                </a:cubicBezTo>
                <a:close/>
                <a:moveTo>
                  <a:pt x="195993" y="1200328"/>
                </a:moveTo>
                <a:lnTo>
                  <a:pt x="2990831" y="1200328"/>
                </a:lnTo>
                <a:cubicBezTo>
                  <a:pt x="3099075" y="1200328"/>
                  <a:pt x="3186824" y="1288077"/>
                  <a:pt x="3186824" y="1396321"/>
                </a:cubicBezTo>
                <a:lnTo>
                  <a:pt x="3186824" y="2180270"/>
                </a:lnTo>
                <a:cubicBezTo>
                  <a:pt x="3186824" y="2288514"/>
                  <a:pt x="3099075" y="2376263"/>
                  <a:pt x="2990831" y="2376263"/>
                </a:cubicBezTo>
                <a:lnTo>
                  <a:pt x="2419697" y="2376263"/>
                </a:lnTo>
                <a:lnTo>
                  <a:pt x="2419697" y="3060919"/>
                </a:lnTo>
                <a:lnTo>
                  <a:pt x="767127" y="3060919"/>
                </a:lnTo>
                <a:lnTo>
                  <a:pt x="767127" y="2376263"/>
                </a:lnTo>
                <a:lnTo>
                  <a:pt x="195993" y="2376263"/>
                </a:lnTo>
                <a:cubicBezTo>
                  <a:pt x="87749" y="2376263"/>
                  <a:pt x="0" y="2288514"/>
                  <a:pt x="0" y="2180270"/>
                </a:cubicBezTo>
                <a:lnTo>
                  <a:pt x="0" y="1396321"/>
                </a:lnTo>
                <a:cubicBezTo>
                  <a:pt x="0" y="1288077"/>
                  <a:pt x="87749" y="1200328"/>
                  <a:pt x="195993" y="1200328"/>
                </a:cubicBezTo>
                <a:close/>
                <a:moveTo>
                  <a:pt x="767127" y="0"/>
                </a:moveTo>
                <a:lnTo>
                  <a:pt x="2419697" y="0"/>
                </a:lnTo>
                <a:lnTo>
                  <a:pt x="2419697" y="190589"/>
                </a:lnTo>
                <a:lnTo>
                  <a:pt x="2565249" y="190589"/>
                </a:lnTo>
                <a:cubicBezTo>
                  <a:pt x="2649419" y="190589"/>
                  <a:pt x="2717652" y="258822"/>
                  <a:pt x="2717652" y="342992"/>
                </a:cubicBezTo>
                <a:lnTo>
                  <a:pt x="2717652" y="1104989"/>
                </a:lnTo>
                <a:lnTo>
                  <a:pt x="2284277" y="1104989"/>
                </a:lnTo>
                <a:lnTo>
                  <a:pt x="2284277" y="1104128"/>
                </a:lnTo>
                <a:lnTo>
                  <a:pt x="2284277" y="190589"/>
                </a:lnTo>
                <a:lnTo>
                  <a:pt x="2284277" y="96523"/>
                </a:lnTo>
                <a:lnTo>
                  <a:pt x="902547" y="96523"/>
                </a:lnTo>
                <a:lnTo>
                  <a:pt x="902547" y="190589"/>
                </a:lnTo>
                <a:lnTo>
                  <a:pt x="902547" y="1104128"/>
                </a:lnTo>
                <a:lnTo>
                  <a:pt x="902547" y="1104989"/>
                </a:lnTo>
                <a:lnTo>
                  <a:pt x="469172" y="1104989"/>
                </a:lnTo>
                <a:lnTo>
                  <a:pt x="469172" y="342992"/>
                </a:lnTo>
                <a:cubicBezTo>
                  <a:pt x="469172" y="258822"/>
                  <a:pt x="537405" y="190589"/>
                  <a:pt x="621575" y="190589"/>
                </a:cubicBezTo>
                <a:lnTo>
                  <a:pt x="767127" y="19058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51" name="Rounded Rectangle 25">
            <a:extLst>
              <a:ext uri="{FF2B5EF4-FFF2-40B4-BE49-F238E27FC236}">
                <a16:creationId xmlns:a16="http://schemas.microsoft.com/office/drawing/2014/main" id="{4D478234-8756-44DC-BBCC-96522C0340BA}"/>
              </a:ext>
            </a:extLst>
          </p:cNvPr>
          <p:cNvSpPr/>
          <p:nvPr/>
        </p:nvSpPr>
        <p:spPr>
          <a:xfrm>
            <a:off x="10068144" y="2281135"/>
            <a:ext cx="435772" cy="319352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52" name="Rounded Rectangle 27">
            <a:extLst>
              <a:ext uri="{FF2B5EF4-FFF2-40B4-BE49-F238E27FC236}">
                <a16:creationId xmlns:a16="http://schemas.microsoft.com/office/drawing/2014/main" id="{EDEEB134-50EB-4508-8E5E-B253BA817974}"/>
              </a:ext>
            </a:extLst>
          </p:cNvPr>
          <p:cNvSpPr/>
          <p:nvPr/>
        </p:nvSpPr>
        <p:spPr>
          <a:xfrm>
            <a:off x="7999404" y="2307772"/>
            <a:ext cx="346396" cy="266079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53" name="Rounded Rectangle 7">
            <a:extLst>
              <a:ext uri="{FF2B5EF4-FFF2-40B4-BE49-F238E27FC236}">
                <a16:creationId xmlns:a16="http://schemas.microsoft.com/office/drawing/2014/main" id="{D041ED34-2AB7-40B1-85E7-63F4328F8FFF}"/>
              </a:ext>
            </a:extLst>
          </p:cNvPr>
          <p:cNvSpPr/>
          <p:nvPr/>
        </p:nvSpPr>
        <p:spPr>
          <a:xfrm>
            <a:off x="5919912" y="2288849"/>
            <a:ext cx="352176" cy="303924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11160</TotalTime>
  <Words>172</Words>
  <Application>Microsoft Office PowerPoint</Application>
  <PresentationFormat>와이드스크린</PresentationFormat>
  <Paragraphs>23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13</cp:revision>
  <dcterms:created xsi:type="dcterms:W3CDTF">2018-02-18T19:39:47Z</dcterms:created>
  <dcterms:modified xsi:type="dcterms:W3CDTF">2018-05-15T02:22:44Z</dcterms:modified>
</cp:coreProperties>
</file>