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7" name="Rectangle 68">
            <a:extLst>
              <a:ext uri="{FF2B5EF4-FFF2-40B4-BE49-F238E27FC236}">
                <a16:creationId xmlns:a16="http://schemas.microsoft.com/office/drawing/2014/main" id="{9EABF7CF-E5AB-47A0-AA49-33426F5558A9}"/>
              </a:ext>
            </a:extLst>
          </p:cNvPr>
          <p:cNvSpPr/>
          <p:nvPr/>
        </p:nvSpPr>
        <p:spPr>
          <a:xfrm>
            <a:off x="914400" y="2602717"/>
            <a:ext cx="3960000" cy="1874145"/>
          </a:xfrm>
          <a:prstGeom prst="rect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Rectangle 67">
            <a:extLst>
              <a:ext uri="{FF2B5EF4-FFF2-40B4-BE49-F238E27FC236}">
                <a16:creationId xmlns:a16="http://schemas.microsoft.com/office/drawing/2014/main" id="{33615499-4B9D-4254-91CD-0AEC676253D7}"/>
              </a:ext>
            </a:extLst>
          </p:cNvPr>
          <p:cNvSpPr/>
          <p:nvPr/>
        </p:nvSpPr>
        <p:spPr>
          <a:xfrm>
            <a:off x="7297823" y="2593590"/>
            <a:ext cx="3960000" cy="18722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76910FC-8529-4398-8943-91725D961CAF}"/>
              </a:ext>
            </a:extLst>
          </p:cNvPr>
          <p:cNvSpPr txBox="1"/>
          <p:nvPr/>
        </p:nvSpPr>
        <p:spPr>
          <a:xfrm>
            <a:off x="914400" y="1895162"/>
            <a:ext cx="1512168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3"/>
                </a:solidFill>
              </a:rPr>
              <a:t>UP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8D24C9D-DF62-4D09-9EF8-B90C7CF9A8E9}"/>
              </a:ext>
            </a:extLst>
          </p:cNvPr>
          <p:cNvSpPr txBox="1"/>
          <p:nvPr/>
        </p:nvSpPr>
        <p:spPr>
          <a:xfrm>
            <a:off x="8737543" y="4232018"/>
            <a:ext cx="252028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5400" b="1" dirty="0">
                <a:solidFill>
                  <a:schemeClr val="accent2"/>
                </a:solidFill>
              </a:rPr>
              <a:t>DOWN</a:t>
            </a:r>
          </a:p>
        </p:txBody>
      </p:sp>
      <p:grpSp>
        <p:nvGrpSpPr>
          <p:cNvPr id="41" name="Group 60">
            <a:extLst>
              <a:ext uri="{FF2B5EF4-FFF2-40B4-BE49-F238E27FC236}">
                <a16:creationId xmlns:a16="http://schemas.microsoft.com/office/drawing/2014/main" id="{3E105082-CE9D-4006-83F3-820C6DA55F17}"/>
              </a:ext>
            </a:extLst>
          </p:cNvPr>
          <p:cNvGrpSpPr/>
          <p:nvPr/>
        </p:nvGrpSpPr>
        <p:grpSpPr>
          <a:xfrm>
            <a:off x="4476760" y="1873510"/>
            <a:ext cx="1447516" cy="3312368"/>
            <a:chOff x="2952760" y="2204864"/>
            <a:chExt cx="1447516" cy="3312368"/>
          </a:xfrm>
        </p:grpSpPr>
        <p:sp>
          <p:nvSpPr>
            <p:cNvPr id="42" name="Up-Down Arrow 47">
              <a:extLst>
                <a:ext uri="{FF2B5EF4-FFF2-40B4-BE49-F238E27FC236}">
                  <a16:creationId xmlns:a16="http://schemas.microsoft.com/office/drawing/2014/main" id="{B13B1AFE-9AB1-4178-9AAF-69674ACED531}"/>
                </a:ext>
              </a:extLst>
            </p:cNvPr>
            <p:cNvSpPr/>
            <p:nvPr/>
          </p:nvSpPr>
          <p:spPr>
            <a:xfrm>
              <a:off x="2960116" y="2204864"/>
              <a:ext cx="1440160" cy="3312368"/>
            </a:xfrm>
            <a:prstGeom prst="upDownArrow">
              <a:avLst/>
            </a:prstGeom>
            <a:solidFill>
              <a:schemeClr val="bg1"/>
            </a:solidFill>
            <a:ln>
              <a:noFill/>
            </a:ln>
            <a:effectLst>
              <a:outerShdw blurRad="38100" dist="12700" dir="2700000" algn="tl" rotWithShape="0">
                <a:prstClr val="black">
                  <a:alpha val="4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Up-Down Arrow 45">
              <a:extLst>
                <a:ext uri="{FF2B5EF4-FFF2-40B4-BE49-F238E27FC236}">
                  <a16:creationId xmlns:a16="http://schemas.microsoft.com/office/drawing/2014/main" id="{A35459CF-14C4-468E-BC0F-C1DB68B957C2}"/>
                </a:ext>
              </a:extLst>
            </p:cNvPr>
            <p:cNvSpPr/>
            <p:nvPr/>
          </p:nvSpPr>
          <p:spPr>
            <a:xfrm>
              <a:off x="2952760" y="2213742"/>
              <a:ext cx="720080" cy="2592288"/>
            </a:xfrm>
            <a:custGeom>
              <a:avLst/>
              <a:gdLst/>
              <a:ahLst/>
              <a:cxnLst/>
              <a:rect l="l" t="t" r="r" b="b"/>
              <a:pathLst>
                <a:path w="720080" h="2592288">
                  <a:moveTo>
                    <a:pt x="720080" y="0"/>
                  </a:moveTo>
                  <a:lnTo>
                    <a:pt x="720080" y="720080"/>
                  </a:lnTo>
                  <a:lnTo>
                    <a:pt x="720080" y="2592288"/>
                  </a:lnTo>
                  <a:lnTo>
                    <a:pt x="360040" y="2592288"/>
                  </a:lnTo>
                  <a:lnTo>
                    <a:pt x="360040" y="720080"/>
                  </a:lnTo>
                  <a:lnTo>
                    <a:pt x="0" y="72008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4" name="Up-Down Arrow 45">
              <a:extLst>
                <a:ext uri="{FF2B5EF4-FFF2-40B4-BE49-F238E27FC236}">
                  <a16:creationId xmlns:a16="http://schemas.microsoft.com/office/drawing/2014/main" id="{754800E0-5B49-452D-80FE-269C62F96E4C}"/>
                </a:ext>
              </a:extLst>
            </p:cNvPr>
            <p:cNvSpPr/>
            <p:nvPr/>
          </p:nvSpPr>
          <p:spPr>
            <a:xfrm>
              <a:off x="3672840" y="2213742"/>
              <a:ext cx="720080" cy="720080"/>
            </a:xfrm>
            <a:custGeom>
              <a:avLst/>
              <a:gdLst/>
              <a:ahLst/>
              <a:cxnLst/>
              <a:rect l="l" t="t" r="r" b="b"/>
              <a:pathLst>
                <a:path w="720080" h="720080">
                  <a:moveTo>
                    <a:pt x="0" y="0"/>
                  </a:moveTo>
                  <a:lnTo>
                    <a:pt x="720080" y="720080"/>
                  </a:lnTo>
                  <a:lnTo>
                    <a:pt x="360040" y="720080"/>
                  </a:lnTo>
                  <a:lnTo>
                    <a:pt x="0" y="720080"/>
                  </a:ln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5" name="Group 66">
            <a:extLst>
              <a:ext uri="{FF2B5EF4-FFF2-40B4-BE49-F238E27FC236}">
                <a16:creationId xmlns:a16="http://schemas.microsoft.com/office/drawing/2014/main" id="{6A855527-6845-4091-8BD5-D2D77C5293A8}"/>
              </a:ext>
            </a:extLst>
          </p:cNvPr>
          <p:cNvGrpSpPr/>
          <p:nvPr/>
        </p:nvGrpSpPr>
        <p:grpSpPr>
          <a:xfrm>
            <a:off x="6240016" y="1873510"/>
            <a:ext cx="1440160" cy="3312368"/>
            <a:chOff x="4716016" y="2204864"/>
            <a:chExt cx="1440160" cy="3312368"/>
          </a:xfrm>
        </p:grpSpPr>
        <p:sp>
          <p:nvSpPr>
            <p:cNvPr id="46" name="Up-Down Arrow 52">
              <a:extLst>
                <a:ext uri="{FF2B5EF4-FFF2-40B4-BE49-F238E27FC236}">
                  <a16:creationId xmlns:a16="http://schemas.microsoft.com/office/drawing/2014/main" id="{7930E7BD-9E35-4F4B-AA5C-23653CAA867C}"/>
                </a:ext>
              </a:extLst>
            </p:cNvPr>
            <p:cNvSpPr/>
            <p:nvPr/>
          </p:nvSpPr>
          <p:spPr>
            <a:xfrm>
              <a:off x="4716016" y="2204864"/>
              <a:ext cx="1440160" cy="3312368"/>
            </a:xfrm>
            <a:prstGeom prst="upDownArrow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38100" dist="12700" dir="2700000" algn="tl" rotWithShape="0">
                <a:prstClr val="black">
                  <a:alpha val="4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Up-Down Arrow 46">
              <a:extLst>
                <a:ext uri="{FF2B5EF4-FFF2-40B4-BE49-F238E27FC236}">
                  <a16:creationId xmlns:a16="http://schemas.microsoft.com/office/drawing/2014/main" id="{5247B22E-A824-485D-87BB-CFB4190B6936}"/>
                </a:ext>
              </a:extLst>
            </p:cNvPr>
            <p:cNvSpPr/>
            <p:nvPr/>
          </p:nvSpPr>
          <p:spPr>
            <a:xfrm>
              <a:off x="4716016" y="2924944"/>
              <a:ext cx="728958" cy="2592288"/>
            </a:xfrm>
            <a:custGeom>
              <a:avLst/>
              <a:gdLst/>
              <a:ahLst/>
              <a:cxnLst/>
              <a:rect l="l" t="t" r="r" b="b"/>
              <a:pathLst>
                <a:path w="728958" h="2592288">
                  <a:moveTo>
                    <a:pt x="360040" y="0"/>
                  </a:moveTo>
                  <a:lnTo>
                    <a:pt x="720080" y="0"/>
                  </a:lnTo>
                  <a:lnTo>
                    <a:pt x="720080" y="1872208"/>
                  </a:lnTo>
                  <a:lnTo>
                    <a:pt x="728958" y="1872208"/>
                  </a:lnTo>
                  <a:lnTo>
                    <a:pt x="728958" y="2583410"/>
                  </a:lnTo>
                  <a:lnTo>
                    <a:pt x="720080" y="2592288"/>
                  </a:lnTo>
                  <a:lnTo>
                    <a:pt x="0" y="1872208"/>
                  </a:lnTo>
                  <a:lnTo>
                    <a:pt x="360040" y="18722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Up-Down Arrow 46">
              <a:extLst>
                <a:ext uri="{FF2B5EF4-FFF2-40B4-BE49-F238E27FC236}">
                  <a16:creationId xmlns:a16="http://schemas.microsoft.com/office/drawing/2014/main" id="{67DA8A66-B483-42E4-8289-209A505A463D}"/>
                </a:ext>
              </a:extLst>
            </p:cNvPr>
            <p:cNvSpPr/>
            <p:nvPr/>
          </p:nvSpPr>
          <p:spPr>
            <a:xfrm>
              <a:off x="5427218" y="2916318"/>
              <a:ext cx="728958" cy="2592288"/>
            </a:xfrm>
            <a:custGeom>
              <a:avLst/>
              <a:gdLst/>
              <a:ahLst/>
              <a:cxnLst/>
              <a:rect l="l" t="t" r="r" b="b"/>
              <a:pathLst>
                <a:path w="728958" h="2592288">
                  <a:moveTo>
                    <a:pt x="0" y="0"/>
                  </a:moveTo>
                  <a:lnTo>
                    <a:pt x="8878" y="0"/>
                  </a:lnTo>
                  <a:lnTo>
                    <a:pt x="8878" y="1872208"/>
                  </a:lnTo>
                  <a:lnTo>
                    <a:pt x="368918" y="1872208"/>
                  </a:lnTo>
                  <a:lnTo>
                    <a:pt x="728958" y="1872208"/>
                  </a:lnTo>
                  <a:lnTo>
                    <a:pt x="8878" y="2592288"/>
                  </a:lnTo>
                  <a:lnTo>
                    <a:pt x="0" y="258341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9" name="Group 73">
            <a:extLst>
              <a:ext uri="{FF2B5EF4-FFF2-40B4-BE49-F238E27FC236}">
                <a16:creationId xmlns:a16="http://schemas.microsoft.com/office/drawing/2014/main" id="{6681BC5C-6739-44FA-9F3E-A8E7F2852D62}"/>
              </a:ext>
            </a:extLst>
          </p:cNvPr>
          <p:cNvGrpSpPr/>
          <p:nvPr/>
        </p:nvGrpSpPr>
        <p:grpSpPr>
          <a:xfrm>
            <a:off x="1103640" y="2737920"/>
            <a:ext cx="3602026" cy="1653319"/>
            <a:chOff x="215741" y="3160676"/>
            <a:chExt cx="2916101" cy="165331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03C219C-0445-4586-8D2E-D24AAB208A1B}"/>
                </a:ext>
              </a:extLst>
            </p:cNvPr>
            <p:cNvSpPr txBox="1"/>
            <p:nvPr/>
          </p:nvSpPr>
          <p:spPr>
            <a:xfrm>
              <a:off x="223644" y="3160676"/>
              <a:ext cx="29081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Contents A 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5B29CC9-43A4-4FAE-9AF2-1100E3358C77}"/>
                </a:ext>
              </a:extLst>
            </p:cNvPr>
            <p:cNvSpPr txBox="1"/>
            <p:nvPr/>
          </p:nvSpPr>
          <p:spPr>
            <a:xfrm>
              <a:off x="215741" y="3429000"/>
              <a:ext cx="2916100" cy="138499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Example Text : Get a modern PowerPoint  Presentation that is beautifully designed. I believe that this Template will your Time.</a:t>
              </a:r>
            </a:p>
            <a:p>
              <a:endParaRPr lang="en-US" altLang="ko-KR" sz="1200" dirty="0">
                <a:solidFill>
                  <a:schemeClr val="bg1"/>
                </a:solidFill>
              </a:endParaRPr>
            </a:p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I believe that this Template will your Time.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74">
            <a:extLst>
              <a:ext uri="{FF2B5EF4-FFF2-40B4-BE49-F238E27FC236}">
                <a16:creationId xmlns:a16="http://schemas.microsoft.com/office/drawing/2014/main" id="{7F2A7A7A-E4E9-4B32-AA54-744E93F6116E}"/>
              </a:ext>
            </a:extLst>
          </p:cNvPr>
          <p:cNvGrpSpPr/>
          <p:nvPr/>
        </p:nvGrpSpPr>
        <p:grpSpPr>
          <a:xfrm>
            <a:off x="7463437" y="2737920"/>
            <a:ext cx="3638572" cy="1653319"/>
            <a:chOff x="215740" y="3160676"/>
            <a:chExt cx="2945688" cy="165331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DC20D00-977A-4888-A512-40CE3D4965B5}"/>
                </a:ext>
              </a:extLst>
            </p:cNvPr>
            <p:cNvSpPr txBox="1"/>
            <p:nvPr/>
          </p:nvSpPr>
          <p:spPr>
            <a:xfrm>
              <a:off x="223644" y="3160676"/>
              <a:ext cx="29377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Contents B 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8A4FF87-5456-46E8-9F45-F7F7612E41E3}"/>
                </a:ext>
              </a:extLst>
            </p:cNvPr>
            <p:cNvSpPr txBox="1"/>
            <p:nvPr/>
          </p:nvSpPr>
          <p:spPr>
            <a:xfrm>
              <a:off x="215740" y="3429000"/>
              <a:ext cx="2945687" cy="138499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Example Text : Get a modern PowerPoint  Presentation that is beautifully designed. I believe that this Template will your Time.</a:t>
              </a:r>
            </a:p>
            <a:p>
              <a:endParaRPr lang="en-US" altLang="ko-KR" sz="1200" dirty="0">
                <a:solidFill>
                  <a:schemeClr val="bg1"/>
                </a:solidFill>
              </a:endParaRPr>
            </a:p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I believe that this Template will your Time.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7" name="Group 2">
            <a:extLst>
              <a:ext uri="{FF2B5EF4-FFF2-40B4-BE49-F238E27FC236}">
                <a16:creationId xmlns:a16="http://schemas.microsoft.com/office/drawing/2014/main" id="{A97962F3-43E7-4B5E-ABA9-EE651BE2FDFF}"/>
              </a:ext>
            </a:extLst>
          </p:cNvPr>
          <p:cNvGrpSpPr/>
          <p:nvPr/>
        </p:nvGrpSpPr>
        <p:grpSpPr>
          <a:xfrm>
            <a:off x="914400" y="5288798"/>
            <a:ext cx="4999646" cy="875246"/>
            <a:chOff x="179511" y="5240233"/>
            <a:chExt cx="4212145" cy="87524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EECCB8F-9682-422B-84E2-3153CC719D53}"/>
                </a:ext>
              </a:extLst>
            </p:cNvPr>
            <p:cNvSpPr txBox="1"/>
            <p:nvPr/>
          </p:nvSpPr>
          <p:spPr>
            <a:xfrm>
              <a:off x="179512" y="5469148"/>
              <a:ext cx="4212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88BC65B-6528-44F5-924D-04F796F7E807}"/>
                </a:ext>
              </a:extLst>
            </p:cNvPr>
            <p:cNvSpPr txBox="1"/>
            <p:nvPr/>
          </p:nvSpPr>
          <p:spPr>
            <a:xfrm>
              <a:off x="179511" y="5240233"/>
              <a:ext cx="4212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A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0" name="Group 1">
            <a:extLst>
              <a:ext uri="{FF2B5EF4-FFF2-40B4-BE49-F238E27FC236}">
                <a16:creationId xmlns:a16="http://schemas.microsoft.com/office/drawing/2014/main" id="{B7B5C7AF-2FFC-4A80-9C60-B055A32BA2AC}"/>
              </a:ext>
            </a:extLst>
          </p:cNvPr>
          <p:cNvGrpSpPr/>
          <p:nvPr/>
        </p:nvGrpSpPr>
        <p:grpSpPr>
          <a:xfrm>
            <a:off x="6274154" y="5295521"/>
            <a:ext cx="4999645" cy="875246"/>
            <a:chOff x="4670641" y="5246956"/>
            <a:chExt cx="4212145" cy="875246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BF42BA1-1D80-40F9-9829-41EF6758BB1A}"/>
                </a:ext>
              </a:extLst>
            </p:cNvPr>
            <p:cNvSpPr txBox="1"/>
            <p:nvPr/>
          </p:nvSpPr>
          <p:spPr>
            <a:xfrm>
              <a:off x="4670642" y="5475871"/>
              <a:ext cx="4212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4B9CBBF-7D66-428F-BFC0-1F8606FE26E5}"/>
                </a:ext>
              </a:extLst>
            </p:cNvPr>
            <p:cNvSpPr txBox="1"/>
            <p:nvPr/>
          </p:nvSpPr>
          <p:spPr>
            <a:xfrm>
              <a:off x="4670641" y="5246956"/>
              <a:ext cx="42121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B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188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2018-05-09T01:30:34Z</dcterms:modified>
</cp:coreProperties>
</file>