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0" name="그룹 39">
            <a:extLst>
              <a:ext uri="{FF2B5EF4-FFF2-40B4-BE49-F238E27FC236}">
                <a16:creationId xmlns:a16="http://schemas.microsoft.com/office/drawing/2014/main" id="{F582E762-F608-4096-AD0E-14CAA2ADAB51}"/>
              </a:ext>
            </a:extLst>
          </p:cNvPr>
          <p:cNvGrpSpPr/>
          <p:nvPr/>
        </p:nvGrpSpPr>
        <p:grpSpPr>
          <a:xfrm>
            <a:off x="4788227" y="2725234"/>
            <a:ext cx="900000" cy="2529793"/>
            <a:chOff x="4788227" y="2672980"/>
            <a:chExt cx="900000" cy="2529793"/>
          </a:xfrm>
        </p:grpSpPr>
        <p:sp>
          <p:nvSpPr>
            <p:cNvPr id="41" name="Down Arrow 23">
              <a:extLst>
                <a:ext uri="{FF2B5EF4-FFF2-40B4-BE49-F238E27FC236}">
                  <a16:creationId xmlns:a16="http://schemas.microsoft.com/office/drawing/2014/main" id="{4C0340A5-C282-45CC-8544-FF237A54ED58}"/>
                </a:ext>
              </a:extLst>
            </p:cNvPr>
            <p:cNvSpPr/>
            <p:nvPr/>
          </p:nvSpPr>
          <p:spPr>
            <a:xfrm>
              <a:off x="4788227" y="3942773"/>
              <a:ext cx="900000" cy="1260000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Up Arrow 6">
              <a:extLst>
                <a:ext uri="{FF2B5EF4-FFF2-40B4-BE49-F238E27FC236}">
                  <a16:creationId xmlns:a16="http://schemas.microsoft.com/office/drawing/2014/main" id="{2D69FF66-3E63-4E67-A09D-03BE0CFFAFB0}"/>
                </a:ext>
              </a:extLst>
            </p:cNvPr>
            <p:cNvSpPr/>
            <p:nvPr/>
          </p:nvSpPr>
          <p:spPr>
            <a:xfrm>
              <a:off x="4788227" y="2672980"/>
              <a:ext cx="900000" cy="1260000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762B3BE4-2462-4B92-8ACA-E400A7213039}"/>
              </a:ext>
            </a:extLst>
          </p:cNvPr>
          <p:cNvGrpSpPr/>
          <p:nvPr/>
        </p:nvGrpSpPr>
        <p:grpSpPr>
          <a:xfrm>
            <a:off x="6071473" y="2473234"/>
            <a:ext cx="900000" cy="3033793"/>
            <a:chOff x="5849064" y="2420980"/>
            <a:chExt cx="900000" cy="3033793"/>
          </a:xfrm>
        </p:grpSpPr>
        <p:sp>
          <p:nvSpPr>
            <p:cNvPr id="44" name="Down Arrow 29">
              <a:extLst>
                <a:ext uri="{FF2B5EF4-FFF2-40B4-BE49-F238E27FC236}">
                  <a16:creationId xmlns:a16="http://schemas.microsoft.com/office/drawing/2014/main" id="{B129EFC8-A9EE-4BA8-A875-755B0E7B96BB}"/>
                </a:ext>
              </a:extLst>
            </p:cNvPr>
            <p:cNvSpPr/>
            <p:nvPr/>
          </p:nvSpPr>
          <p:spPr>
            <a:xfrm>
              <a:off x="5849064" y="3942773"/>
              <a:ext cx="900000" cy="1512000"/>
            </a:xfrm>
            <a:prstGeom prst="downArrow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Up Arrow 24">
              <a:extLst>
                <a:ext uri="{FF2B5EF4-FFF2-40B4-BE49-F238E27FC236}">
                  <a16:creationId xmlns:a16="http://schemas.microsoft.com/office/drawing/2014/main" id="{A2733433-06C6-482E-B9A7-D0E00AB563F0}"/>
                </a:ext>
              </a:extLst>
            </p:cNvPr>
            <p:cNvSpPr/>
            <p:nvPr/>
          </p:nvSpPr>
          <p:spPr>
            <a:xfrm>
              <a:off x="5849064" y="2420980"/>
              <a:ext cx="900000" cy="1512000"/>
            </a:xfrm>
            <a:prstGeom prst="up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" name="그룹 45">
            <a:extLst>
              <a:ext uri="{FF2B5EF4-FFF2-40B4-BE49-F238E27FC236}">
                <a16:creationId xmlns:a16="http://schemas.microsoft.com/office/drawing/2014/main" id="{40300135-2722-45A0-B47E-B9CE4F643856}"/>
              </a:ext>
            </a:extLst>
          </p:cNvPr>
          <p:cNvGrpSpPr/>
          <p:nvPr/>
        </p:nvGrpSpPr>
        <p:grpSpPr>
          <a:xfrm>
            <a:off x="7354719" y="2185234"/>
            <a:ext cx="900000" cy="3609793"/>
            <a:chOff x="6910500" y="2132980"/>
            <a:chExt cx="900000" cy="3609793"/>
          </a:xfrm>
        </p:grpSpPr>
        <p:sp>
          <p:nvSpPr>
            <p:cNvPr id="47" name="Down Arrow 30">
              <a:extLst>
                <a:ext uri="{FF2B5EF4-FFF2-40B4-BE49-F238E27FC236}">
                  <a16:creationId xmlns:a16="http://schemas.microsoft.com/office/drawing/2014/main" id="{945F98E4-461E-4978-B2D5-056DA567B3A8}"/>
                </a:ext>
              </a:extLst>
            </p:cNvPr>
            <p:cNvSpPr/>
            <p:nvPr/>
          </p:nvSpPr>
          <p:spPr>
            <a:xfrm>
              <a:off x="6910500" y="3942773"/>
              <a:ext cx="900000" cy="1800000"/>
            </a:xfrm>
            <a:prstGeom prst="downArrow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Up Arrow 25">
              <a:extLst>
                <a:ext uri="{FF2B5EF4-FFF2-40B4-BE49-F238E27FC236}">
                  <a16:creationId xmlns:a16="http://schemas.microsoft.com/office/drawing/2014/main" id="{1F57C1F1-F6FC-4FF7-BDD9-CEBD8E6A6640}"/>
                </a:ext>
              </a:extLst>
            </p:cNvPr>
            <p:cNvSpPr/>
            <p:nvPr/>
          </p:nvSpPr>
          <p:spPr>
            <a:xfrm>
              <a:off x="6910500" y="2132980"/>
              <a:ext cx="900000" cy="1800000"/>
            </a:xfrm>
            <a:prstGeom prst="up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9" name="그룹 48">
            <a:extLst>
              <a:ext uri="{FF2B5EF4-FFF2-40B4-BE49-F238E27FC236}">
                <a16:creationId xmlns:a16="http://schemas.microsoft.com/office/drawing/2014/main" id="{20A90FFA-EBF1-47EC-AA65-F44556112CC0}"/>
              </a:ext>
            </a:extLst>
          </p:cNvPr>
          <p:cNvGrpSpPr/>
          <p:nvPr/>
        </p:nvGrpSpPr>
        <p:grpSpPr>
          <a:xfrm>
            <a:off x="8637965" y="2905234"/>
            <a:ext cx="900000" cy="2169793"/>
            <a:chOff x="7971936" y="2852980"/>
            <a:chExt cx="900000" cy="2169793"/>
          </a:xfrm>
        </p:grpSpPr>
        <p:sp>
          <p:nvSpPr>
            <p:cNvPr id="50" name="Down Arrow 31">
              <a:extLst>
                <a:ext uri="{FF2B5EF4-FFF2-40B4-BE49-F238E27FC236}">
                  <a16:creationId xmlns:a16="http://schemas.microsoft.com/office/drawing/2014/main" id="{20DFB523-1288-4F27-842D-B8F34B1E0B9A}"/>
                </a:ext>
              </a:extLst>
            </p:cNvPr>
            <p:cNvSpPr/>
            <p:nvPr/>
          </p:nvSpPr>
          <p:spPr>
            <a:xfrm>
              <a:off x="7971936" y="3942773"/>
              <a:ext cx="900000" cy="1080000"/>
            </a:xfrm>
            <a:prstGeom prst="downArrow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Up Arrow 26">
              <a:extLst>
                <a:ext uri="{FF2B5EF4-FFF2-40B4-BE49-F238E27FC236}">
                  <a16:creationId xmlns:a16="http://schemas.microsoft.com/office/drawing/2014/main" id="{99150415-09BB-4399-AC70-BEC3D5FAF50B}"/>
                </a:ext>
              </a:extLst>
            </p:cNvPr>
            <p:cNvSpPr/>
            <p:nvPr/>
          </p:nvSpPr>
          <p:spPr>
            <a:xfrm>
              <a:off x="7971936" y="2852980"/>
              <a:ext cx="900000" cy="1080000"/>
            </a:xfrm>
            <a:prstGeom prst="up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F5CA745B-C5FD-44DB-A598-01FD76D91EBE}"/>
              </a:ext>
            </a:extLst>
          </p:cNvPr>
          <p:cNvGrpSpPr/>
          <p:nvPr/>
        </p:nvGrpSpPr>
        <p:grpSpPr>
          <a:xfrm>
            <a:off x="9921209" y="1933234"/>
            <a:ext cx="900000" cy="4113793"/>
            <a:chOff x="9033971" y="1880980"/>
            <a:chExt cx="900000" cy="4113793"/>
          </a:xfrm>
        </p:grpSpPr>
        <p:sp>
          <p:nvSpPr>
            <p:cNvPr id="55" name="Down Arrow 32">
              <a:extLst>
                <a:ext uri="{FF2B5EF4-FFF2-40B4-BE49-F238E27FC236}">
                  <a16:creationId xmlns:a16="http://schemas.microsoft.com/office/drawing/2014/main" id="{870B697C-F00A-468A-8332-8B8716E72A09}"/>
                </a:ext>
              </a:extLst>
            </p:cNvPr>
            <p:cNvSpPr/>
            <p:nvPr/>
          </p:nvSpPr>
          <p:spPr>
            <a:xfrm>
              <a:off x="9033971" y="3942773"/>
              <a:ext cx="900000" cy="2052000"/>
            </a:xfrm>
            <a:prstGeom prst="downArrow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Up Arrow 27">
              <a:extLst>
                <a:ext uri="{FF2B5EF4-FFF2-40B4-BE49-F238E27FC236}">
                  <a16:creationId xmlns:a16="http://schemas.microsoft.com/office/drawing/2014/main" id="{D7EA0148-F446-4AA5-AC82-3512E9A0D0C1}"/>
                </a:ext>
              </a:extLst>
            </p:cNvPr>
            <p:cNvSpPr/>
            <p:nvPr/>
          </p:nvSpPr>
          <p:spPr>
            <a:xfrm>
              <a:off x="9033971" y="1880980"/>
              <a:ext cx="900000" cy="2052000"/>
            </a:xfrm>
            <a:prstGeom prst="up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7" name="Freeform 7">
            <a:extLst>
              <a:ext uri="{FF2B5EF4-FFF2-40B4-BE49-F238E27FC236}">
                <a16:creationId xmlns:a16="http://schemas.microsoft.com/office/drawing/2014/main" id="{E0AD9921-00A8-455E-A2B0-F5DDD5219946}"/>
              </a:ext>
            </a:extLst>
          </p:cNvPr>
          <p:cNvSpPr/>
          <p:nvPr/>
        </p:nvSpPr>
        <p:spPr>
          <a:xfrm>
            <a:off x="876000" y="3975198"/>
            <a:ext cx="10440000" cy="23854"/>
          </a:xfrm>
          <a:custGeom>
            <a:avLst/>
            <a:gdLst>
              <a:gd name="connsiteX0" fmla="*/ 0 w 7903597"/>
              <a:gd name="connsiteY0" fmla="*/ 0 h 262393"/>
              <a:gd name="connsiteX1" fmla="*/ 7903597 w 7903597"/>
              <a:gd name="connsiteY1" fmla="*/ 262393 h 262393"/>
              <a:gd name="connsiteX0" fmla="*/ 0 w 7832035"/>
              <a:gd name="connsiteY0" fmla="*/ 0 h 23854"/>
              <a:gd name="connsiteX1" fmla="*/ 7832035 w 7832035"/>
              <a:gd name="connsiteY1" fmla="*/ 23854 h 2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832035" h="23854">
                <a:moveTo>
                  <a:pt x="0" y="0"/>
                </a:moveTo>
                <a:lnTo>
                  <a:pt x="7832035" y="23854"/>
                </a:lnTo>
              </a:path>
            </a:pathLst>
          </a:custGeom>
          <a:ln w="25400">
            <a:solidFill>
              <a:schemeClr val="accent6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8" name="Group 8">
            <a:extLst>
              <a:ext uri="{FF2B5EF4-FFF2-40B4-BE49-F238E27FC236}">
                <a16:creationId xmlns:a16="http://schemas.microsoft.com/office/drawing/2014/main" id="{CCD25B98-7DBE-4728-B788-0368E505BE85}"/>
              </a:ext>
            </a:extLst>
          </p:cNvPr>
          <p:cNvGrpSpPr/>
          <p:nvPr/>
        </p:nvGrpSpPr>
        <p:grpSpPr>
          <a:xfrm>
            <a:off x="4973667" y="3722768"/>
            <a:ext cx="529009" cy="529009"/>
            <a:chOff x="3572272" y="1709192"/>
            <a:chExt cx="1368152" cy="1368152"/>
          </a:xfrm>
        </p:grpSpPr>
        <p:sp>
          <p:nvSpPr>
            <p:cNvPr id="59" name="Oval 9">
              <a:extLst>
                <a:ext uri="{FF2B5EF4-FFF2-40B4-BE49-F238E27FC236}">
                  <a16:creationId xmlns:a16="http://schemas.microsoft.com/office/drawing/2014/main" id="{6E84F7BB-D227-4D2A-9450-65FF03A22CEE}"/>
                </a:ext>
              </a:extLst>
            </p:cNvPr>
            <p:cNvSpPr/>
            <p:nvPr/>
          </p:nvSpPr>
          <p:spPr>
            <a:xfrm>
              <a:off x="3669623" y="1806543"/>
              <a:ext cx="1173453" cy="117345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Oval 10">
              <a:extLst>
                <a:ext uri="{FF2B5EF4-FFF2-40B4-BE49-F238E27FC236}">
                  <a16:creationId xmlns:a16="http://schemas.microsoft.com/office/drawing/2014/main" id="{7D6E32BC-20FA-4F68-A66A-881593ECCE5D}"/>
                </a:ext>
              </a:extLst>
            </p:cNvPr>
            <p:cNvSpPr/>
            <p:nvPr/>
          </p:nvSpPr>
          <p:spPr>
            <a:xfrm>
              <a:off x="3572272" y="1709192"/>
              <a:ext cx="1368152" cy="1368152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1" name="Group 11">
            <a:extLst>
              <a:ext uri="{FF2B5EF4-FFF2-40B4-BE49-F238E27FC236}">
                <a16:creationId xmlns:a16="http://schemas.microsoft.com/office/drawing/2014/main" id="{074D3AE5-ECC3-4B26-8898-8B39A2C960AD}"/>
              </a:ext>
            </a:extLst>
          </p:cNvPr>
          <p:cNvGrpSpPr/>
          <p:nvPr/>
        </p:nvGrpSpPr>
        <p:grpSpPr>
          <a:xfrm>
            <a:off x="6256912" y="3722768"/>
            <a:ext cx="529009" cy="529009"/>
            <a:chOff x="3572272" y="1709192"/>
            <a:chExt cx="1368152" cy="1368152"/>
          </a:xfrm>
        </p:grpSpPr>
        <p:sp>
          <p:nvSpPr>
            <p:cNvPr id="62" name="Oval 12">
              <a:extLst>
                <a:ext uri="{FF2B5EF4-FFF2-40B4-BE49-F238E27FC236}">
                  <a16:creationId xmlns:a16="http://schemas.microsoft.com/office/drawing/2014/main" id="{02228627-DFA5-4104-9FCF-E5572083A834}"/>
                </a:ext>
              </a:extLst>
            </p:cNvPr>
            <p:cNvSpPr/>
            <p:nvPr/>
          </p:nvSpPr>
          <p:spPr>
            <a:xfrm>
              <a:off x="3669623" y="1806543"/>
              <a:ext cx="1173453" cy="117345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Oval 13">
              <a:extLst>
                <a:ext uri="{FF2B5EF4-FFF2-40B4-BE49-F238E27FC236}">
                  <a16:creationId xmlns:a16="http://schemas.microsoft.com/office/drawing/2014/main" id="{3812DB30-F146-4A2D-97B5-D1EECD3F0B9D}"/>
                </a:ext>
              </a:extLst>
            </p:cNvPr>
            <p:cNvSpPr/>
            <p:nvPr/>
          </p:nvSpPr>
          <p:spPr>
            <a:xfrm>
              <a:off x="3572272" y="1709192"/>
              <a:ext cx="1368152" cy="1368152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64" name="Group 14">
            <a:extLst>
              <a:ext uri="{FF2B5EF4-FFF2-40B4-BE49-F238E27FC236}">
                <a16:creationId xmlns:a16="http://schemas.microsoft.com/office/drawing/2014/main" id="{B5B3EF73-E528-4CD8-A39E-80259EF49D3B}"/>
              </a:ext>
            </a:extLst>
          </p:cNvPr>
          <p:cNvGrpSpPr/>
          <p:nvPr/>
        </p:nvGrpSpPr>
        <p:grpSpPr>
          <a:xfrm>
            <a:off x="7540157" y="3722768"/>
            <a:ext cx="529009" cy="529009"/>
            <a:chOff x="3572272" y="1709192"/>
            <a:chExt cx="1368152" cy="1368152"/>
          </a:xfrm>
        </p:grpSpPr>
        <p:sp>
          <p:nvSpPr>
            <p:cNvPr id="65" name="Oval 15">
              <a:extLst>
                <a:ext uri="{FF2B5EF4-FFF2-40B4-BE49-F238E27FC236}">
                  <a16:creationId xmlns:a16="http://schemas.microsoft.com/office/drawing/2014/main" id="{ABFAB5FF-1B96-4CD0-8323-6F4F3D247A0E}"/>
                </a:ext>
              </a:extLst>
            </p:cNvPr>
            <p:cNvSpPr/>
            <p:nvPr/>
          </p:nvSpPr>
          <p:spPr>
            <a:xfrm>
              <a:off x="3669623" y="1806543"/>
              <a:ext cx="1173453" cy="117345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Oval 16">
              <a:extLst>
                <a:ext uri="{FF2B5EF4-FFF2-40B4-BE49-F238E27FC236}">
                  <a16:creationId xmlns:a16="http://schemas.microsoft.com/office/drawing/2014/main" id="{B0B228FB-B406-497C-BB5D-2DFF2A6D77EB}"/>
                </a:ext>
              </a:extLst>
            </p:cNvPr>
            <p:cNvSpPr/>
            <p:nvPr/>
          </p:nvSpPr>
          <p:spPr>
            <a:xfrm>
              <a:off x="3572272" y="1709192"/>
              <a:ext cx="1368152" cy="1368152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7" name="Group 17">
            <a:extLst>
              <a:ext uri="{FF2B5EF4-FFF2-40B4-BE49-F238E27FC236}">
                <a16:creationId xmlns:a16="http://schemas.microsoft.com/office/drawing/2014/main" id="{8BEB1E2F-9EB0-4E24-AF5C-7E4AF2CA0FD6}"/>
              </a:ext>
            </a:extLst>
          </p:cNvPr>
          <p:cNvGrpSpPr/>
          <p:nvPr/>
        </p:nvGrpSpPr>
        <p:grpSpPr>
          <a:xfrm>
            <a:off x="8823402" y="3722768"/>
            <a:ext cx="529009" cy="529009"/>
            <a:chOff x="3572272" y="1709192"/>
            <a:chExt cx="1368152" cy="1368152"/>
          </a:xfrm>
        </p:grpSpPr>
        <p:sp>
          <p:nvSpPr>
            <p:cNvPr id="68" name="Oval 18">
              <a:extLst>
                <a:ext uri="{FF2B5EF4-FFF2-40B4-BE49-F238E27FC236}">
                  <a16:creationId xmlns:a16="http://schemas.microsoft.com/office/drawing/2014/main" id="{D9CEA900-3FA3-4DB8-9E2D-7223286CA74F}"/>
                </a:ext>
              </a:extLst>
            </p:cNvPr>
            <p:cNvSpPr/>
            <p:nvPr/>
          </p:nvSpPr>
          <p:spPr>
            <a:xfrm>
              <a:off x="3669623" y="1806543"/>
              <a:ext cx="1173453" cy="117345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Oval 19">
              <a:extLst>
                <a:ext uri="{FF2B5EF4-FFF2-40B4-BE49-F238E27FC236}">
                  <a16:creationId xmlns:a16="http://schemas.microsoft.com/office/drawing/2014/main" id="{074934AE-8FF8-4EE7-9127-6056C82B149B}"/>
                </a:ext>
              </a:extLst>
            </p:cNvPr>
            <p:cNvSpPr/>
            <p:nvPr/>
          </p:nvSpPr>
          <p:spPr>
            <a:xfrm>
              <a:off x="3572272" y="1709192"/>
              <a:ext cx="1368152" cy="1368152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0" name="Group 20">
            <a:extLst>
              <a:ext uri="{FF2B5EF4-FFF2-40B4-BE49-F238E27FC236}">
                <a16:creationId xmlns:a16="http://schemas.microsoft.com/office/drawing/2014/main" id="{67748F64-1C1C-4015-B5A3-A2862FD7C31A}"/>
              </a:ext>
            </a:extLst>
          </p:cNvPr>
          <p:cNvGrpSpPr/>
          <p:nvPr/>
        </p:nvGrpSpPr>
        <p:grpSpPr>
          <a:xfrm>
            <a:off x="10106648" y="3722768"/>
            <a:ext cx="529009" cy="529009"/>
            <a:chOff x="3572272" y="1709192"/>
            <a:chExt cx="1368152" cy="1368152"/>
          </a:xfrm>
        </p:grpSpPr>
        <p:sp>
          <p:nvSpPr>
            <p:cNvPr id="71" name="Oval 21">
              <a:extLst>
                <a:ext uri="{FF2B5EF4-FFF2-40B4-BE49-F238E27FC236}">
                  <a16:creationId xmlns:a16="http://schemas.microsoft.com/office/drawing/2014/main" id="{EF480A7E-9C24-4CED-A4EE-C4E39D76E577}"/>
                </a:ext>
              </a:extLst>
            </p:cNvPr>
            <p:cNvSpPr/>
            <p:nvPr/>
          </p:nvSpPr>
          <p:spPr>
            <a:xfrm>
              <a:off x="3669623" y="1806543"/>
              <a:ext cx="1173453" cy="117345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Oval 22">
              <a:extLst>
                <a:ext uri="{FF2B5EF4-FFF2-40B4-BE49-F238E27FC236}">
                  <a16:creationId xmlns:a16="http://schemas.microsoft.com/office/drawing/2014/main" id="{28936CBD-8D9A-4A4B-85C3-7C09F03EC2DE}"/>
                </a:ext>
              </a:extLst>
            </p:cNvPr>
            <p:cNvSpPr/>
            <p:nvPr/>
          </p:nvSpPr>
          <p:spPr>
            <a:xfrm>
              <a:off x="3572272" y="1709192"/>
              <a:ext cx="1368152" cy="1368152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3" name="Group 33">
            <a:extLst>
              <a:ext uri="{FF2B5EF4-FFF2-40B4-BE49-F238E27FC236}">
                <a16:creationId xmlns:a16="http://schemas.microsoft.com/office/drawing/2014/main" id="{728E0495-EF97-40CA-BD07-6419F74A4ACD}"/>
              </a:ext>
            </a:extLst>
          </p:cNvPr>
          <p:cNvGrpSpPr/>
          <p:nvPr/>
        </p:nvGrpSpPr>
        <p:grpSpPr>
          <a:xfrm>
            <a:off x="1068149" y="2971981"/>
            <a:ext cx="3401311" cy="863358"/>
            <a:chOff x="803640" y="3362835"/>
            <a:chExt cx="2059657" cy="863358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08C0E33-1259-4E7C-978D-93A6954B7D38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C9B4DAFB-B1DD-4B12-BF6E-54EA2F5CCFD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6" name="Group 36">
            <a:extLst>
              <a:ext uri="{FF2B5EF4-FFF2-40B4-BE49-F238E27FC236}">
                <a16:creationId xmlns:a16="http://schemas.microsoft.com/office/drawing/2014/main" id="{AA607986-2644-4295-98C0-B3C2B3D07EE6}"/>
              </a:ext>
            </a:extLst>
          </p:cNvPr>
          <p:cNvGrpSpPr/>
          <p:nvPr/>
        </p:nvGrpSpPr>
        <p:grpSpPr>
          <a:xfrm>
            <a:off x="1068149" y="4135757"/>
            <a:ext cx="3401311" cy="863358"/>
            <a:chOff x="803640" y="3362835"/>
            <a:chExt cx="2059657" cy="863358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E92EB90-4D00-453A-9345-A51718046C99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6412355D-3644-4399-9FB4-F0FB705B5056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9" name="Parallelogram 15">
            <a:extLst>
              <a:ext uri="{FF2B5EF4-FFF2-40B4-BE49-F238E27FC236}">
                <a16:creationId xmlns:a16="http://schemas.microsoft.com/office/drawing/2014/main" id="{75046F65-152E-4BDB-B693-A1D46A007A15}"/>
              </a:ext>
            </a:extLst>
          </p:cNvPr>
          <p:cNvSpPr/>
          <p:nvPr/>
        </p:nvSpPr>
        <p:spPr>
          <a:xfrm flipH="1">
            <a:off x="6401664" y="3881166"/>
            <a:ext cx="227721" cy="227721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0" name="Rectangle 30">
            <a:extLst>
              <a:ext uri="{FF2B5EF4-FFF2-40B4-BE49-F238E27FC236}">
                <a16:creationId xmlns:a16="http://schemas.microsoft.com/office/drawing/2014/main" id="{64E98F96-9679-4941-AFC2-5C7FABA632AB}"/>
              </a:ext>
            </a:extLst>
          </p:cNvPr>
          <p:cNvSpPr/>
          <p:nvPr/>
        </p:nvSpPr>
        <p:spPr>
          <a:xfrm>
            <a:off x="5131952" y="3874513"/>
            <a:ext cx="201959" cy="201369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1" name="Rounded Rectangle 10">
            <a:extLst>
              <a:ext uri="{FF2B5EF4-FFF2-40B4-BE49-F238E27FC236}">
                <a16:creationId xmlns:a16="http://schemas.microsoft.com/office/drawing/2014/main" id="{AD66893D-FDEC-4B40-9F1C-F8CC4E5344F9}"/>
              </a:ext>
            </a:extLst>
          </p:cNvPr>
          <p:cNvSpPr/>
          <p:nvPr/>
        </p:nvSpPr>
        <p:spPr>
          <a:xfrm>
            <a:off x="9006997" y="3879005"/>
            <a:ext cx="161817" cy="214147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2" name="Rounded Rectangle 6">
            <a:extLst>
              <a:ext uri="{FF2B5EF4-FFF2-40B4-BE49-F238E27FC236}">
                <a16:creationId xmlns:a16="http://schemas.microsoft.com/office/drawing/2014/main" id="{E20D6BB9-EF8A-4730-A782-20ED85CDFD60}"/>
              </a:ext>
            </a:extLst>
          </p:cNvPr>
          <p:cNvSpPr/>
          <p:nvPr/>
        </p:nvSpPr>
        <p:spPr>
          <a:xfrm>
            <a:off x="10260081" y="3874513"/>
            <a:ext cx="220288" cy="223964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3" name="Rectangle 16">
            <a:extLst>
              <a:ext uri="{FF2B5EF4-FFF2-40B4-BE49-F238E27FC236}">
                <a16:creationId xmlns:a16="http://schemas.microsoft.com/office/drawing/2014/main" id="{5EBC317C-A7BE-4430-BD9C-87B39D147097}"/>
              </a:ext>
            </a:extLst>
          </p:cNvPr>
          <p:cNvSpPr/>
          <p:nvPr/>
        </p:nvSpPr>
        <p:spPr>
          <a:xfrm rot="2700000">
            <a:off x="7720064" y="3834313"/>
            <a:ext cx="169304" cy="30353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11174</TotalTime>
  <Words>78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2018-05-03T01:53:15Z</dcterms:modified>
</cp:coreProperties>
</file>