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87" name="Straight Arrow Connector 51">
            <a:extLst>
              <a:ext uri="{FF2B5EF4-FFF2-40B4-BE49-F238E27FC236}">
                <a16:creationId xmlns:a16="http://schemas.microsoft.com/office/drawing/2014/main" id="{8D3A53D6-FA0F-419E-A22D-E1FEFF8A6EBD}"/>
              </a:ext>
            </a:extLst>
          </p:cNvPr>
          <p:cNvCxnSpPr>
            <a:stCxn id="96" idx="1"/>
            <a:endCxn id="94" idx="6"/>
          </p:cNvCxnSpPr>
          <p:nvPr/>
        </p:nvCxnSpPr>
        <p:spPr>
          <a:xfrm flipH="1">
            <a:off x="2972223" y="2295455"/>
            <a:ext cx="1651622" cy="674202"/>
          </a:xfrm>
          <a:prstGeom prst="straightConnector1">
            <a:avLst/>
          </a:prstGeom>
          <a:ln w="25400">
            <a:solidFill>
              <a:schemeClr val="accent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52">
            <a:extLst>
              <a:ext uri="{FF2B5EF4-FFF2-40B4-BE49-F238E27FC236}">
                <a16:creationId xmlns:a16="http://schemas.microsoft.com/office/drawing/2014/main" id="{ED0ABEAD-64F3-404F-94B5-989B0D3ABBAC}"/>
              </a:ext>
            </a:extLst>
          </p:cNvPr>
          <p:cNvCxnSpPr>
            <a:stCxn id="98" idx="1"/>
            <a:endCxn id="94" idx="6"/>
          </p:cNvCxnSpPr>
          <p:nvPr/>
        </p:nvCxnSpPr>
        <p:spPr>
          <a:xfrm flipH="1" flipV="1">
            <a:off x="2972223" y="2969657"/>
            <a:ext cx="1651622" cy="2"/>
          </a:xfrm>
          <a:prstGeom prst="straightConnector1">
            <a:avLst/>
          </a:prstGeom>
          <a:ln w="25400">
            <a:solidFill>
              <a:schemeClr val="accent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53">
            <a:extLst>
              <a:ext uri="{FF2B5EF4-FFF2-40B4-BE49-F238E27FC236}">
                <a16:creationId xmlns:a16="http://schemas.microsoft.com/office/drawing/2014/main" id="{9C9307C5-50A4-49F9-834E-44BAF2C3C15B}"/>
              </a:ext>
            </a:extLst>
          </p:cNvPr>
          <p:cNvCxnSpPr>
            <a:stCxn id="97" idx="1"/>
            <a:endCxn id="94" idx="6"/>
          </p:cNvCxnSpPr>
          <p:nvPr/>
        </p:nvCxnSpPr>
        <p:spPr>
          <a:xfrm flipH="1" flipV="1">
            <a:off x="2972223" y="2969657"/>
            <a:ext cx="1651622" cy="674205"/>
          </a:xfrm>
          <a:prstGeom prst="straightConnector1">
            <a:avLst/>
          </a:prstGeom>
          <a:ln w="25400">
            <a:solidFill>
              <a:schemeClr val="accent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54">
            <a:extLst>
              <a:ext uri="{FF2B5EF4-FFF2-40B4-BE49-F238E27FC236}">
                <a16:creationId xmlns:a16="http://schemas.microsoft.com/office/drawing/2014/main" id="{3A87C552-368B-4C27-92CA-B0E38A1250B4}"/>
              </a:ext>
            </a:extLst>
          </p:cNvPr>
          <p:cNvCxnSpPr>
            <a:cxnSpLocks/>
            <a:stCxn id="96" idx="3"/>
            <a:endCxn id="93" idx="2"/>
          </p:cNvCxnSpPr>
          <p:nvPr/>
        </p:nvCxnSpPr>
        <p:spPr>
          <a:xfrm>
            <a:off x="7584629" y="2295455"/>
            <a:ext cx="1651622" cy="674202"/>
          </a:xfrm>
          <a:prstGeom prst="straightConnector1">
            <a:avLst/>
          </a:prstGeom>
          <a:ln w="254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55">
            <a:extLst>
              <a:ext uri="{FF2B5EF4-FFF2-40B4-BE49-F238E27FC236}">
                <a16:creationId xmlns:a16="http://schemas.microsoft.com/office/drawing/2014/main" id="{6A5B3CDE-32B0-4721-87E7-3CE16450B4AC}"/>
              </a:ext>
            </a:extLst>
          </p:cNvPr>
          <p:cNvCxnSpPr>
            <a:cxnSpLocks/>
            <a:endCxn id="93" idx="2"/>
          </p:cNvCxnSpPr>
          <p:nvPr/>
        </p:nvCxnSpPr>
        <p:spPr>
          <a:xfrm>
            <a:off x="7466548" y="2963719"/>
            <a:ext cx="1769703" cy="5938"/>
          </a:xfrm>
          <a:prstGeom prst="straightConnector1">
            <a:avLst/>
          </a:prstGeom>
          <a:ln w="254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56">
            <a:extLst>
              <a:ext uri="{FF2B5EF4-FFF2-40B4-BE49-F238E27FC236}">
                <a16:creationId xmlns:a16="http://schemas.microsoft.com/office/drawing/2014/main" id="{48051E1B-2ECA-4A8C-85D5-70FB465D934E}"/>
              </a:ext>
            </a:extLst>
          </p:cNvPr>
          <p:cNvCxnSpPr>
            <a:cxnSpLocks/>
            <a:stCxn id="97" idx="3"/>
            <a:endCxn id="93" idx="2"/>
          </p:cNvCxnSpPr>
          <p:nvPr/>
        </p:nvCxnSpPr>
        <p:spPr>
          <a:xfrm flipV="1">
            <a:off x="7584629" y="2969657"/>
            <a:ext cx="1651622" cy="674205"/>
          </a:xfrm>
          <a:prstGeom prst="straightConnector1">
            <a:avLst/>
          </a:prstGeom>
          <a:ln w="254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57">
            <a:extLst>
              <a:ext uri="{FF2B5EF4-FFF2-40B4-BE49-F238E27FC236}">
                <a16:creationId xmlns:a16="http://schemas.microsoft.com/office/drawing/2014/main" id="{573EFF6E-F35F-4BFB-B540-6D1722FFF7ED}"/>
              </a:ext>
            </a:extLst>
          </p:cNvPr>
          <p:cNvSpPr/>
          <p:nvPr/>
        </p:nvSpPr>
        <p:spPr>
          <a:xfrm>
            <a:off x="9236251" y="2357589"/>
            <a:ext cx="1224136" cy="122413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Oval 58">
            <a:extLst>
              <a:ext uri="{FF2B5EF4-FFF2-40B4-BE49-F238E27FC236}">
                <a16:creationId xmlns:a16="http://schemas.microsoft.com/office/drawing/2014/main" id="{28EA4AD2-0634-4574-9B93-B84FC6582A94}"/>
              </a:ext>
            </a:extLst>
          </p:cNvPr>
          <p:cNvSpPr/>
          <p:nvPr/>
        </p:nvSpPr>
        <p:spPr>
          <a:xfrm>
            <a:off x="1748087" y="2357589"/>
            <a:ext cx="1224136" cy="122413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5" name="그룹 94">
            <a:extLst>
              <a:ext uri="{FF2B5EF4-FFF2-40B4-BE49-F238E27FC236}">
                <a16:creationId xmlns:a16="http://schemas.microsoft.com/office/drawing/2014/main" id="{65D7D18B-F24A-4B32-A94F-05EC72D1EAF5}"/>
              </a:ext>
            </a:extLst>
          </p:cNvPr>
          <p:cNvGrpSpPr/>
          <p:nvPr/>
        </p:nvGrpSpPr>
        <p:grpSpPr>
          <a:xfrm>
            <a:off x="4623845" y="2141566"/>
            <a:ext cx="2960784" cy="1656184"/>
            <a:chOff x="4618358" y="2132857"/>
            <a:chExt cx="2960784" cy="1656184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264E3B9C-A520-4A6B-A831-8A89F1849AED}"/>
                </a:ext>
              </a:extLst>
            </p:cNvPr>
            <p:cNvSpPr txBox="1"/>
            <p:nvPr/>
          </p:nvSpPr>
          <p:spPr>
            <a:xfrm>
              <a:off x="4618358" y="2132857"/>
              <a:ext cx="2960784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Replaced with your own text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42C88372-52A2-4623-B13C-8BBB310199E7}"/>
                </a:ext>
              </a:extLst>
            </p:cNvPr>
            <p:cNvSpPr txBox="1"/>
            <p:nvPr/>
          </p:nvSpPr>
          <p:spPr>
            <a:xfrm>
              <a:off x="4618358" y="3481264"/>
              <a:ext cx="2960784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Replaced with your own text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6AF25DBE-8B3A-4843-8360-465AA7B7E72C}"/>
                </a:ext>
              </a:extLst>
            </p:cNvPr>
            <p:cNvSpPr txBox="1"/>
            <p:nvPr/>
          </p:nvSpPr>
          <p:spPr>
            <a:xfrm>
              <a:off x="4618358" y="2807061"/>
              <a:ext cx="2960784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bg1"/>
                  </a:solidFill>
                  <a:cs typeface="Arial" pitchFamily="34" charset="0"/>
                </a:rPr>
                <a:t>Replaced with your own text</a:t>
              </a:r>
              <a:endParaRPr lang="ko-KR" altLang="en-US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9" name="Group 73">
            <a:extLst>
              <a:ext uri="{FF2B5EF4-FFF2-40B4-BE49-F238E27FC236}">
                <a16:creationId xmlns:a16="http://schemas.microsoft.com/office/drawing/2014/main" id="{00E7DFD7-C45F-4B33-B4B7-264A9624B938}"/>
              </a:ext>
            </a:extLst>
          </p:cNvPr>
          <p:cNvGrpSpPr/>
          <p:nvPr/>
        </p:nvGrpSpPr>
        <p:grpSpPr>
          <a:xfrm>
            <a:off x="4637660" y="4489291"/>
            <a:ext cx="2916683" cy="1477328"/>
            <a:chOff x="3122317" y="4283314"/>
            <a:chExt cx="1078329" cy="1477328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C6016FA-3B69-4725-A1E7-4A09E54C012A}"/>
                </a:ext>
              </a:extLst>
            </p:cNvPr>
            <p:cNvSpPr txBox="1"/>
            <p:nvPr/>
          </p:nvSpPr>
          <p:spPr>
            <a:xfrm>
              <a:off x="3122317" y="4560313"/>
              <a:ext cx="107832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0C6CB10C-61C3-4BE0-BAB3-E60342488394}"/>
                </a:ext>
              </a:extLst>
            </p:cNvPr>
            <p:cNvSpPr txBox="1"/>
            <p:nvPr/>
          </p:nvSpPr>
          <p:spPr>
            <a:xfrm>
              <a:off x="3122317" y="4283314"/>
              <a:ext cx="10783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2" name="Group 76">
            <a:extLst>
              <a:ext uri="{FF2B5EF4-FFF2-40B4-BE49-F238E27FC236}">
                <a16:creationId xmlns:a16="http://schemas.microsoft.com/office/drawing/2014/main" id="{E2D446B4-9389-4F77-87F6-E6475D08A031}"/>
              </a:ext>
            </a:extLst>
          </p:cNvPr>
          <p:cNvGrpSpPr/>
          <p:nvPr/>
        </p:nvGrpSpPr>
        <p:grpSpPr>
          <a:xfrm>
            <a:off x="1128585" y="4053180"/>
            <a:ext cx="2463140" cy="1477328"/>
            <a:chOff x="3122317" y="4283314"/>
            <a:chExt cx="1145017" cy="1477328"/>
          </a:xfrm>
        </p:grpSpPr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A5BCEF13-B813-42DA-B0D4-E1264FBFD832}"/>
                </a:ext>
              </a:extLst>
            </p:cNvPr>
            <p:cNvSpPr txBox="1"/>
            <p:nvPr/>
          </p:nvSpPr>
          <p:spPr>
            <a:xfrm>
              <a:off x="3122317" y="4560313"/>
              <a:ext cx="11450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9E6FC17-BF06-41E7-B735-474F76C8A0FD}"/>
                </a:ext>
              </a:extLst>
            </p:cNvPr>
            <p:cNvSpPr txBox="1"/>
            <p:nvPr/>
          </p:nvSpPr>
          <p:spPr>
            <a:xfrm>
              <a:off x="3122317" y="4283314"/>
              <a:ext cx="11450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5" name="Group 80">
            <a:extLst>
              <a:ext uri="{FF2B5EF4-FFF2-40B4-BE49-F238E27FC236}">
                <a16:creationId xmlns:a16="http://schemas.microsoft.com/office/drawing/2014/main" id="{E695706D-5685-4A23-B7DD-8A252C5FB39A}"/>
              </a:ext>
            </a:extLst>
          </p:cNvPr>
          <p:cNvGrpSpPr/>
          <p:nvPr/>
        </p:nvGrpSpPr>
        <p:grpSpPr>
          <a:xfrm>
            <a:off x="8616749" y="4102153"/>
            <a:ext cx="2463140" cy="1477328"/>
            <a:chOff x="3122317" y="4283314"/>
            <a:chExt cx="1145017" cy="1477328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34E0091-11B8-4E49-8CAB-108E81AC9329}"/>
                </a:ext>
              </a:extLst>
            </p:cNvPr>
            <p:cNvSpPr txBox="1"/>
            <p:nvPr/>
          </p:nvSpPr>
          <p:spPr>
            <a:xfrm>
              <a:off x="3122317" y="4560313"/>
              <a:ext cx="11450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A71B2445-A480-43F3-A612-CAADD841FC86}"/>
                </a:ext>
              </a:extLst>
            </p:cNvPr>
            <p:cNvSpPr txBox="1"/>
            <p:nvPr/>
          </p:nvSpPr>
          <p:spPr>
            <a:xfrm>
              <a:off x="3122317" y="4283314"/>
              <a:ext cx="11450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8" name="Rounded Rectangle 32">
            <a:extLst>
              <a:ext uri="{FF2B5EF4-FFF2-40B4-BE49-F238E27FC236}">
                <a16:creationId xmlns:a16="http://schemas.microsoft.com/office/drawing/2014/main" id="{2339C652-9AE1-42BB-BDB0-38AE211A803E}"/>
              </a:ext>
            </a:extLst>
          </p:cNvPr>
          <p:cNvSpPr/>
          <p:nvPr/>
        </p:nvSpPr>
        <p:spPr>
          <a:xfrm>
            <a:off x="9701699" y="2792944"/>
            <a:ext cx="378320" cy="37832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9" name="Rounded Rectangle 6">
            <a:extLst>
              <a:ext uri="{FF2B5EF4-FFF2-40B4-BE49-F238E27FC236}">
                <a16:creationId xmlns:a16="http://schemas.microsoft.com/office/drawing/2014/main" id="{F48E5335-3FD6-4D6D-B988-D708305F8371}"/>
              </a:ext>
            </a:extLst>
          </p:cNvPr>
          <p:cNvSpPr/>
          <p:nvPr/>
        </p:nvSpPr>
        <p:spPr>
          <a:xfrm>
            <a:off x="2157299" y="2775862"/>
            <a:ext cx="405712" cy="41248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131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2018-05-15T02:22:00Z</dcterms:modified>
</cp:coreProperties>
</file>