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9" name="그룹 268">
            <a:extLst>
              <a:ext uri="{FF2B5EF4-FFF2-40B4-BE49-F238E27FC236}">
                <a16:creationId xmlns:a16="http://schemas.microsoft.com/office/drawing/2014/main" id="{C4E7C245-AE14-4E02-99A2-DD2BF3E133C5}"/>
              </a:ext>
            </a:extLst>
          </p:cNvPr>
          <p:cNvGrpSpPr/>
          <p:nvPr/>
        </p:nvGrpSpPr>
        <p:grpSpPr>
          <a:xfrm>
            <a:off x="1524373" y="2060975"/>
            <a:ext cx="863270" cy="915303"/>
            <a:chOff x="2340362" y="1821982"/>
            <a:chExt cx="863270" cy="915303"/>
          </a:xfrm>
        </p:grpSpPr>
        <p:sp>
          <p:nvSpPr>
            <p:cNvPr id="270" name="Freeform 118">
              <a:extLst>
                <a:ext uri="{FF2B5EF4-FFF2-40B4-BE49-F238E27FC236}">
                  <a16:creationId xmlns:a16="http://schemas.microsoft.com/office/drawing/2014/main" id="{98A5C514-6CCB-4FF9-8B92-5CC478C31076}"/>
                </a:ext>
              </a:extLst>
            </p:cNvPr>
            <p:cNvSpPr/>
            <p:nvPr userDrawn="1"/>
          </p:nvSpPr>
          <p:spPr>
            <a:xfrm rot="15827944">
              <a:off x="2314877" y="1851695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71" name="Freeform 119">
              <a:extLst>
                <a:ext uri="{FF2B5EF4-FFF2-40B4-BE49-F238E27FC236}">
                  <a16:creationId xmlns:a16="http://schemas.microsoft.com/office/drawing/2014/main" id="{BF48719A-D8BC-4F70-87DB-258E359F98FB}"/>
                </a:ext>
              </a:extLst>
            </p:cNvPr>
            <p:cNvSpPr/>
            <p:nvPr userDrawn="1"/>
          </p:nvSpPr>
          <p:spPr>
            <a:xfrm rot="15392080">
              <a:off x="2318042" y="1847467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72" name="Rectangle 1">
            <a:extLst>
              <a:ext uri="{FF2B5EF4-FFF2-40B4-BE49-F238E27FC236}">
                <a16:creationId xmlns:a16="http://schemas.microsoft.com/office/drawing/2014/main" id="{8FCF89CD-01F0-4764-8062-B17AC3175AB0}"/>
              </a:ext>
            </a:extLst>
          </p:cNvPr>
          <p:cNvSpPr/>
          <p:nvPr/>
        </p:nvSpPr>
        <p:spPr>
          <a:xfrm>
            <a:off x="962933" y="3640273"/>
            <a:ext cx="2059676" cy="360000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3" name="Rectangle 1">
            <a:extLst>
              <a:ext uri="{FF2B5EF4-FFF2-40B4-BE49-F238E27FC236}">
                <a16:creationId xmlns:a16="http://schemas.microsoft.com/office/drawing/2014/main" id="{9DFFC3D1-9E2B-4316-AD5A-DC554144F7E2}"/>
              </a:ext>
            </a:extLst>
          </p:cNvPr>
          <p:cNvSpPr/>
          <p:nvPr/>
        </p:nvSpPr>
        <p:spPr>
          <a:xfrm rot="10800000">
            <a:off x="3018122" y="3640272"/>
            <a:ext cx="2059676" cy="360000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4" name="Rectangle 1">
            <a:extLst>
              <a:ext uri="{FF2B5EF4-FFF2-40B4-BE49-F238E27FC236}">
                <a16:creationId xmlns:a16="http://schemas.microsoft.com/office/drawing/2014/main" id="{8943387F-62A1-4CBC-A42B-D5A1A846C892}"/>
              </a:ext>
            </a:extLst>
          </p:cNvPr>
          <p:cNvSpPr/>
          <p:nvPr/>
        </p:nvSpPr>
        <p:spPr>
          <a:xfrm>
            <a:off x="5073311" y="3640273"/>
            <a:ext cx="2059676" cy="360000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5" name="Rectangle 1">
            <a:extLst>
              <a:ext uri="{FF2B5EF4-FFF2-40B4-BE49-F238E27FC236}">
                <a16:creationId xmlns:a16="http://schemas.microsoft.com/office/drawing/2014/main" id="{51935BDC-68A0-4791-A2BD-3A5636A2FC39}"/>
              </a:ext>
            </a:extLst>
          </p:cNvPr>
          <p:cNvSpPr/>
          <p:nvPr/>
        </p:nvSpPr>
        <p:spPr>
          <a:xfrm rot="10800000">
            <a:off x="7128500" y="3640273"/>
            <a:ext cx="2059676" cy="360000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6" name="Rectangle 1">
            <a:extLst>
              <a:ext uri="{FF2B5EF4-FFF2-40B4-BE49-F238E27FC236}">
                <a16:creationId xmlns:a16="http://schemas.microsoft.com/office/drawing/2014/main" id="{6A1F1609-AAC7-45E2-BC89-2B703F54C1EB}"/>
              </a:ext>
            </a:extLst>
          </p:cNvPr>
          <p:cNvSpPr/>
          <p:nvPr/>
        </p:nvSpPr>
        <p:spPr>
          <a:xfrm>
            <a:off x="9183689" y="3640273"/>
            <a:ext cx="2059676" cy="360000"/>
          </a:xfrm>
          <a:custGeom>
            <a:avLst/>
            <a:gdLst/>
            <a:ahLst/>
            <a:cxnLst/>
            <a:rect l="l" t="t" r="r" b="b"/>
            <a:pathLst>
              <a:path w="1548000" h="936032">
                <a:moveTo>
                  <a:pt x="0" y="0"/>
                </a:moveTo>
                <a:lnTo>
                  <a:pt x="606942" y="0"/>
                </a:lnTo>
                <a:lnTo>
                  <a:pt x="774000" y="288032"/>
                </a:lnTo>
                <a:lnTo>
                  <a:pt x="941059" y="0"/>
                </a:lnTo>
                <a:lnTo>
                  <a:pt x="1548000" y="0"/>
                </a:lnTo>
                <a:lnTo>
                  <a:pt x="1548000" y="648000"/>
                </a:lnTo>
                <a:lnTo>
                  <a:pt x="941059" y="648000"/>
                </a:lnTo>
                <a:lnTo>
                  <a:pt x="774000" y="936032"/>
                </a:lnTo>
                <a:lnTo>
                  <a:pt x="606942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77" name="Group 99">
            <a:extLst>
              <a:ext uri="{FF2B5EF4-FFF2-40B4-BE49-F238E27FC236}">
                <a16:creationId xmlns:a16="http://schemas.microsoft.com/office/drawing/2014/main" id="{8A9300A1-F051-418D-A9FF-9367B3800B16}"/>
              </a:ext>
            </a:extLst>
          </p:cNvPr>
          <p:cNvGrpSpPr/>
          <p:nvPr/>
        </p:nvGrpSpPr>
        <p:grpSpPr>
          <a:xfrm>
            <a:off x="1201383" y="4298004"/>
            <a:ext cx="1585840" cy="1822824"/>
            <a:chOff x="1985515" y="4307149"/>
            <a:chExt cx="2471032" cy="1822824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9A138943-A068-46B0-9650-4CE33546A0A5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3F319B56-1D5A-47D7-B3BC-8707B7678916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0" name="Group 102">
            <a:extLst>
              <a:ext uri="{FF2B5EF4-FFF2-40B4-BE49-F238E27FC236}">
                <a16:creationId xmlns:a16="http://schemas.microsoft.com/office/drawing/2014/main" id="{8BFEF755-DD34-498D-A72D-A5839A6226AF}"/>
              </a:ext>
            </a:extLst>
          </p:cNvPr>
          <p:cNvGrpSpPr/>
          <p:nvPr/>
        </p:nvGrpSpPr>
        <p:grpSpPr>
          <a:xfrm>
            <a:off x="3255959" y="4298004"/>
            <a:ext cx="1585840" cy="1822824"/>
            <a:chOff x="1985515" y="4307149"/>
            <a:chExt cx="2471032" cy="1822824"/>
          </a:xfrm>
        </p:grpSpPr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BC662D4D-620E-47CA-8B63-CAFEE6E577DA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14754D0D-346F-4A6E-8F7C-AE2981AF2BF6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3" name="Group 105">
            <a:extLst>
              <a:ext uri="{FF2B5EF4-FFF2-40B4-BE49-F238E27FC236}">
                <a16:creationId xmlns:a16="http://schemas.microsoft.com/office/drawing/2014/main" id="{5F2339FC-E030-48D8-96C4-9504981B8709}"/>
              </a:ext>
            </a:extLst>
          </p:cNvPr>
          <p:cNvGrpSpPr/>
          <p:nvPr/>
        </p:nvGrpSpPr>
        <p:grpSpPr>
          <a:xfrm>
            <a:off x="5310535" y="4298004"/>
            <a:ext cx="1585840" cy="1822824"/>
            <a:chOff x="1985515" y="4307149"/>
            <a:chExt cx="2471032" cy="1822824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161AF983-B0F2-4CBA-92AC-7BC180AC65E4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E570118C-3C90-4A89-B6D3-E93F5B5F416F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" name="Group 108">
            <a:extLst>
              <a:ext uri="{FF2B5EF4-FFF2-40B4-BE49-F238E27FC236}">
                <a16:creationId xmlns:a16="http://schemas.microsoft.com/office/drawing/2014/main" id="{0CAC8875-BF5C-4DEB-BAAB-19A8BA4960C0}"/>
              </a:ext>
            </a:extLst>
          </p:cNvPr>
          <p:cNvGrpSpPr/>
          <p:nvPr/>
        </p:nvGrpSpPr>
        <p:grpSpPr>
          <a:xfrm>
            <a:off x="9419687" y="4298004"/>
            <a:ext cx="1585840" cy="1822824"/>
            <a:chOff x="1985515" y="4307149"/>
            <a:chExt cx="2471032" cy="1822824"/>
          </a:xfrm>
        </p:grpSpPr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739881A4-BCE7-41DE-8D8D-9B645F367A07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FB4DE282-E8A8-443B-A214-69698054ACDF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9" name="Group 111">
            <a:extLst>
              <a:ext uri="{FF2B5EF4-FFF2-40B4-BE49-F238E27FC236}">
                <a16:creationId xmlns:a16="http://schemas.microsoft.com/office/drawing/2014/main" id="{8DEF66E7-5F46-4FE5-A0CA-5062A82F2724}"/>
              </a:ext>
            </a:extLst>
          </p:cNvPr>
          <p:cNvGrpSpPr/>
          <p:nvPr/>
        </p:nvGrpSpPr>
        <p:grpSpPr>
          <a:xfrm>
            <a:off x="7365111" y="4298004"/>
            <a:ext cx="1585840" cy="1822824"/>
            <a:chOff x="1985515" y="4307149"/>
            <a:chExt cx="2471032" cy="1822824"/>
          </a:xfrm>
        </p:grpSpPr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E3729E8B-2E1E-4F91-94E5-E10F335AF986}"/>
                </a:ext>
              </a:extLst>
            </p:cNvPr>
            <p:cNvSpPr txBox="1"/>
            <p:nvPr/>
          </p:nvSpPr>
          <p:spPr>
            <a:xfrm>
              <a:off x="2004351" y="4560313"/>
              <a:ext cx="24355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6671BC63-D2C5-4198-8F82-3421F7D1FF86}"/>
                </a:ext>
              </a:extLst>
            </p:cNvPr>
            <p:cNvSpPr txBox="1"/>
            <p:nvPr/>
          </p:nvSpPr>
          <p:spPr>
            <a:xfrm>
              <a:off x="1985515" y="4307149"/>
              <a:ext cx="24710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2" name="그룹 291">
            <a:extLst>
              <a:ext uri="{FF2B5EF4-FFF2-40B4-BE49-F238E27FC236}">
                <a16:creationId xmlns:a16="http://schemas.microsoft.com/office/drawing/2014/main" id="{975EF918-D9CA-47FF-9DDE-A8C0FB4E9500}"/>
              </a:ext>
            </a:extLst>
          </p:cNvPr>
          <p:cNvGrpSpPr/>
          <p:nvPr/>
        </p:nvGrpSpPr>
        <p:grpSpPr>
          <a:xfrm>
            <a:off x="3555059" y="2065539"/>
            <a:ext cx="863270" cy="915303"/>
            <a:chOff x="2340362" y="1821982"/>
            <a:chExt cx="863270" cy="915303"/>
          </a:xfrm>
        </p:grpSpPr>
        <p:sp>
          <p:nvSpPr>
            <p:cNvPr id="293" name="Freeform 118">
              <a:extLst>
                <a:ext uri="{FF2B5EF4-FFF2-40B4-BE49-F238E27FC236}">
                  <a16:creationId xmlns:a16="http://schemas.microsoft.com/office/drawing/2014/main" id="{C515C822-92C0-4AB0-9ED3-D91009D022B4}"/>
                </a:ext>
              </a:extLst>
            </p:cNvPr>
            <p:cNvSpPr/>
            <p:nvPr userDrawn="1"/>
          </p:nvSpPr>
          <p:spPr>
            <a:xfrm rot="15827944">
              <a:off x="2314877" y="1851695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4" name="Freeform 119">
              <a:extLst>
                <a:ext uri="{FF2B5EF4-FFF2-40B4-BE49-F238E27FC236}">
                  <a16:creationId xmlns:a16="http://schemas.microsoft.com/office/drawing/2014/main" id="{AC2206BF-015D-4C99-8509-8C6A79D7106E}"/>
                </a:ext>
              </a:extLst>
            </p:cNvPr>
            <p:cNvSpPr/>
            <p:nvPr userDrawn="1"/>
          </p:nvSpPr>
          <p:spPr>
            <a:xfrm rot="15392080">
              <a:off x="2318042" y="1847467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95" name="그룹 294">
            <a:extLst>
              <a:ext uri="{FF2B5EF4-FFF2-40B4-BE49-F238E27FC236}">
                <a16:creationId xmlns:a16="http://schemas.microsoft.com/office/drawing/2014/main" id="{983BF5A6-DA98-4EAF-97D4-C0783536D376}"/>
              </a:ext>
            </a:extLst>
          </p:cNvPr>
          <p:cNvGrpSpPr/>
          <p:nvPr/>
        </p:nvGrpSpPr>
        <p:grpSpPr>
          <a:xfrm>
            <a:off x="5585745" y="2065539"/>
            <a:ext cx="863270" cy="915303"/>
            <a:chOff x="4043777" y="1821982"/>
            <a:chExt cx="863270" cy="915303"/>
          </a:xfrm>
        </p:grpSpPr>
        <p:sp>
          <p:nvSpPr>
            <p:cNvPr id="296" name="Freeform 121">
              <a:extLst>
                <a:ext uri="{FF2B5EF4-FFF2-40B4-BE49-F238E27FC236}">
                  <a16:creationId xmlns:a16="http://schemas.microsoft.com/office/drawing/2014/main" id="{C2F97BD2-7A7A-4C43-AAB8-88AEA66F27AC}"/>
                </a:ext>
              </a:extLst>
            </p:cNvPr>
            <p:cNvSpPr/>
            <p:nvPr userDrawn="1"/>
          </p:nvSpPr>
          <p:spPr>
            <a:xfrm rot="15827944">
              <a:off x="4018292" y="1851695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7" name="Freeform 122">
              <a:extLst>
                <a:ext uri="{FF2B5EF4-FFF2-40B4-BE49-F238E27FC236}">
                  <a16:creationId xmlns:a16="http://schemas.microsoft.com/office/drawing/2014/main" id="{1D73C85E-C00A-4C95-9157-E25E1B1C3B77}"/>
                </a:ext>
              </a:extLst>
            </p:cNvPr>
            <p:cNvSpPr/>
            <p:nvPr userDrawn="1"/>
          </p:nvSpPr>
          <p:spPr>
            <a:xfrm rot="15392080">
              <a:off x="4021457" y="1847467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98" name="그룹 297">
            <a:extLst>
              <a:ext uri="{FF2B5EF4-FFF2-40B4-BE49-F238E27FC236}">
                <a16:creationId xmlns:a16="http://schemas.microsoft.com/office/drawing/2014/main" id="{A616E5C2-1F36-4E64-B6A4-1A31AD9EF84C}"/>
              </a:ext>
            </a:extLst>
          </p:cNvPr>
          <p:cNvGrpSpPr/>
          <p:nvPr/>
        </p:nvGrpSpPr>
        <p:grpSpPr>
          <a:xfrm>
            <a:off x="7616431" y="2065539"/>
            <a:ext cx="863270" cy="915303"/>
            <a:chOff x="5681305" y="1821982"/>
            <a:chExt cx="863270" cy="915303"/>
          </a:xfrm>
        </p:grpSpPr>
        <p:sp>
          <p:nvSpPr>
            <p:cNvPr id="299" name="Freeform 124">
              <a:extLst>
                <a:ext uri="{FF2B5EF4-FFF2-40B4-BE49-F238E27FC236}">
                  <a16:creationId xmlns:a16="http://schemas.microsoft.com/office/drawing/2014/main" id="{3DE373A6-C356-407D-AA45-FD961222421F}"/>
                </a:ext>
              </a:extLst>
            </p:cNvPr>
            <p:cNvSpPr/>
            <p:nvPr userDrawn="1"/>
          </p:nvSpPr>
          <p:spPr>
            <a:xfrm rot="15827944">
              <a:off x="5655820" y="1851695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0" name="Freeform 125">
              <a:extLst>
                <a:ext uri="{FF2B5EF4-FFF2-40B4-BE49-F238E27FC236}">
                  <a16:creationId xmlns:a16="http://schemas.microsoft.com/office/drawing/2014/main" id="{7AD49C5B-D99B-403A-96B9-FE7F4147B761}"/>
                </a:ext>
              </a:extLst>
            </p:cNvPr>
            <p:cNvSpPr/>
            <p:nvPr userDrawn="1"/>
          </p:nvSpPr>
          <p:spPr>
            <a:xfrm rot="15392080">
              <a:off x="5658985" y="1847467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01" name="그룹 300">
            <a:extLst>
              <a:ext uri="{FF2B5EF4-FFF2-40B4-BE49-F238E27FC236}">
                <a16:creationId xmlns:a16="http://schemas.microsoft.com/office/drawing/2014/main" id="{3DC109CD-715E-4888-81E9-686807566882}"/>
              </a:ext>
            </a:extLst>
          </p:cNvPr>
          <p:cNvGrpSpPr/>
          <p:nvPr/>
        </p:nvGrpSpPr>
        <p:grpSpPr>
          <a:xfrm>
            <a:off x="9647116" y="2065539"/>
            <a:ext cx="863270" cy="915303"/>
            <a:chOff x="7318045" y="1821982"/>
            <a:chExt cx="863270" cy="915303"/>
          </a:xfrm>
        </p:grpSpPr>
        <p:sp>
          <p:nvSpPr>
            <p:cNvPr id="302" name="Freeform 127">
              <a:extLst>
                <a:ext uri="{FF2B5EF4-FFF2-40B4-BE49-F238E27FC236}">
                  <a16:creationId xmlns:a16="http://schemas.microsoft.com/office/drawing/2014/main" id="{93ECD77A-F925-4785-8831-1B2AFFAF8471}"/>
                </a:ext>
              </a:extLst>
            </p:cNvPr>
            <p:cNvSpPr/>
            <p:nvPr userDrawn="1"/>
          </p:nvSpPr>
          <p:spPr>
            <a:xfrm rot="15827944">
              <a:off x="7292560" y="1851695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3" name="Freeform 128">
              <a:extLst>
                <a:ext uri="{FF2B5EF4-FFF2-40B4-BE49-F238E27FC236}">
                  <a16:creationId xmlns:a16="http://schemas.microsoft.com/office/drawing/2014/main" id="{42469120-B5CA-45B7-8860-9B2F9C6BE7DF}"/>
                </a:ext>
              </a:extLst>
            </p:cNvPr>
            <p:cNvSpPr/>
            <p:nvPr userDrawn="1"/>
          </p:nvSpPr>
          <p:spPr>
            <a:xfrm rot="15392080">
              <a:off x="7295725" y="1847467"/>
              <a:ext cx="911075" cy="860105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04" name="TextBox 303">
            <a:extLst>
              <a:ext uri="{FF2B5EF4-FFF2-40B4-BE49-F238E27FC236}">
                <a16:creationId xmlns:a16="http://schemas.microsoft.com/office/drawing/2014/main" id="{07712C8C-3DD2-42B1-8618-5F1429ED0C83}"/>
              </a:ext>
            </a:extLst>
          </p:cNvPr>
          <p:cNvSpPr txBox="1"/>
          <p:nvPr/>
        </p:nvSpPr>
        <p:spPr>
          <a:xfrm>
            <a:off x="1550755" y="3077443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437B7C45-9FA4-475C-96FC-764098BFCF76}"/>
              </a:ext>
            </a:extLst>
          </p:cNvPr>
          <p:cNvSpPr txBox="1"/>
          <p:nvPr/>
        </p:nvSpPr>
        <p:spPr>
          <a:xfrm>
            <a:off x="3605944" y="3077443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A74F45C2-638A-4707-9F98-AACC916721B1}"/>
              </a:ext>
            </a:extLst>
          </p:cNvPr>
          <p:cNvSpPr txBox="1"/>
          <p:nvPr/>
        </p:nvSpPr>
        <p:spPr>
          <a:xfrm>
            <a:off x="5661133" y="3077443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AA4E4B9E-5924-43EC-B756-43F6F7FB5351}"/>
              </a:ext>
            </a:extLst>
          </p:cNvPr>
          <p:cNvSpPr txBox="1"/>
          <p:nvPr/>
        </p:nvSpPr>
        <p:spPr>
          <a:xfrm>
            <a:off x="7716322" y="3077443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ACADF636-AC02-498D-BA01-C9DC29195306}"/>
              </a:ext>
            </a:extLst>
          </p:cNvPr>
          <p:cNvSpPr txBox="1"/>
          <p:nvPr/>
        </p:nvSpPr>
        <p:spPr>
          <a:xfrm>
            <a:off x="9771511" y="3077443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9" name="Rounded Rectangle 32">
            <a:extLst>
              <a:ext uri="{FF2B5EF4-FFF2-40B4-BE49-F238E27FC236}">
                <a16:creationId xmlns:a16="http://schemas.microsoft.com/office/drawing/2014/main" id="{B60161EE-DA81-4D5C-9E72-8A029C9A1AC7}"/>
              </a:ext>
            </a:extLst>
          </p:cNvPr>
          <p:cNvSpPr/>
          <p:nvPr/>
        </p:nvSpPr>
        <p:spPr>
          <a:xfrm>
            <a:off x="1860468" y="2345958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0" name="Round Same Side Corner Rectangle 11">
            <a:extLst>
              <a:ext uri="{FF2B5EF4-FFF2-40B4-BE49-F238E27FC236}">
                <a16:creationId xmlns:a16="http://schemas.microsoft.com/office/drawing/2014/main" id="{93F46AD7-35F2-42E8-AA26-2AEC7529752B}"/>
              </a:ext>
            </a:extLst>
          </p:cNvPr>
          <p:cNvSpPr/>
          <p:nvPr/>
        </p:nvSpPr>
        <p:spPr>
          <a:xfrm rot="9900000">
            <a:off x="10014867" y="2365780"/>
            <a:ext cx="364907" cy="30991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1" name="Rectangle 36">
            <a:extLst>
              <a:ext uri="{FF2B5EF4-FFF2-40B4-BE49-F238E27FC236}">
                <a16:creationId xmlns:a16="http://schemas.microsoft.com/office/drawing/2014/main" id="{FDD5265D-00B2-40E1-9C56-9D6A08AE5719}"/>
              </a:ext>
            </a:extLst>
          </p:cNvPr>
          <p:cNvSpPr/>
          <p:nvPr/>
        </p:nvSpPr>
        <p:spPr>
          <a:xfrm>
            <a:off x="3925021" y="2383564"/>
            <a:ext cx="330836" cy="27655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2" name="Rectangle 16">
            <a:extLst>
              <a:ext uri="{FF2B5EF4-FFF2-40B4-BE49-F238E27FC236}">
                <a16:creationId xmlns:a16="http://schemas.microsoft.com/office/drawing/2014/main" id="{77ED1D11-201C-4525-BEB0-21A5F5173EF3}"/>
              </a:ext>
            </a:extLst>
          </p:cNvPr>
          <p:cNvSpPr/>
          <p:nvPr/>
        </p:nvSpPr>
        <p:spPr>
          <a:xfrm>
            <a:off x="5935454" y="2384843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3" name="Round Same Side Corner Rectangle 36">
            <a:extLst>
              <a:ext uri="{FF2B5EF4-FFF2-40B4-BE49-F238E27FC236}">
                <a16:creationId xmlns:a16="http://schemas.microsoft.com/office/drawing/2014/main" id="{C73C71E1-B78D-4E8C-9A59-4942570CBB53}"/>
              </a:ext>
            </a:extLst>
          </p:cNvPr>
          <p:cNvSpPr/>
          <p:nvPr/>
        </p:nvSpPr>
        <p:spPr>
          <a:xfrm>
            <a:off x="7941417" y="2383541"/>
            <a:ext cx="358521" cy="28345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170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2018-05-14T05:40:11Z</dcterms:modified>
</cp:coreProperties>
</file>