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" name="Frame 1">
            <a:extLst>
              <a:ext uri="{FF2B5EF4-FFF2-40B4-BE49-F238E27FC236}">
                <a16:creationId xmlns:a16="http://schemas.microsoft.com/office/drawing/2014/main" id="{CC4FDF5F-F872-47D1-8343-F24F521F00E5}"/>
              </a:ext>
            </a:extLst>
          </p:cNvPr>
          <p:cNvSpPr/>
          <p:nvPr/>
        </p:nvSpPr>
        <p:spPr>
          <a:xfrm rot="10800000">
            <a:off x="914400" y="3869166"/>
            <a:ext cx="10351214" cy="2160000"/>
          </a:xfrm>
          <a:custGeom>
            <a:avLst/>
            <a:gdLst>
              <a:gd name="connsiteX0" fmla="*/ 8031741 w 8031741"/>
              <a:gd name="connsiteY0" fmla="*/ 2592286 h 2592286"/>
              <a:gd name="connsiteX1" fmla="*/ 7761741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1584174 h 2592286"/>
              <a:gd name="connsiteX13" fmla="*/ 8031741 w 8031741"/>
              <a:gd name="connsiteY13" fmla="*/ 2592286 h 2592286"/>
              <a:gd name="connsiteX0" fmla="*/ 8031741 w 8031741"/>
              <a:gd name="connsiteY0" fmla="*/ 2592286 h 2592286"/>
              <a:gd name="connsiteX1" fmla="*/ 7761741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308783 h 2592286"/>
              <a:gd name="connsiteX4" fmla="*/ 264671 w 8031741"/>
              <a:gd name="connsiteY4" fmla="*/ 308783 h 2592286"/>
              <a:gd name="connsiteX5" fmla="*/ 264671 w 8031741"/>
              <a:gd name="connsiteY5" fmla="*/ 1764560 h 2592286"/>
              <a:gd name="connsiteX6" fmla="*/ 3529965 w 8031741"/>
              <a:gd name="connsiteY6" fmla="*/ 1764560 h 2592286"/>
              <a:gd name="connsiteX7" fmla="*/ 3311448 w 8031741"/>
              <a:gd name="connsiteY7" fmla="*/ 2073343 h 2592286"/>
              <a:gd name="connsiteX8" fmla="*/ 0 w 8031741"/>
              <a:gd name="connsiteY8" fmla="*/ 2073343 h 2592286"/>
              <a:gd name="connsiteX9" fmla="*/ 0 w 8031741"/>
              <a:gd name="connsiteY9" fmla="*/ 0 h 2592286"/>
              <a:gd name="connsiteX10" fmla="*/ 8031741 w 8031741"/>
              <a:gd name="connsiteY10" fmla="*/ 0 h 2592286"/>
              <a:gd name="connsiteX11" fmla="*/ 8031741 w 8031741"/>
              <a:gd name="connsiteY11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7070 w 8031741"/>
              <a:gd name="connsiteY2" fmla="*/ 308783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311448 w 8031741"/>
              <a:gd name="connsiteY6" fmla="*/ 2073343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311448 w 8031741"/>
              <a:gd name="connsiteY6" fmla="*/ 2073343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83673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83673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90452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90452 w 8031741"/>
              <a:gd name="connsiteY5" fmla="*/ 1764559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1741" h="2592286">
                <a:moveTo>
                  <a:pt x="8031741" y="2592286"/>
                </a:moveTo>
                <a:lnTo>
                  <a:pt x="7829528" y="2592286"/>
                </a:lnTo>
                <a:cubicBezTo>
                  <a:pt x="7829045" y="1829953"/>
                  <a:pt x="7828561" y="1067621"/>
                  <a:pt x="7828078" y="305288"/>
                </a:cubicBezTo>
                <a:lnTo>
                  <a:pt x="264671" y="308783"/>
                </a:lnTo>
                <a:lnTo>
                  <a:pt x="264671" y="1764560"/>
                </a:lnTo>
                <a:lnTo>
                  <a:pt x="3290452" y="1764559"/>
                </a:lnTo>
                <a:lnTo>
                  <a:pt x="3085492" y="2076838"/>
                </a:lnTo>
                <a:lnTo>
                  <a:pt x="0" y="2073343"/>
                </a:lnTo>
                <a:lnTo>
                  <a:pt x="0" y="0"/>
                </a:lnTo>
                <a:lnTo>
                  <a:pt x="8031741" y="0"/>
                </a:lnTo>
                <a:lnTo>
                  <a:pt x="8031741" y="25922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43" name="Group 118">
            <a:extLst>
              <a:ext uri="{FF2B5EF4-FFF2-40B4-BE49-F238E27FC236}">
                <a16:creationId xmlns:a16="http://schemas.microsoft.com/office/drawing/2014/main" id="{97DF5397-424D-498D-9844-6292BE1644E6}"/>
              </a:ext>
            </a:extLst>
          </p:cNvPr>
          <p:cNvGrpSpPr/>
          <p:nvPr/>
        </p:nvGrpSpPr>
        <p:grpSpPr>
          <a:xfrm>
            <a:off x="1431493" y="2281820"/>
            <a:ext cx="7334820" cy="923330"/>
            <a:chOff x="3017859" y="4283314"/>
            <a:chExt cx="1890849" cy="92333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0FDAF2D-2E1C-432F-9E1C-B7B4FF82D24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229B5E-136E-4632-9C67-4C36BC7DB11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121">
            <a:extLst>
              <a:ext uri="{FF2B5EF4-FFF2-40B4-BE49-F238E27FC236}">
                <a16:creationId xmlns:a16="http://schemas.microsoft.com/office/drawing/2014/main" id="{1F33428C-03F9-449D-9E3F-F98BBD306F16}"/>
              </a:ext>
            </a:extLst>
          </p:cNvPr>
          <p:cNvGrpSpPr/>
          <p:nvPr/>
        </p:nvGrpSpPr>
        <p:grpSpPr>
          <a:xfrm>
            <a:off x="3468757" y="4708722"/>
            <a:ext cx="7269885" cy="923330"/>
            <a:chOff x="3017859" y="4283314"/>
            <a:chExt cx="1890849" cy="92333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D544A8D-B0AC-4C4F-8FAD-48C61193F95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F4227A-118E-40A3-9188-D275F91A16F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Rectangle 124">
            <a:extLst>
              <a:ext uri="{FF2B5EF4-FFF2-40B4-BE49-F238E27FC236}">
                <a16:creationId xmlns:a16="http://schemas.microsoft.com/office/drawing/2014/main" id="{E4667850-2C2A-4F1D-B329-EE5D7D2265FE}"/>
              </a:ext>
            </a:extLst>
          </p:cNvPr>
          <p:cNvSpPr/>
          <p:nvPr/>
        </p:nvSpPr>
        <p:spPr>
          <a:xfrm>
            <a:off x="1399308" y="4690422"/>
            <a:ext cx="864000" cy="86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25">
            <a:extLst>
              <a:ext uri="{FF2B5EF4-FFF2-40B4-BE49-F238E27FC236}">
                <a16:creationId xmlns:a16="http://schemas.microsoft.com/office/drawing/2014/main" id="{FA7B6D1A-A4B6-4FC8-80D2-B2AA22B80EE2}"/>
              </a:ext>
            </a:extLst>
          </p:cNvPr>
          <p:cNvSpPr/>
          <p:nvPr/>
        </p:nvSpPr>
        <p:spPr>
          <a:xfrm>
            <a:off x="9898426" y="2381210"/>
            <a:ext cx="864000" cy="86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-Right Arrow Callout 128">
            <a:extLst>
              <a:ext uri="{FF2B5EF4-FFF2-40B4-BE49-F238E27FC236}">
                <a16:creationId xmlns:a16="http://schemas.microsoft.com/office/drawing/2014/main" id="{29A4EE0D-E366-49C2-8B9A-4824BD3088C7}"/>
              </a:ext>
            </a:extLst>
          </p:cNvPr>
          <p:cNvSpPr/>
          <p:nvPr/>
        </p:nvSpPr>
        <p:spPr>
          <a:xfrm rot="5400000">
            <a:off x="5227466" y="3317163"/>
            <a:ext cx="1754623" cy="1353490"/>
          </a:xfrm>
          <a:prstGeom prst="leftRightArrowCallo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928B-52C5-4E05-B9AD-C6E49E0CBC19}"/>
              </a:ext>
            </a:extLst>
          </p:cNvPr>
          <p:cNvSpPr txBox="1"/>
          <p:nvPr/>
        </p:nvSpPr>
        <p:spPr>
          <a:xfrm>
            <a:off x="5599447" y="3764218"/>
            <a:ext cx="1016063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5" name="Group 130">
            <a:extLst>
              <a:ext uri="{FF2B5EF4-FFF2-40B4-BE49-F238E27FC236}">
                <a16:creationId xmlns:a16="http://schemas.microsoft.com/office/drawing/2014/main" id="{64C53865-F526-4DB7-9E32-3A11372E54D8}"/>
              </a:ext>
            </a:extLst>
          </p:cNvPr>
          <p:cNvGrpSpPr/>
          <p:nvPr/>
        </p:nvGrpSpPr>
        <p:grpSpPr>
          <a:xfrm>
            <a:off x="9082485" y="3348321"/>
            <a:ext cx="1727068" cy="678649"/>
            <a:chOff x="3233964" y="1954419"/>
            <a:chExt cx="1410044" cy="67864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D4C8F3-BC8F-42F5-B97B-F9A0149FD1E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0238F02-3BF2-48BA-B0C8-461079D9853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133">
            <a:extLst>
              <a:ext uri="{FF2B5EF4-FFF2-40B4-BE49-F238E27FC236}">
                <a16:creationId xmlns:a16="http://schemas.microsoft.com/office/drawing/2014/main" id="{28C1FEC7-6643-4768-82F4-27C6BAB03A33}"/>
              </a:ext>
            </a:extLst>
          </p:cNvPr>
          <p:cNvGrpSpPr/>
          <p:nvPr/>
        </p:nvGrpSpPr>
        <p:grpSpPr>
          <a:xfrm>
            <a:off x="1320825" y="3912659"/>
            <a:ext cx="1727068" cy="678649"/>
            <a:chOff x="3233964" y="1954419"/>
            <a:chExt cx="1410044" cy="67864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BB4939D-B937-4CD4-BA33-CD40CFC1035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2511FD8-185F-4BD5-80CA-3983F26371D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" name="Frame 1">
            <a:extLst>
              <a:ext uri="{FF2B5EF4-FFF2-40B4-BE49-F238E27FC236}">
                <a16:creationId xmlns:a16="http://schemas.microsoft.com/office/drawing/2014/main" id="{C81DCFFA-35D7-4035-804E-C49D4946920A}"/>
              </a:ext>
            </a:extLst>
          </p:cNvPr>
          <p:cNvSpPr/>
          <p:nvPr/>
        </p:nvSpPr>
        <p:spPr>
          <a:xfrm>
            <a:off x="914400" y="1875020"/>
            <a:ext cx="10351214" cy="2160000"/>
          </a:xfrm>
          <a:custGeom>
            <a:avLst/>
            <a:gdLst>
              <a:gd name="connsiteX0" fmla="*/ 8031741 w 8031741"/>
              <a:gd name="connsiteY0" fmla="*/ 2592286 h 2592286"/>
              <a:gd name="connsiteX1" fmla="*/ 7761741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1584174 h 2592286"/>
              <a:gd name="connsiteX13" fmla="*/ 8031741 w 8031741"/>
              <a:gd name="connsiteY13" fmla="*/ 2592286 h 2592286"/>
              <a:gd name="connsiteX0" fmla="*/ 8031741 w 8031741"/>
              <a:gd name="connsiteY0" fmla="*/ 2592286 h 2592286"/>
              <a:gd name="connsiteX1" fmla="*/ 7761741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1584174 h 2592286"/>
              <a:gd name="connsiteX4" fmla="*/ 7767070 w 8031741"/>
              <a:gd name="connsiteY4" fmla="*/ 308783 h 2592286"/>
              <a:gd name="connsiteX5" fmla="*/ 264671 w 8031741"/>
              <a:gd name="connsiteY5" fmla="*/ 308783 h 2592286"/>
              <a:gd name="connsiteX6" fmla="*/ 264671 w 8031741"/>
              <a:gd name="connsiteY6" fmla="*/ 1764560 h 2592286"/>
              <a:gd name="connsiteX7" fmla="*/ 3529965 w 8031741"/>
              <a:gd name="connsiteY7" fmla="*/ 1764560 h 2592286"/>
              <a:gd name="connsiteX8" fmla="*/ 3311448 w 8031741"/>
              <a:gd name="connsiteY8" fmla="*/ 2073343 h 2592286"/>
              <a:gd name="connsiteX9" fmla="*/ 0 w 8031741"/>
              <a:gd name="connsiteY9" fmla="*/ 2073343 h 2592286"/>
              <a:gd name="connsiteX10" fmla="*/ 0 w 8031741"/>
              <a:gd name="connsiteY10" fmla="*/ 0 h 2592286"/>
              <a:gd name="connsiteX11" fmla="*/ 8031741 w 8031741"/>
              <a:gd name="connsiteY11" fmla="*/ 0 h 2592286"/>
              <a:gd name="connsiteX12" fmla="*/ 8031741 w 8031741"/>
              <a:gd name="connsiteY12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1741 w 8031741"/>
              <a:gd name="connsiteY2" fmla="*/ 1584174 h 2592286"/>
              <a:gd name="connsiteX3" fmla="*/ 7767070 w 8031741"/>
              <a:gd name="connsiteY3" fmla="*/ 308783 h 2592286"/>
              <a:gd name="connsiteX4" fmla="*/ 264671 w 8031741"/>
              <a:gd name="connsiteY4" fmla="*/ 308783 h 2592286"/>
              <a:gd name="connsiteX5" fmla="*/ 264671 w 8031741"/>
              <a:gd name="connsiteY5" fmla="*/ 1764560 h 2592286"/>
              <a:gd name="connsiteX6" fmla="*/ 3529965 w 8031741"/>
              <a:gd name="connsiteY6" fmla="*/ 1764560 h 2592286"/>
              <a:gd name="connsiteX7" fmla="*/ 3311448 w 8031741"/>
              <a:gd name="connsiteY7" fmla="*/ 2073343 h 2592286"/>
              <a:gd name="connsiteX8" fmla="*/ 0 w 8031741"/>
              <a:gd name="connsiteY8" fmla="*/ 2073343 h 2592286"/>
              <a:gd name="connsiteX9" fmla="*/ 0 w 8031741"/>
              <a:gd name="connsiteY9" fmla="*/ 0 h 2592286"/>
              <a:gd name="connsiteX10" fmla="*/ 8031741 w 8031741"/>
              <a:gd name="connsiteY10" fmla="*/ 0 h 2592286"/>
              <a:gd name="connsiteX11" fmla="*/ 8031741 w 8031741"/>
              <a:gd name="connsiteY11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767070 w 8031741"/>
              <a:gd name="connsiteY2" fmla="*/ 308783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311448 w 8031741"/>
              <a:gd name="connsiteY6" fmla="*/ 2073343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311448 w 8031741"/>
              <a:gd name="connsiteY6" fmla="*/ 2073343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529965 w 8031741"/>
              <a:gd name="connsiteY5" fmla="*/ 1764560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83673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83673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90452 w 8031741"/>
              <a:gd name="connsiteY5" fmla="*/ 1768054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  <a:gd name="connsiteX0" fmla="*/ 8031741 w 8031741"/>
              <a:gd name="connsiteY0" fmla="*/ 2592286 h 2592286"/>
              <a:gd name="connsiteX1" fmla="*/ 7829528 w 8031741"/>
              <a:gd name="connsiteY1" fmla="*/ 2592286 h 2592286"/>
              <a:gd name="connsiteX2" fmla="*/ 7828078 w 8031741"/>
              <a:gd name="connsiteY2" fmla="*/ 305288 h 2592286"/>
              <a:gd name="connsiteX3" fmla="*/ 264671 w 8031741"/>
              <a:gd name="connsiteY3" fmla="*/ 308783 h 2592286"/>
              <a:gd name="connsiteX4" fmla="*/ 264671 w 8031741"/>
              <a:gd name="connsiteY4" fmla="*/ 1764560 h 2592286"/>
              <a:gd name="connsiteX5" fmla="*/ 3290452 w 8031741"/>
              <a:gd name="connsiteY5" fmla="*/ 1764559 h 2592286"/>
              <a:gd name="connsiteX6" fmla="*/ 3085492 w 8031741"/>
              <a:gd name="connsiteY6" fmla="*/ 2076838 h 2592286"/>
              <a:gd name="connsiteX7" fmla="*/ 0 w 8031741"/>
              <a:gd name="connsiteY7" fmla="*/ 2073343 h 2592286"/>
              <a:gd name="connsiteX8" fmla="*/ 0 w 8031741"/>
              <a:gd name="connsiteY8" fmla="*/ 0 h 2592286"/>
              <a:gd name="connsiteX9" fmla="*/ 8031741 w 8031741"/>
              <a:gd name="connsiteY9" fmla="*/ 0 h 2592286"/>
              <a:gd name="connsiteX10" fmla="*/ 8031741 w 8031741"/>
              <a:gd name="connsiteY10" fmla="*/ 2592286 h 2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1741" h="2592286">
                <a:moveTo>
                  <a:pt x="8031741" y="2592286"/>
                </a:moveTo>
                <a:lnTo>
                  <a:pt x="7829528" y="2592286"/>
                </a:lnTo>
                <a:cubicBezTo>
                  <a:pt x="7829045" y="1829953"/>
                  <a:pt x="7828561" y="1067621"/>
                  <a:pt x="7828078" y="305288"/>
                </a:cubicBezTo>
                <a:lnTo>
                  <a:pt x="264671" y="308783"/>
                </a:lnTo>
                <a:lnTo>
                  <a:pt x="264671" y="1764560"/>
                </a:lnTo>
                <a:lnTo>
                  <a:pt x="3290452" y="1764559"/>
                </a:lnTo>
                <a:lnTo>
                  <a:pt x="3085492" y="2076838"/>
                </a:lnTo>
                <a:lnTo>
                  <a:pt x="0" y="2073343"/>
                </a:lnTo>
                <a:lnTo>
                  <a:pt x="0" y="0"/>
                </a:lnTo>
                <a:lnTo>
                  <a:pt x="8031741" y="0"/>
                </a:lnTo>
                <a:lnTo>
                  <a:pt x="8031741" y="25922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AD2C560E-46DC-4373-91F5-830B01B27D34}"/>
              </a:ext>
            </a:extLst>
          </p:cNvPr>
          <p:cNvSpPr/>
          <p:nvPr/>
        </p:nvSpPr>
        <p:spPr>
          <a:xfrm>
            <a:off x="1627839" y="4943944"/>
            <a:ext cx="368758" cy="34519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3" name="Rounded Rectangle 5">
            <a:extLst>
              <a:ext uri="{FF2B5EF4-FFF2-40B4-BE49-F238E27FC236}">
                <a16:creationId xmlns:a16="http://schemas.microsoft.com/office/drawing/2014/main" id="{81D65353-07C8-4445-B0AA-4ABB6C06C674}"/>
              </a:ext>
            </a:extLst>
          </p:cNvPr>
          <p:cNvSpPr/>
          <p:nvPr/>
        </p:nvSpPr>
        <p:spPr>
          <a:xfrm flipH="1">
            <a:off x="10111227" y="2632384"/>
            <a:ext cx="438398" cy="36165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124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2018-05-02T01:43:24Z</dcterms:modified>
</cp:coreProperties>
</file>