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3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88" name="사각형: 둥근 위쪽 모서리 187">
            <a:extLst>
              <a:ext uri="{FF2B5EF4-FFF2-40B4-BE49-F238E27FC236}">
                <a16:creationId xmlns:a16="http://schemas.microsoft.com/office/drawing/2014/main" id="{44B28931-0A99-4B43-A0CC-4207F4AD1C52}"/>
              </a:ext>
            </a:extLst>
          </p:cNvPr>
          <p:cNvSpPr/>
          <p:nvPr/>
        </p:nvSpPr>
        <p:spPr>
          <a:xfrm rot="5400000">
            <a:off x="1376205" y="416543"/>
            <a:ext cx="1719612" cy="4472022"/>
          </a:xfrm>
          <a:prstGeom prst="round2SameRect">
            <a:avLst>
              <a:gd name="adj1" fmla="val 9509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9" name="Rectangle 2">
            <a:extLst>
              <a:ext uri="{FF2B5EF4-FFF2-40B4-BE49-F238E27FC236}">
                <a16:creationId xmlns:a16="http://schemas.microsoft.com/office/drawing/2014/main" id="{D312D1F3-6EAC-4D78-9DE3-45F774067957}"/>
              </a:ext>
            </a:extLst>
          </p:cNvPr>
          <p:cNvSpPr/>
          <p:nvPr/>
        </p:nvSpPr>
        <p:spPr>
          <a:xfrm>
            <a:off x="0" y="5856133"/>
            <a:ext cx="8832304" cy="182327"/>
          </a:xfrm>
          <a:custGeom>
            <a:avLst/>
            <a:gdLst/>
            <a:ahLst/>
            <a:cxnLst/>
            <a:rect l="l" t="t" r="r" b="b"/>
            <a:pathLst>
              <a:path w="7308304" h="182327">
                <a:moveTo>
                  <a:pt x="0" y="0"/>
                </a:moveTo>
                <a:lnTo>
                  <a:pt x="7308304" y="0"/>
                </a:lnTo>
                <a:lnTo>
                  <a:pt x="7308304" y="182327"/>
                </a:lnTo>
                <a:lnTo>
                  <a:pt x="0" y="182327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38">
            <a:extLst>
              <a:ext uri="{FF2B5EF4-FFF2-40B4-BE49-F238E27FC236}">
                <a16:creationId xmlns:a16="http://schemas.microsoft.com/office/drawing/2014/main" id="{B427EC4E-673B-4CEA-860C-EBBDA06EAA9F}"/>
              </a:ext>
            </a:extLst>
          </p:cNvPr>
          <p:cNvSpPr/>
          <p:nvPr/>
        </p:nvSpPr>
        <p:spPr>
          <a:xfrm rot="16200000">
            <a:off x="8398618" y="5443296"/>
            <a:ext cx="1008000" cy="182327"/>
          </a:xfrm>
          <a:custGeom>
            <a:avLst/>
            <a:gdLst/>
            <a:ahLst/>
            <a:cxnLst/>
            <a:rect l="l" t="t" r="r" b="b"/>
            <a:pathLst>
              <a:path w="1082428" h="182327">
                <a:moveTo>
                  <a:pt x="1082428" y="0"/>
                </a:moveTo>
                <a:lnTo>
                  <a:pt x="1082428" y="182327"/>
                </a:lnTo>
                <a:lnTo>
                  <a:pt x="0" y="18232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Rectangle 41">
            <a:extLst>
              <a:ext uri="{FF2B5EF4-FFF2-40B4-BE49-F238E27FC236}">
                <a16:creationId xmlns:a16="http://schemas.microsoft.com/office/drawing/2014/main" id="{9BAAD762-2C80-4559-A7E0-8B8CDF8FC761}"/>
              </a:ext>
            </a:extLst>
          </p:cNvPr>
          <p:cNvSpPr/>
          <p:nvPr/>
        </p:nvSpPr>
        <p:spPr>
          <a:xfrm>
            <a:off x="6240016" y="5030459"/>
            <a:ext cx="2736304" cy="182327"/>
          </a:xfrm>
          <a:custGeom>
            <a:avLst/>
            <a:gdLst/>
            <a:ahLst/>
            <a:cxnLst/>
            <a:rect l="l" t="t" r="r" b="b"/>
            <a:pathLst>
              <a:path w="2736304" h="182327">
                <a:moveTo>
                  <a:pt x="0" y="0"/>
                </a:moveTo>
                <a:lnTo>
                  <a:pt x="2736304" y="0"/>
                </a:lnTo>
                <a:lnTo>
                  <a:pt x="2736304" y="182327"/>
                </a:lnTo>
                <a:lnTo>
                  <a:pt x="0" y="182327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Rectangle 38">
            <a:extLst>
              <a:ext uri="{FF2B5EF4-FFF2-40B4-BE49-F238E27FC236}">
                <a16:creationId xmlns:a16="http://schemas.microsoft.com/office/drawing/2014/main" id="{785C89A5-3C34-4BA4-8048-70B78E647FE7}"/>
              </a:ext>
            </a:extLst>
          </p:cNvPr>
          <p:cNvSpPr/>
          <p:nvPr/>
        </p:nvSpPr>
        <p:spPr>
          <a:xfrm rot="16200000">
            <a:off x="5827181" y="4620850"/>
            <a:ext cx="1008000" cy="182327"/>
          </a:xfrm>
          <a:custGeom>
            <a:avLst/>
            <a:gdLst/>
            <a:ahLst/>
            <a:cxnLst/>
            <a:rect l="l" t="t" r="r" b="b"/>
            <a:pathLst>
              <a:path w="1082428" h="182327">
                <a:moveTo>
                  <a:pt x="1082428" y="0"/>
                </a:moveTo>
                <a:lnTo>
                  <a:pt x="1082428" y="182327"/>
                </a:lnTo>
                <a:lnTo>
                  <a:pt x="0" y="18232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Rectangle 41">
            <a:extLst>
              <a:ext uri="{FF2B5EF4-FFF2-40B4-BE49-F238E27FC236}">
                <a16:creationId xmlns:a16="http://schemas.microsoft.com/office/drawing/2014/main" id="{51504FB1-EBCD-4E03-9CE8-5AA38FB61A4B}"/>
              </a:ext>
            </a:extLst>
          </p:cNvPr>
          <p:cNvSpPr/>
          <p:nvPr/>
        </p:nvSpPr>
        <p:spPr>
          <a:xfrm>
            <a:off x="6240017" y="4204785"/>
            <a:ext cx="2736304" cy="182327"/>
          </a:xfrm>
          <a:custGeom>
            <a:avLst/>
            <a:gdLst/>
            <a:ahLst/>
            <a:cxnLst/>
            <a:rect l="l" t="t" r="r" b="b"/>
            <a:pathLst>
              <a:path w="2736304" h="182327">
                <a:moveTo>
                  <a:pt x="0" y="0"/>
                </a:moveTo>
                <a:lnTo>
                  <a:pt x="2736304" y="0"/>
                </a:lnTo>
                <a:lnTo>
                  <a:pt x="2736304" y="182327"/>
                </a:lnTo>
                <a:lnTo>
                  <a:pt x="0" y="182327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Rectangle 38">
            <a:extLst>
              <a:ext uri="{FF2B5EF4-FFF2-40B4-BE49-F238E27FC236}">
                <a16:creationId xmlns:a16="http://schemas.microsoft.com/office/drawing/2014/main" id="{1596CC57-17E0-4D35-ADD3-856D2D1F5150}"/>
              </a:ext>
            </a:extLst>
          </p:cNvPr>
          <p:cNvSpPr/>
          <p:nvPr/>
        </p:nvSpPr>
        <p:spPr>
          <a:xfrm rot="16200000">
            <a:off x="8398618" y="3791948"/>
            <a:ext cx="1008000" cy="182327"/>
          </a:xfrm>
          <a:custGeom>
            <a:avLst/>
            <a:gdLst/>
            <a:ahLst/>
            <a:cxnLst/>
            <a:rect l="l" t="t" r="r" b="b"/>
            <a:pathLst>
              <a:path w="1082428" h="182327">
                <a:moveTo>
                  <a:pt x="1082428" y="0"/>
                </a:moveTo>
                <a:lnTo>
                  <a:pt x="1082428" y="182327"/>
                </a:lnTo>
                <a:lnTo>
                  <a:pt x="0" y="18232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Rectangle 41">
            <a:extLst>
              <a:ext uri="{FF2B5EF4-FFF2-40B4-BE49-F238E27FC236}">
                <a16:creationId xmlns:a16="http://schemas.microsoft.com/office/drawing/2014/main" id="{A56684FF-D8CC-4D7B-A0C8-DBC0478CD741}"/>
              </a:ext>
            </a:extLst>
          </p:cNvPr>
          <p:cNvSpPr/>
          <p:nvPr/>
        </p:nvSpPr>
        <p:spPr>
          <a:xfrm>
            <a:off x="6240016" y="3379111"/>
            <a:ext cx="2736304" cy="182327"/>
          </a:xfrm>
          <a:custGeom>
            <a:avLst/>
            <a:gdLst/>
            <a:ahLst/>
            <a:cxnLst/>
            <a:rect l="l" t="t" r="r" b="b"/>
            <a:pathLst>
              <a:path w="2736304" h="182327">
                <a:moveTo>
                  <a:pt x="0" y="0"/>
                </a:moveTo>
                <a:lnTo>
                  <a:pt x="2736304" y="0"/>
                </a:lnTo>
                <a:lnTo>
                  <a:pt x="2736304" y="182327"/>
                </a:lnTo>
                <a:lnTo>
                  <a:pt x="0" y="182327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Rectangle 38">
            <a:extLst>
              <a:ext uri="{FF2B5EF4-FFF2-40B4-BE49-F238E27FC236}">
                <a16:creationId xmlns:a16="http://schemas.microsoft.com/office/drawing/2014/main" id="{21E962E9-76A2-418A-90DC-E63A5CEE2181}"/>
              </a:ext>
            </a:extLst>
          </p:cNvPr>
          <p:cNvSpPr/>
          <p:nvPr/>
        </p:nvSpPr>
        <p:spPr>
          <a:xfrm rot="16200000">
            <a:off x="5827180" y="2966274"/>
            <a:ext cx="1008000" cy="182327"/>
          </a:xfrm>
          <a:custGeom>
            <a:avLst/>
            <a:gdLst/>
            <a:ahLst/>
            <a:cxnLst/>
            <a:rect l="l" t="t" r="r" b="b"/>
            <a:pathLst>
              <a:path w="1082428" h="182327">
                <a:moveTo>
                  <a:pt x="1082428" y="0"/>
                </a:moveTo>
                <a:lnTo>
                  <a:pt x="1082428" y="182327"/>
                </a:lnTo>
                <a:lnTo>
                  <a:pt x="0" y="182327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Rectangle 41">
            <a:extLst>
              <a:ext uri="{FF2B5EF4-FFF2-40B4-BE49-F238E27FC236}">
                <a16:creationId xmlns:a16="http://schemas.microsoft.com/office/drawing/2014/main" id="{41526B1E-7013-4D9E-AD6F-242F3972EE82}"/>
              </a:ext>
            </a:extLst>
          </p:cNvPr>
          <p:cNvSpPr/>
          <p:nvPr/>
        </p:nvSpPr>
        <p:spPr>
          <a:xfrm>
            <a:off x="6240016" y="2553437"/>
            <a:ext cx="5951984" cy="182327"/>
          </a:xfrm>
          <a:custGeom>
            <a:avLst/>
            <a:gdLst/>
            <a:ahLst/>
            <a:cxnLst/>
            <a:rect l="l" t="t" r="r" b="b"/>
            <a:pathLst>
              <a:path w="2736304" h="182327">
                <a:moveTo>
                  <a:pt x="0" y="0"/>
                </a:moveTo>
                <a:lnTo>
                  <a:pt x="2736304" y="0"/>
                </a:lnTo>
                <a:lnTo>
                  <a:pt x="2736304" y="182327"/>
                </a:lnTo>
                <a:lnTo>
                  <a:pt x="0" y="182327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B9810E8C-BC73-464A-99B5-D48598EAEF89}"/>
              </a:ext>
            </a:extLst>
          </p:cNvPr>
          <p:cNvSpPr txBox="1"/>
          <p:nvPr/>
        </p:nvSpPr>
        <p:spPr>
          <a:xfrm>
            <a:off x="6422344" y="5261494"/>
            <a:ext cx="2049920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</a:t>
            </a:r>
          </a:p>
        </p:txBody>
      </p:sp>
      <p:sp>
        <p:nvSpPr>
          <p:cNvPr id="199" name="Oval 72">
            <a:extLst>
              <a:ext uri="{FF2B5EF4-FFF2-40B4-BE49-F238E27FC236}">
                <a16:creationId xmlns:a16="http://schemas.microsoft.com/office/drawing/2014/main" id="{3BA65C39-2315-4F41-9907-91762670CA3B}"/>
              </a:ext>
            </a:extLst>
          </p:cNvPr>
          <p:cNvSpPr/>
          <p:nvPr/>
        </p:nvSpPr>
        <p:spPr>
          <a:xfrm>
            <a:off x="8648175" y="5273566"/>
            <a:ext cx="521786" cy="521786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0" name="그룹 199">
            <a:extLst>
              <a:ext uri="{FF2B5EF4-FFF2-40B4-BE49-F238E27FC236}">
                <a16:creationId xmlns:a16="http://schemas.microsoft.com/office/drawing/2014/main" id="{3F9E258F-5A9B-4782-86EA-6CAA436E961F}"/>
              </a:ext>
            </a:extLst>
          </p:cNvPr>
          <p:cNvGrpSpPr/>
          <p:nvPr/>
        </p:nvGrpSpPr>
        <p:grpSpPr>
          <a:xfrm>
            <a:off x="9267913" y="5308885"/>
            <a:ext cx="1836000" cy="451148"/>
            <a:chOff x="9267913" y="5380666"/>
            <a:chExt cx="1836000" cy="451148"/>
          </a:xfrm>
        </p:grpSpPr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3F24A04B-94A0-4153-BCFF-1BE487CB8BD3}"/>
                </a:ext>
              </a:extLst>
            </p:cNvPr>
            <p:cNvSpPr txBox="1"/>
            <p:nvPr/>
          </p:nvSpPr>
          <p:spPr>
            <a:xfrm>
              <a:off x="9267913" y="5647148"/>
              <a:ext cx="1836000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</a:t>
              </a:r>
            </a:p>
          </p:txBody>
        </p:sp>
        <p:sp>
          <p:nvSpPr>
            <p:cNvPr id="202" name="TextBox 201">
              <a:extLst>
                <a:ext uri="{FF2B5EF4-FFF2-40B4-BE49-F238E27FC236}">
                  <a16:creationId xmlns:a16="http://schemas.microsoft.com/office/drawing/2014/main" id="{AD3A2E71-F9A3-4305-A8E1-04F560D9C4AD}"/>
                </a:ext>
              </a:extLst>
            </p:cNvPr>
            <p:cNvSpPr txBox="1"/>
            <p:nvPr/>
          </p:nvSpPr>
          <p:spPr>
            <a:xfrm>
              <a:off x="9267913" y="5380666"/>
              <a:ext cx="18360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6"/>
                  </a:solidFill>
                </a:rPr>
                <a:t>MISSION</a:t>
              </a:r>
            </a:p>
          </p:txBody>
        </p:sp>
      </p:grpSp>
      <p:sp>
        <p:nvSpPr>
          <p:cNvPr id="203" name="Oval 78">
            <a:extLst>
              <a:ext uri="{FF2B5EF4-FFF2-40B4-BE49-F238E27FC236}">
                <a16:creationId xmlns:a16="http://schemas.microsoft.com/office/drawing/2014/main" id="{DAAE0016-7207-411A-90AC-83375925BE69}"/>
              </a:ext>
            </a:extLst>
          </p:cNvPr>
          <p:cNvSpPr/>
          <p:nvPr/>
        </p:nvSpPr>
        <p:spPr>
          <a:xfrm>
            <a:off x="8648175" y="3622218"/>
            <a:ext cx="521786" cy="52178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4" name="그룹 203">
            <a:extLst>
              <a:ext uri="{FF2B5EF4-FFF2-40B4-BE49-F238E27FC236}">
                <a16:creationId xmlns:a16="http://schemas.microsoft.com/office/drawing/2014/main" id="{20E7D09E-4D2C-4F8E-8EDC-F37931E86A59}"/>
              </a:ext>
            </a:extLst>
          </p:cNvPr>
          <p:cNvGrpSpPr/>
          <p:nvPr/>
        </p:nvGrpSpPr>
        <p:grpSpPr>
          <a:xfrm>
            <a:off x="9267913" y="3657537"/>
            <a:ext cx="1836000" cy="451148"/>
            <a:chOff x="9267913" y="3529264"/>
            <a:chExt cx="1836000" cy="451148"/>
          </a:xfrm>
        </p:grpSpPr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8AC81F12-64E2-46FB-8320-70EB1BB1BAFE}"/>
                </a:ext>
              </a:extLst>
            </p:cNvPr>
            <p:cNvSpPr txBox="1"/>
            <p:nvPr/>
          </p:nvSpPr>
          <p:spPr>
            <a:xfrm>
              <a:off x="9267913" y="3795746"/>
              <a:ext cx="1836000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</a:t>
              </a:r>
            </a:p>
          </p:txBody>
        </p:sp>
        <p:sp>
          <p:nvSpPr>
            <p:cNvPr id="206" name="TextBox 205">
              <a:extLst>
                <a:ext uri="{FF2B5EF4-FFF2-40B4-BE49-F238E27FC236}">
                  <a16:creationId xmlns:a16="http://schemas.microsoft.com/office/drawing/2014/main" id="{3404287F-A522-4675-9137-0385C159DAC0}"/>
                </a:ext>
              </a:extLst>
            </p:cNvPr>
            <p:cNvSpPr txBox="1"/>
            <p:nvPr/>
          </p:nvSpPr>
          <p:spPr>
            <a:xfrm>
              <a:off x="9267913" y="3529264"/>
              <a:ext cx="18360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</a:rPr>
                <a:t>MISSION</a:t>
              </a:r>
            </a:p>
          </p:txBody>
        </p:sp>
      </p:grpSp>
      <p:sp>
        <p:nvSpPr>
          <p:cNvPr id="207" name="Oval 82">
            <a:extLst>
              <a:ext uri="{FF2B5EF4-FFF2-40B4-BE49-F238E27FC236}">
                <a16:creationId xmlns:a16="http://schemas.microsoft.com/office/drawing/2014/main" id="{DBB7270E-16B7-43BC-884F-104BBE1EF1F0}"/>
              </a:ext>
            </a:extLst>
          </p:cNvPr>
          <p:cNvSpPr/>
          <p:nvPr/>
        </p:nvSpPr>
        <p:spPr>
          <a:xfrm>
            <a:off x="6089795" y="4451120"/>
            <a:ext cx="521786" cy="52178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8" name="그룹 207">
            <a:extLst>
              <a:ext uri="{FF2B5EF4-FFF2-40B4-BE49-F238E27FC236}">
                <a16:creationId xmlns:a16="http://schemas.microsoft.com/office/drawing/2014/main" id="{CFA66232-12CB-46ED-A53B-6630EA7101C2}"/>
              </a:ext>
            </a:extLst>
          </p:cNvPr>
          <p:cNvGrpSpPr/>
          <p:nvPr/>
        </p:nvGrpSpPr>
        <p:grpSpPr>
          <a:xfrm>
            <a:off x="4108722" y="4486439"/>
            <a:ext cx="1836000" cy="451148"/>
            <a:chOff x="4108722" y="4448324"/>
            <a:chExt cx="1836000" cy="451148"/>
          </a:xfrm>
        </p:grpSpPr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2E4D8982-24BF-4BE1-B8E2-83C80D3B7F98}"/>
                </a:ext>
              </a:extLst>
            </p:cNvPr>
            <p:cNvSpPr txBox="1"/>
            <p:nvPr/>
          </p:nvSpPr>
          <p:spPr>
            <a:xfrm>
              <a:off x="4108722" y="4714806"/>
              <a:ext cx="1836000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</a:t>
              </a:r>
            </a:p>
          </p:txBody>
        </p:sp>
        <p:sp>
          <p:nvSpPr>
            <p:cNvPr id="210" name="TextBox 209">
              <a:extLst>
                <a:ext uri="{FF2B5EF4-FFF2-40B4-BE49-F238E27FC236}">
                  <a16:creationId xmlns:a16="http://schemas.microsoft.com/office/drawing/2014/main" id="{B71D1D63-C503-4CBA-9749-31ADEA11C1E0}"/>
                </a:ext>
              </a:extLst>
            </p:cNvPr>
            <p:cNvSpPr txBox="1"/>
            <p:nvPr/>
          </p:nvSpPr>
          <p:spPr>
            <a:xfrm>
              <a:off x="4108722" y="4448324"/>
              <a:ext cx="18360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</a:rPr>
                <a:t>MISSION</a:t>
              </a:r>
            </a:p>
          </p:txBody>
        </p:sp>
      </p:grpSp>
      <p:sp>
        <p:nvSpPr>
          <p:cNvPr id="211" name="Oval 86">
            <a:extLst>
              <a:ext uri="{FF2B5EF4-FFF2-40B4-BE49-F238E27FC236}">
                <a16:creationId xmlns:a16="http://schemas.microsoft.com/office/drawing/2014/main" id="{7D9EADDE-C5AB-4BD0-B359-A3216AFBA2E9}"/>
              </a:ext>
            </a:extLst>
          </p:cNvPr>
          <p:cNvSpPr/>
          <p:nvPr/>
        </p:nvSpPr>
        <p:spPr>
          <a:xfrm>
            <a:off x="6076708" y="2796544"/>
            <a:ext cx="521786" cy="52178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2" name="그룹 211">
            <a:extLst>
              <a:ext uri="{FF2B5EF4-FFF2-40B4-BE49-F238E27FC236}">
                <a16:creationId xmlns:a16="http://schemas.microsoft.com/office/drawing/2014/main" id="{9B5D0BCE-8FA3-47C1-88FD-2ECCCC56449B}"/>
              </a:ext>
            </a:extLst>
          </p:cNvPr>
          <p:cNvGrpSpPr/>
          <p:nvPr/>
        </p:nvGrpSpPr>
        <p:grpSpPr>
          <a:xfrm>
            <a:off x="4108722" y="2831863"/>
            <a:ext cx="1836000" cy="451148"/>
            <a:chOff x="4108722" y="2600499"/>
            <a:chExt cx="1836000" cy="451148"/>
          </a:xfrm>
        </p:grpSpPr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415449C2-B848-45C2-9A45-2B17C3F6DF26}"/>
                </a:ext>
              </a:extLst>
            </p:cNvPr>
            <p:cNvSpPr txBox="1"/>
            <p:nvPr/>
          </p:nvSpPr>
          <p:spPr>
            <a:xfrm>
              <a:off x="4108722" y="2866981"/>
              <a:ext cx="1836000" cy="18466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</a:t>
              </a:r>
            </a:p>
          </p:txBody>
        </p:sp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BB1A698A-152E-4478-B70D-E12BFAFCBAD6}"/>
                </a:ext>
              </a:extLst>
            </p:cNvPr>
            <p:cNvSpPr txBox="1"/>
            <p:nvPr/>
          </p:nvSpPr>
          <p:spPr>
            <a:xfrm>
              <a:off x="4108722" y="2600499"/>
              <a:ext cx="1836000" cy="215444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</a:rPr>
                <a:t>MISSION</a:t>
              </a:r>
            </a:p>
          </p:txBody>
        </p:sp>
      </p:grpSp>
      <p:sp>
        <p:nvSpPr>
          <p:cNvPr id="215" name="Oval 90">
            <a:extLst>
              <a:ext uri="{FF2B5EF4-FFF2-40B4-BE49-F238E27FC236}">
                <a16:creationId xmlns:a16="http://schemas.microsoft.com/office/drawing/2014/main" id="{9174FADB-C49A-4604-B8DB-6251496E8F19}"/>
              </a:ext>
            </a:extLst>
          </p:cNvPr>
          <p:cNvSpPr/>
          <p:nvPr/>
        </p:nvSpPr>
        <p:spPr>
          <a:xfrm>
            <a:off x="8634579" y="2389532"/>
            <a:ext cx="521786" cy="521786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6" name="그룹 215">
            <a:extLst>
              <a:ext uri="{FF2B5EF4-FFF2-40B4-BE49-F238E27FC236}">
                <a16:creationId xmlns:a16="http://schemas.microsoft.com/office/drawing/2014/main" id="{D0A59209-8264-418C-9D73-9869AEB850B5}"/>
              </a:ext>
            </a:extLst>
          </p:cNvPr>
          <p:cNvGrpSpPr/>
          <p:nvPr/>
        </p:nvGrpSpPr>
        <p:grpSpPr>
          <a:xfrm>
            <a:off x="7971099" y="1853866"/>
            <a:ext cx="1837329" cy="454065"/>
            <a:chOff x="8028249" y="1638871"/>
            <a:chExt cx="1837329" cy="454065"/>
          </a:xfrm>
        </p:grpSpPr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D1897AE7-475E-4C69-8E02-BFC256141303}"/>
                </a:ext>
              </a:extLst>
            </p:cNvPr>
            <p:cNvSpPr txBox="1"/>
            <p:nvPr/>
          </p:nvSpPr>
          <p:spPr>
            <a:xfrm>
              <a:off x="8029577" y="1908270"/>
              <a:ext cx="1836001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Modern PowerPoint </a:t>
              </a:r>
            </a:p>
          </p:txBody>
        </p:sp>
        <p:sp>
          <p:nvSpPr>
            <p:cNvPr id="218" name="TextBox 217">
              <a:extLst>
                <a:ext uri="{FF2B5EF4-FFF2-40B4-BE49-F238E27FC236}">
                  <a16:creationId xmlns:a16="http://schemas.microsoft.com/office/drawing/2014/main" id="{B1F271BF-937B-402D-BB73-0304B1D7E5A5}"/>
                </a:ext>
              </a:extLst>
            </p:cNvPr>
            <p:cNvSpPr txBox="1"/>
            <p:nvPr/>
          </p:nvSpPr>
          <p:spPr>
            <a:xfrm>
              <a:off x="8028249" y="1638871"/>
              <a:ext cx="1836000" cy="21544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</a:rPr>
                <a:t>MISSION</a:t>
              </a:r>
            </a:p>
          </p:txBody>
        </p:sp>
      </p:grpSp>
      <p:grpSp>
        <p:nvGrpSpPr>
          <p:cNvPr id="219" name="그룹 218">
            <a:extLst>
              <a:ext uri="{FF2B5EF4-FFF2-40B4-BE49-F238E27FC236}">
                <a16:creationId xmlns:a16="http://schemas.microsoft.com/office/drawing/2014/main" id="{876E62AE-0A5B-48AA-BEE7-A216258B287C}"/>
              </a:ext>
            </a:extLst>
          </p:cNvPr>
          <p:cNvGrpSpPr/>
          <p:nvPr/>
        </p:nvGrpSpPr>
        <p:grpSpPr>
          <a:xfrm>
            <a:off x="910095" y="2028146"/>
            <a:ext cx="3380551" cy="1248817"/>
            <a:chOff x="910095" y="1775759"/>
            <a:chExt cx="3561928" cy="1248817"/>
          </a:xfrm>
        </p:grpSpPr>
        <p:sp>
          <p:nvSpPr>
            <p:cNvPr id="220" name="TextBox 219">
              <a:extLst>
                <a:ext uri="{FF2B5EF4-FFF2-40B4-BE49-F238E27FC236}">
                  <a16:creationId xmlns:a16="http://schemas.microsoft.com/office/drawing/2014/main" id="{E6DE4D7E-AB80-4FAF-B7EA-C3DA6916EDA2}"/>
                </a:ext>
              </a:extLst>
            </p:cNvPr>
            <p:cNvSpPr txBox="1"/>
            <p:nvPr/>
          </p:nvSpPr>
          <p:spPr>
            <a:xfrm>
              <a:off x="910095" y="1775759"/>
              <a:ext cx="1865772" cy="384721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en-US" altLang="ko-KR" sz="2800" dirty="0">
                  <a:solidFill>
                    <a:schemeClr val="bg1"/>
                  </a:solidFill>
                </a:rPr>
                <a:t>We Create</a:t>
              </a:r>
              <a:endParaRPr lang="ko-KR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1" name="TextBox 220">
              <a:extLst>
                <a:ext uri="{FF2B5EF4-FFF2-40B4-BE49-F238E27FC236}">
                  <a16:creationId xmlns:a16="http://schemas.microsoft.com/office/drawing/2014/main" id="{0AD77DFB-9F18-429B-8C65-94F5591E216D}"/>
                </a:ext>
              </a:extLst>
            </p:cNvPr>
            <p:cNvSpPr txBox="1"/>
            <p:nvPr/>
          </p:nvSpPr>
          <p:spPr>
            <a:xfrm>
              <a:off x="910095" y="2207807"/>
              <a:ext cx="3561928" cy="384721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en-US" altLang="ko-KR" sz="2800" dirty="0">
                  <a:solidFill>
                    <a:schemeClr val="bg1"/>
                  </a:solidFill>
                </a:rPr>
                <a:t>Quality Professional </a:t>
              </a:r>
              <a:endParaRPr lang="ko-KR" altLang="en-US" sz="2800" dirty="0">
                <a:solidFill>
                  <a:schemeClr val="bg1"/>
                </a:solidFill>
              </a:endParaRPr>
            </a:p>
          </p:txBody>
        </p:sp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F1FDCD7E-F578-44BC-ACDE-CF48D36AA033}"/>
                </a:ext>
              </a:extLst>
            </p:cNvPr>
            <p:cNvSpPr txBox="1"/>
            <p:nvPr/>
          </p:nvSpPr>
          <p:spPr>
            <a:xfrm>
              <a:off x="910095" y="2639855"/>
              <a:ext cx="3392312" cy="384721"/>
            </a:xfrm>
            <a:prstGeom prst="rect">
              <a:avLst/>
            </a:prstGeom>
            <a:noFill/>
          </p:spPr>
          <p:txBody>
            <a:bodyPr wrap="square" lIns="36000" tIns="0" rIns="36000" bIns="0" rtlCol="0">
              <a:spAutoFit/>
            </a:bodyPr>
            <a:lstStyle/>
            <a:p>
              <a:pPr>
                <a:lnSpc>
                  <a:spcPts val="3000"/>
                </a:lnSpc>
              </a:pPr>
              <a:r>
                <a:rPr lang="en-US" altLang="ko-KR" sz="2800" dirty="0">
                  <a:solidFill>
                    <a:schemeClr val="bg1"/>
                  </a:solidFill>
                </a:rPr>
                <a:t>PPT Presentation</a:t>
              </a:r>
              <a:endParaRPr lang="ko-KR" altLang="en-US" sz="2800" dirty="0">
                <a:solidFill>
                  <a:schemeClr val="bg1"/>
                </a:solidFill>
              </a:endParaRPr>
            </a:p>
          </p:txBody>
        </p:sp>
      </p:grpSp>
      <p:sp>
        <p:nvSpPr>
          <p:cNvPr id="223" name="TextBox 222">
            <a:extLst>
              <a:ext uri="{FF2B5EF4-FFF2-40B4-BE49-F238E27FC236}">
                <a16:creationId xmlns:a16="http://schemas.microsoft.com/office/drawing/2014/main" id="{AC9FEA9D-9081-4089-9D7F-604391FBE8B1}"/>
              </a:ext>
            </a:extLst>
          </p:cNvPr>
          <p:cNvSpPr txBox="1"/>
          <p:nvPr/>
        </p:nvSpPr>
        <p:spPr>
          <a:xfrm>
            <a:off x="910095" y="3629421"/>
            <a:ext cx="2345404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</a:t>
            </a:r>
          </a:p>
        </p:txBody>
      </p:sp>
      <p:sp>
        <p:nvSpPr>
          <p:cNvPr id="224" name="Rectangle 30">
            <a:extLst>
              <a:ext uri="{FF2B5EF4-FFF2-40B4-BE49-F238E27FC236}">
                <a16:creationId xmlns:a16="http://schemas.microsoft.com/office/drawing/2014/main" id="{CEBEDD11-FEE3-4F72-8689-A4E82FB9A66E}"/>
              </a:ext>
            </a:extLst>
          </p:cNvPr>
          <p:cNvSpPr/>
          <p:nvPr/>
        </p:nvSpPr>
        <p:spPr>
          <a:xfrm>
            <a:off x="8787776" y="3750762"/>
            <a:ext cx="242584" cy="241875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5" name="Parallelogram 30">
            <a:extLst>
              <a:ext uri="{FF2B5EF4-FFF2-40B4-BE49-F238E27FC236}">
                <a16:creationId xmlns:a16="http://schemas.microsoft.com/office/drawing/2014/main" id="{C3B00CAF-7580-4F77-975C-1DCB12CFF974}"/>
              </a:ext>
            </a:extLst>
          </p:cNvPr>
          <p:cNvSpPr/>
          <p:nvPr/>
        </p:nvSpPr>
        <p:spPr>
          <a:xfrm flipH="1">
            <a:off x="8779874" y="5406555"/>
            <a:ext cx="268949" cy="269614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6" name="Rectangle 9">
            <a:extLst>
              <a:ext uri="{FF2B5EF4-FFF2-40B4-BE49-F238E27FC236}">
                <a16:creationId xmlns:a16="http://schemas.microsoft.com/office/drawing/2014/main" id="{5292C64A-0311-4587-B04D-6EFC4D408F6E}"/>
              </a:ext>
            </a:extLst>
          </p:cNvPr>
          <p:cNvSpPr/>
          <p:nvPr/>
        </p:nvSpPr>
        <p:spPr>
          <a:xfrm>
            <a:off x="6217308" y="4583957"/>
            <a:ext cx="251954" cy="23585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7" name="Rounded Rectangle 5">
            <a:extLst>
              <a:ext uri="{FF2B5EF4-FFF2-40B4-BE49-F238E27FC236}">
                <a16:creationId xmlns:a16="http://schemas.microsoft.com/office/drawing/2014/main" id="{8D9730AE-0CBE-4F48-8C20-BC573B19B5FE}"/>
              </a:ext>
            </a:extLst>
          </p:cNvPr>
          <p:cNvSpPr/>
          <p:nvPr/>
        </p:nvSpPr>
        <p:spPr>
          <a:xfrm flipH="1">
            <a:off x="6182575" y="2947849"/>
            <a:ext cx="299536" cy="24709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29" name="Round Same Side Corner Rectangle 36">
            <a:extLst>
              <a:ext uri="{FF2B5EF4-FFF2-40B4-BE49-F238E27FC236}">
                <a16:creationId xmlns:a16="http://schemas.microsoft.com/office/drawing/2014/main" id="{45CFEEED-2FA6-4011-A142-7AD2FD6EEF94}"/>
              </a:ext>
            </a:extLst>
          </p:cNvPr>
          <p:cNvSpPr>
            <a:spLocks noChangeAspect="1"/>
          </p:cNvSpPr>
          <p:nvPr/>
        </p:nvSpPr>
        <p:spPr>
          <a:xfrm>
            <a:off x="8745985" y="2514971"/>
            <a:ext cx="302838" cy="239429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80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2018-05-16T02:15:35Z</dcterms:modified>
</cp:coreProperties>
</file>