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6" name="Rectangle 36">
            <a:extLst>
              <a:ext uri="{FF2B5EF4-FFF2-40B4-BE49-F238E27FC236}">
                <a16:creationId xmlns:a16="http://schemas.microsoft.com/office/drawing/2014/main" id="{7890898E-01D7-41C4-9A70-890B18BC0C5D}"/>
              </a:ext>
            </a:extLst>
          </p:cNvPr>
          <p:cNvSpPr/>
          <p:nvPr/>
        </p:nvSpPr>
        <p:spPr>
          <a:xfrm>
            <a:off x="942975" y="3987043"/>
            <a:ext cx="2576894" cy="21516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7" name="Rectangle 3">
            <a:extLst>
              <a:ext uri="{FF2B5EF4-FFF2-40B4-BE49-F238E27FC236}">
                <a16:creationId xmlns:a16="http://schemas.microsoft.com/office/drawing/2014/main" id="{C48D0F07-4567-471E-B024-7B58FB5C8ABC}"/>
              </a:ext>
            </a:extLst>
          </p:cNvPr>
          <p:cNvSpPr/>
          <p:nvPr/>
        </p:nvSpPr>
        <p:spPr>
          <a:xfrm rot="10800000">
            <a:off x="3021618" y="3987043"/>
            <a:ext cx="3079164" cy="2151685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8" name="Rectangle 3">
            <a:extLst>
              <a:ext uri="{FF2B5EF4-FFF2-40B4-BE49-F238E27FC236}">
                <a16:creationId xmlns:a16="http://schemas.microsoft.com/office/drawing/2014/main" id="{757DD5D5-92CC-4D70-9CE9-C0D69B4BBCED}"/>
              </a:ext>
            </a:extLst>
          </p:cNvPr>
          <p:cNvSpPr/>
          <p:nvPr/>
        </p:nvSpPr>
        <p:spPr>
          <a:xfrm rot="10800000">
            <a:off x="5589226" y="3987042"/>
            <a:ext cx="3079164" cy="2151685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" name="Rectangle 3">
            <a:extLst>
              <a:ext uri="{FF2B5EF4-FFF2-40B4-BE49-F238E27FC236}">
                <a16:creationId xmlns:a16="http://schemas.microsoft.com/office/drawing/2014/main" id="{6365DD6A-00D7-4893-8483-67692095743A}"/>
              </a:ext>
            </a:extLst>
          </p:cNvPr>
          <p:cNvSpPr/>
          <p:nvPr/>
        </p:nvSpPr>
        <p:spPr>
          <a:xfrm rot="10800000">
            <a:off x="8154151" y="3987042"/>
            <a:ext cx="3079164" cy="2151685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0" name="Rectangle 3">
            <a:extLst>
              <a:ext uri="{FF2B5EF4-FFF2-40B4-BE49-F238E27FC236}">
                <a16:creationId xmlns:a16="http://schemas.microsoft.com/office/drawing/2014/main" id="{DB8878AD-5463-4EE8-9785-8F742EFFC9E0}"/>
              </a:ext>
            </a:extLst>
          </p:cNvPr>
          <p:cNvSpPr/>
          <p:nvPr/>
        </p:nvSpPr>
        <p:spPr>
          <a:xfrm rot="5400000">
            <a:off x="8655991" y="1847588"/>
            <a:ext cx="2572667" cy="2575300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1" name="Rectangle 3">
            <a:extLst>
              <a:ext uri="{FF2B5EF4-FFF2-40B4-BE49-F238E27FC236}">
                <a16:creationId xmlns:a16="http://schemas.microsoft.com/office/drawing/2014/main" id="{93E5EF45-DE36-4BE7-BFF5-31A3B5C981B7}"/>
              </a:ext>
            </a:extLst>
          </p:cNvPr>
          <p:cNvSpPr/>
          <p:nvPr/>
        </p:nvSpPr>
        <p:spPr>
          <a:xfrm>
            <a:off x="6085750" y="1839379"/>
            <a:ext cx="3079164" cy="2151685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2" name="Rectangle 3">
            <a:extLst>
              <a:ext uri="{FF2B5EF4-FFF2-40B4-BE49-F238E27FC236}">
                <a16:creationId xmlns:a16="http://schemas.microsoft.com/office/drawing/2014/main" id="{CB96E3E6-8817-4F64-B7A2-06BFA4DF4BAE}"/>
              </a:ext>
            </a:extLst>
          </p:cNvPr>
          <p:cNvSpPr/>
          <p:nvPr/>
        </p:nvSpPr>
        <p:spPr>
          <a:xfrm>
            <a:off x="3514362" y="1839379"/>
            <a:ext cx="3079164" cy="2151685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3" name="Rectangle 3">
            <a:extLst>
              <a:ext uri="{FF2B5EF4-FFF2-40B4-BE49-F238E27FC236}">
                <a16:creationId xmlns:a16="http://schemas.microsoft.com/office/drawing/2014/main" id="{70C61DCE-FD7A-45BE-B368-95A5A52DA161}"/>
              </a:ext>
            </a:extLst>
          </p:cNvPr>
          <p:cNvSpPr/>
          <p:nvPr/>
        </p:nvSpPr>
        <p:spPr>
          <a:xfrm>
            <a:off x="942975" y="1839380"/>
            <a:ext cx="3079164" cy="2151685"/>
          </a:xfrm>
          <a:custGeom>
            <a:avLst/>
            <a:gdLst/>
            <a:ahLst/>
            <a:cxnLst/>
            <a:rect l="l" t="t" r="r" b="b"/>
            <a:pathLst>
              <a:path w="1980220" h="1656184">
                <a:moveTo>
                  <a:pt x="0" y="0"/>
                </a:moveTo>
                <a:lnTo>
                  <a:pt x="1656184" y="0"/>
                </a:lnTo>
                <a:lnTo>
                  <a:pt x="1656184" y="640151"/>
                </a:lnTo>
                <a:lnTo>
                  <a:pt x="1980220" y="828092"/>
                </a:lnTo>
                <a:lnTo>
                  <a:pt x="1656184" y="1016033"/>
                </a:lnTo>
                <a:lnTo>
                  <a:pt x="1656184" y="1656184"/>
                </a:lnTo>
                <a:lnTo>
                  <a:pt x="0" y="165618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4" name="Group 12">
            <a:extLst>
              <a:ext uri="{FF2B5EF4-FFF2-40B4-BE49-F238E27FC236}">
                <a16:creationId xmlns:a16="http://schemas.microsoft.com/office/drawing/2014/main" id="{3D08ECFC-CA69-489F-B898-D147C453A1BC}"/>
              </a:ext>
            </a:extLst>
          </p:cNvPr>
          <p:cNvGrpSpPr/>
          <p:nvPr/>
        </p:nvGrpSpPr>
        <p:grpSpPr>
          <a:xfrm>
            <a:off x="1285184" y="2386950"/>
            <a:ext cx="1892477" cy="1056545"/>
            <a:chOff x="1043608" y="1983840"/>
            <a:chExt cx="1570762" cy="1056545"/>
          </a:xfrm>
        </p:grpSpPr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9E1E93C1-09CF-48A5-8820-F9210B8898FB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0CEA2265-A43A-4B9E-93DC-7B088A82DD61}"/>
                </a:ext>
              </a:extLst>
            </p:cNvPr>
            <p:cNvSpPr txBox="1"/>
            <p:nvPr/>
          </p:nvSpPr>
          <p:spPr>
            <a:xfrm>
              <a:off x="1053133" y="2209388"/>
              <a:ext cx="15612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7" name="Group 13">
            <a:extLst>
              <a:ext uri="{FF2B5EF4-FFF2-40B4-BE49-F238E27FC236}">
                <a16:creationId xmlns:a16="http://schemas.microsoft.com/office/drawing/2014/main" id="{26AA36B0-392D-4FC8-9235-2423DFEB48A1}"/>
              </a:ext>
            </a:extLst>
          </p:cNvPr>
          <p:cNvGrpSpPr/>
          <p:nvPr/>
        </p:nvGrpSpPr>
        <p:grpSpPr>
          <a:xfrm>
            <a:off x="4074671" y="2386950"/>
            <a:ext cx="1879550" cy="1056545"/>
            <a:chOff x="1043608" y="1983840"/>
            <a:chExt cx="1570762" cy="1056545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8B29EC3D-ABD9-42A8-8196-9FD026BB9430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3686E523-E85A-4746-8E8F-B545B0ABDB89}"/>
                </a:ext>
              </a:extLst>
            </p:cNvPr>
            <p:cNvSpPr txBox="1"/>
            <p:nvPr/>
          </p:nvSpPr>
          <p:spPr>
            <a:xfrm>
              <a:off x="1053134" y="2209388"/>
              <a:ext cx="1561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0" name="Group 16">
            <a:extLst>
              <a:ext uri="{FF2B5EF4-FFF2-40B4-BE49-F238E27FC236}">
                <a16:creationId xmlns:a16="http://schemas.microsoft.com/office/drawing/2014/main" id="{CD9A7B4C-22AB-4765-832B-444A1B207AB4}"/>
              </a:ext>
            </a:extLst>
          </p:cNvPr>
          <p:cNvGrpSpPr/>
          <p:nvPr/>
        </p:nvGrpSpPr>
        <p:grpSpPr>
          <a:xfrm>
            <a:off x="6641681" y="2386950"/>
            <a:ext cx="1879550" cy="1056545"/>
            <a:chOff x="1043608" y="1983840"/>
            <a:chExt cx="1570762" cy="1056545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6DFA4603-BD5E-41F7-8B21-E15C674DA0CF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F5842493-8AB9-4A46-BD69-15E0C191BF45}"/>
                </a:ext>
              </a:extLst>
            </p:cNvPr>
            <p:cNvSpPr txBox="1"/>
            <p:nvPr/>
          </p:nvSpPr>
          <p:spPr>
            <a:xfrm>
              <a:off x="1053134" y="2209388"/>
              <a:ext cx="1561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3" name="Group 19">
            <a:extLst>
              <a:ext uri="{FF2B5EF4-FFF2-40B4-BE49-F238E27FC236}">
                <a16:creationId xmlns:a16="http://schemas.microsoft.com/office/drawing/2014/main" id="{0F396BB2-1E4C-4BBE-A4AF-C62102E6D7ED}"/>
              </a:ext>
            </a:extLst>
          </p:cNvPr>
          <p:cNvGrpSpPr/>
          <p:nvPr/>
        </p:nvGrpSpPr>
        <p:grpSpPr>
          <a:xfrm>
            <a:off x="9199166" y="2386950"/>
            <a:ext cx="1879550" cy="1056545"/>
            <a:chOff x="1043608" y="1983840"/>
            <a:chExt cx="1570762" cy="1056545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4FA8B9D3-0369-4500-8CE3-B5CBB09DDB08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FA342AA7-7D0B-4C31-A883-72A407EC8EF1}"/>
                </a:ext>
              </a:extLst>
            </p:cNvPr>
            <p:cNvSpPr txBox="1"/>
            <p:nvPr/>
          </p:nvSpPr>
          <p:spPr>
            <a:xfrm>
              <a:off x="1053134" y="2209388"/>
              <a:ext cx="1561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6" name="Group 22">
            <a:extLst>
              <a:ext uri="{FF2B5EF4-FFF2-40B4-BE49-F238E27FC236}">
                <a16:creationId xmlns:a16="http://schemas.microsoft.com/office/drawing/2014/main" id="{40816DD7-0912-4A9F-91BE-E0ECDB9E3FCF}"/>
              </a:ext>
            </a:extLst>
          </p:cNvPr>
          <p:cNvGrpSpPr/>
          <p:nvPr/>
        </p:nvGrpSpPr>
        <p:grpSpPr>
          <a:xfrm>
            <a:off x="1104209" y="4534614"/>
            <a:ext cx="1892477" cy="1056545"/>
            <a:chOff x="1043608" y="1983840"/>
            <a:chExt cx="1570762" cy="105654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A575F921-7A2A-47A0-AEA1-27D179FE767F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6E5B3BE3-BF3C-4282-AF7A-A0B604C05B4B}"/>
                </a:ext>
              </a:extLst>
            </p:cNvPr>
            <p:cNvSpPr txBox="1"/>
            <p:nvPr/>
          </p:nvSpPr>
          <p:spPr>
            <a:xfrm>
              <a:off x="1053133" y="2209388"/>
              <a:ext cx="15612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9" name="Group 25">
            <a:extLst>
              <a:ext uri="{FF2B5EF4-FFF2-40B4-BE49-F238E27FC236}">
                <a16:creationId xmlns:a16="http://schemas.microsoft.com/office/drawing/2014/main" id="{D405CA29-1880-4556-A267-A8298C9D5F1E}"/>
              </a:ext>
            </a:extLst>
          </p:cNvPr>
          <p:cNvGrpSpPr/>
          <p:nvPr/>
        </p:nvGrpSpPr>
        <p:grpSpPr>
          <a:xfrm>
            <a:off x="3699641" y="4549020"/>
            <a:ext cx="1879550" cy="1056545"/>
            <a:chOff x="1043608" y="1983840"/>
            <a:chExt cx="1570762" cy="1056545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8D5A1186-C26E-4EE0-AD9E-63902C772120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F6C41FC3-8D2E-48F9-A75A-7589673AC8CF}"/>
                </a:ext>
              </a:extLst>
            </p:cNvPr>
            <p:cNvSpPr txBox="1"/>
            <p:nvPr/>
          </p:nvSpPr>
          <p:spPr>
            <a:xfrm>
              <a:off x="1053134" y="2209388"/>
              <a:ext cx="1561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2" name="Group 28">
            <a:extLst>
              <a:ext uri="{FF2B5EF4-FFF2-40B4-BE49-F238E27FC236}">
                <a16:creationId xmlns:a16="http://schemas.microsoft.com/office/drawing/2014/main" id="{83E68323-8C8D-4131-B962-183E1B345552}"/>
              </a:ext>
            </a:extLst>
          </p:cNvPr>
          <p:cNvGrpSpPr/>
          <p:nvPr/>
        </p:nvGrpSpPr>
        <p:grpSpPr>
          <a:xfrm>
            <a:off x="6253571" y="4549020"/>
            <a:ext cx="1879550" cy="1056545"/>
            <a:chOff x="1043608" y="1983840"/>
            <a:chExt cx="1570762" cy="1056545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405B0E94-C071-46DC-94D2-05B450A5148E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626EDCC0-DCB9-4DB2-A94A-712BBA24B560}"/>
                </a:ext>
              </a:extLst>
            </p:cNvPr>
            <p:cNvSpPr txBox="1"/>
            <p:nvPr/>
          </p:nvSpPr>
          <p:spPr>
            <a:xfrm>
              <a:off x="1053134" y="2209388"/>
              <a:ext cx="1561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5" name="Group 31">
            <a:extLst>
              <a:ext uri="{FF2B5EF4-FFF2-40B4-BE49-F238E27FC236}">
                <a16:creationId xmlns:a16="http://schemas.microsoft.com/office/drawing/2014/main" id="{B6ACDF10-2265-40D8-9B80-412E2EB858E1}"/>
              </a:ext>
            </a:extLst>
          </p:cNvPr>
          <p:cNvGrpSpPr/>
          <p:nvPr/>
        </p:nvGrpSpPr>
        <p:grpSpPr>
          <a:xfrm>
            <a:off x="9017050" y="4549020"/>
            <a:ext cx="1879550" cy="1056545"/>
            <a:chOff x="1043608" y="1983840"/>
            <a:chExt cx="1570762" cy="105654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F3D19316-9FF4-495A-8E1B-1C84FDAF9FB1}"/>
                </a:ext>
              </a:extLst>
            </p:cNvPr>
            <p:cNvSpPr txBox="1"/>
            <p:nvPr/>
          </p:nvSpPr>
          <p:spPr>
            <a:xfrm>
              <a:off x="1043608" y="1983840"/>
              <a:ext cx="15612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2EDABE29-31C5-41C3-BB3B-B328A7C07BCB}"/>
                </a:ext>
              </a:extLst>
            </p:cNvPr>
            <p:cNvSpPr txBox="1"/>
            <p:nvPr/>
          </p:nvSpPr>
          <p:spPr>
            <a:xfrm>
              <a:off x="1053134" y="2209388"/>
              <a:ext cx="1561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172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2018-05-01T01:35:11Z</dcterms:modified>
</cp:coreProperties>
</file>