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19050">
              <a:solidFill>
                <a:schemeClr val="accent3"/>
              </a:solidFill>
            </a:ln>
          </c:spPr>
          <c:marker>
            <c:symbol val="circle"/>
            <c:size val="5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</c:spPr>
          </c:marker>
          <c:cat>
            <c:strRef>
              <c:f>Sheet1!$A$2:$A$8</c:f>
              <c:strCache>
                <c:ptCount val="7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  <c:pt idx="3">
                  <c:v>Item 4</c:v>
                </c:pt>
                <c:pt idx="4">
                  <c:v>Item 5</c:v>
                </c:pt>
                <c:pt idx="5">
                  <c:v>Item 6</c:v>
                </c:pt>
                <c:pt idx="6">
                  <c:v>Item 7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4300</c:v>
                </c:pt>
                <c:pt idx="1">
                  <c:v>3700</c:v>
                </c:pt>
                <c:pt idx="2">
                  <c:v>5050</c:v>
                </c:pt>
                <c:pt idx="3">
                  <c:v>3500</c:v>
                </c:pt>
                <c:pt idx="4">
                  <c:v>4500</c:v>
                </c:pt>
                <c:pt idx="5">
                  <c:v>6700</c:v>
                </c:pt>
                <c:pt idx="6">
                  <c:v>3600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9D1-442C-9F25-3387E99700E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19050">
              <a:solidFill>
                <a:schemeClr val="accent4"/>
              </a:solidFill>
            </a:ln>
          </c:spPr>
          <c:marker>
            <c:symbol val="circle"/>
            <c:size val="5"/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</c:spPr>
          </c:marker>
          <c:cat>
            <c:strRef>
              <c:f>Sheet1!$A$2:$A$8</c:f>
              <c:strCache>
                <c:ptCount val="7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  <c:pt idx="3">
                  <c:v>Item 4</c:v>
                </c:pt>
                <c:pt idx="4">
                  <c:v>Item 5</c:v>
                </c:pt>
                <c:pt idx="5">
                  <c:v>Item 6</c:v>
                </c:pt>
                <c:pt idx="6">
                  <c:v>Item 7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5500</c:v>
                </c:pt>
                <c:pt idx="1">
                  <c:v>8200</c:v>
                </c:pt>
                <c:pt idx="2">
                  <c:v>6700</c:v>
                </c:pt>
                <c:pt idx="3">
                  <c:v>7800</c:v>
                </c:pt>
                <c:pt idx="4">
                  <c:v>5500</c:v>
                </c:pt>
                <c:pt idx="5">
                  <c:v>9000</c:v>
                </c:pt>
                <c:pt idx="6">
                  <c:v>9500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9D1-442C-9F25-3387E99700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6420864"/>
        <c:axId val="316422400"/>
      </c:lineChart>
      <c:catAx>
        <c:axId val="3164208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ko-KR"/>
          </a:p>
        </c:txPr>
        <c:crossAx val="316422400"/>
        <c:crosses val="autoZero"/>
        <c:auto val="1"/>
        <c:lblAlgn val="ctr"/>
        <c:lblOffset val="100"/>
        <c:noMultiLvlLbl val="0"/>
      </c:catAx>
      <c:valAx>
        <c:axId val="316422400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  <a:prstDash val="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ko-KR"/>
          </a:p>
        </c:txPr>
        <c:crossAx val="3164208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35" name="Rectangle 3">
            <a:extLst>
              <a:ext uri="{FF2B5EF4-FFF2-40B4-BE49-F238E27FC236}">
                <a16:creationId xmlns:a16="http://schemas.microsoft.com/office/drawing/2014/main" id="{6B357FFD-B9F9-4DE6-86AB-FF0F54CB4371}"/>
              </a:ext>
            </a:extLst>
          </p:cNvPr>
          <p:cNvSpPr/>
          <p:nvPr/>
        </p:nvSpPr>
        <p:spPr>
          <a:xfrm>
            <a:off x="905608" y="3711750"/>
            <a:ext cx="2088000" cy="1080120"/>
          </a:xfrm>
          <a:prstGeom prst="rect">
            <a:avLst/>
          </a:prstGeom>
          <a:noFill/>
          <a:ln w="254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36" name="Group 4">
            <a:extLst>
              <a:ext uri="{FF2B5EF4-FFF2-40B4-BE49-F238E27FC236}">
                <a16:creationId xmlns:a16="http://schemas.microsoft.com/office/drawing/2014/main" id="{AF9D7BE6-0645-4345-9349-5583B16D1FA4}"/>
              </a:ext>
            </a:extLst>
          </p:cNvPr>
          <p:cNvGrpSpPr/>
          <p:nvPr/>
        </p:nvGrpSpPr>
        <p:grpSpPr>
          <a:xfrm>
            <a:off x="1282543" y="3822297"/>
            <a:ext cx="1368152" cy="872368"/>
            <a:chOff x="867339" y="4843642"/>
            <a:chExt cx="1368152" cy="872368"/>
          </a:xfrm>
        </p:grpSpPr>
        <p:sp>
          <p:nvSpPr>
            <p:cNvPr id="237" name="Rectangle 5">
              <a:extLst>
                <a:ext uri="{FF2B5EF4-FFF2-40B4-BE49-F238E27FC236}">
                  <a16:creationId xmlns:a16="http://schemas.microsoft.com/office/drawing/2014/main" id="{265A20D2-E1AB-4865-9B98-58A10297425D}"/>
                </a:ext>
              </a:extLst>
            </p:cNvPr>
            <p:cNvSpPr/>
            <p:nvPr/>
          </p:nvSpPr>
          <p:spPr>
            <a:xfrm>
              <a:off x="867339" y="5069679"/>
              <a:ext cx="1368152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</a:t>
              </a:r>
            </a:p>
          </p:txBody>
        </p:sp>
        <p:sp>
          <p:nvSpPr>
            <p:cNvPr id="238" name="TextBox 237">
              <a:extLst>
                <a:ext uri="{FF2B5EF4-FFF2-40B4-BE49-F238E27FC236}">
                  <a16:creationId xmlns:a16="http://schemas.microsoft.com/office/drawing/2014/main" id="{D5FD5DA0-B891-497B-BA58-EF52BB753548}"/>
                </a:ext>
              </a:extLst>
            </p:cNvPr>
            <p:cNvSpPr txBox="1"/>
            <p:nvPr/>
          </p:nvSpPr>
          <p:spPr>
            <a:xfrm>
              <a:off x="867339" y="4843642"/>
              <a:ext cx="13681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39" name="Rectangle 7">
            <a:extLst>
              <a:ext uri="{FF2B5EF4-FFF2-40B4-BE49-F238E27FC236}">
                <a16:creationId xmlns:a16="http://schemas.microsoft.com/office/drawing/2014/main" id="{A89FA2A0-A768-4A16-B95C-D330310FE614}"/>
              </a:ext>
            </a:extLst>
          </p:cNvPr>
          <p:cNvSpPr/>
          <p:nvPr/>
        </p:nvSpPr>
        <p:spPr>
          <a:xfrm>
            <a:off x="3662568" y="3727766"/>
            <a:ext cx="2088000" cy="1080120"/>
          </a:xfrm>
          <a:prstGeom prst="rect">
            <a:avLst/>
          </a:prstGeom>
          <a:noFill/>
          <a:ln w="254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40" name="Group 8">
            <a:extLst>
              <a:ext uri="{FF2B5EF4-FFF2-40B4-BE49-F238E27FC236}">
                <a16:creationId xmlns:a16="http://schemas.microsoft.com/office/drawing/2014/main" id="{417DFAAE-60CE-401B-8112-C025F340D23C}"/>
              </a:ext>
            </a:extLst>
          </p:cNvPr>
          <p:cNvGrpSpPr/>
          <p:nvPr/>
        </p:nvGrpSpPr>
        <p:grpSpPr>
          <a:xfrm>
            <a:off x="4021784" y="3822297"/>
            <a:ext cx="1368152" cy="872368"/>
            <a:chOff x="867339" y="4843642"/>
            <a:chExt cx="1368152" cy="872368"/>
          </a:xfrm>
        </p:grpSpPr>
        <p:sp>
          <p:nvSpPr>
            <p:cNvPr id="241" name="Rectangle 9">
              <a:extLst>
                <a:ext uri="{FF2B5EF4-FFF2-40B4-BE49-F238E27FC236}">
                  <a16:creationId xmlns:a16="http://schemas.microsoft.com/office/drawing/2014/main" id="{B0AFE39E-3BE8-4628-B743-BEB1525317A7}"/>
                </a:ext>
              </a:extLst>
            </p:cNvPr>
            <p:cNvSpPr/>
            <p:nvPr/>
          </p:nvSpPr>
          <p:spPr>
            <a:xfrm>
              <a:off x="867339" y="5069679"/>
              <a:ext cx="1368152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</a:t>
              </a:r>
            </a:p>
          </p:txBody>
        </p:sp>
        <p:sp>
          <p:nvSpPr>
            <p:cNvPr id="242" name="TextBox 241">
              <a:extLst>
                <a:ext uri="{FF2B5EF4-FFF2-40B4-BE49-F238E27FC236}">
                  <a16:creationId xmlns:a16="http://schemas.microsoft.com/office/drawing/2014/main" id="{010A19D7-20EA-4ABC-B316-82FE2D14BCEA}"/>
                </a:ext>
              </a:extLst>
            </p:cNvPr>
            <p:cNvSpPr txBox="1"/>
            <p:nvPr/>
          </p:nvSpPr>
          <p:spPr>
            <a:xfrm>
              <a:off x="867339" y="4843642"/>
              <a:ext cx="13681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43" name="Rectangle 11">
            <a:extLst>
              <a:ext uri="{FF2B5EF4-FFF2-40B4-BE49-F238E27FC236}">
                <a16:creationId xmlns:a16="http://schemas.microsoft.com/office/drawing/2014/main" id="{EC5DE7BF-40CC-4789-83DF-1C6A5AE9AAF0}"/>
              </a:ext>
            </a:extLst>
          </p:cNvPr>
          <p:cNvSpPr/>
          <p:nvPr/>
        </p:nvSpPr>
        <p:spPr>
          <a:xfrm>
            <a:off x="6419528" y="3711750"/>
            <a:ext cx="2088000" cy="1080120"/>
          </a:xfrm>
          <a:prstGeom prst="rect">
            <a:avLst/>
          </a:prstGeom>
          <a:noFill/>
          <a:ln w="254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44" name="Group 12">
            <a:extLst>
              <a:ext uri="{FF2B5EF4-FFF2-40B4-BE49-F238E27FC236}">
                <a16:creationId xmlns:a16="http://schemas.microsoft.com/office/drawing/2014/main" id="{3242B4C3-4002-4D63-9C06-2659A783E0E7}"/>
              </a:ext>
            </a:extLst>
          </p:cNvPr>
          <p:cNvGrpSpPr/>
          <p:nvPr/>
        </p:nvGrpSpPr>
        <p:grpSpPr>
          <a:xfrm>
            <a:off x="6779452" y="3822297"/>
            <a:ext cx="1368152" cy="872368"/>
            <a:chOff x="867339" y="4843642"/>
            <a:chExt cx="1368152" cy="872368"/>
          </a:xfrm>
        </p:grpSpPr>
        <p:sp>
          <p:nvSpPr>
            <p:cNvPr id="245" name="Rectangle 13">
              <a:extLst>
                <a:ext uri="{FF2B5EF4-FFF2-40B4-BE49-F238E27FC236}">
                  <a16:creationId xmlns:a16="http://schemas.microsoft.com/office/drawing/2014/main" id="{AC545C8F-04CE-484F-BE5F-B4C39FD8BF49}"/>
                </a:ext>
              </a:extLst>
            </p:cNvPr>
            <p:cNvSpPr/>
            <p:nvPr/>
          </p:nvSpPr>
          <p:spPr>
            <a:xfrm>
              <a:off x="867339" y="5069679"/>
              <a:ext cx="1368152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</a:t>
              </a:r>
            </a:p>
          </p:txBody>
        </p:sp>
        <p:sp>
          <p:nvSpPr>
            <p:cNvPr id="246" name="TextBox 245">
              <a:extLst>
                <a:ext uri="{FF2B5EF4-FFF2-40B4-BE49-F238E27FC236}">
                  <a16:creationId xmlns:a16="http://schemas.microsoft.com/office/drawing/2014/main" id="{D47EF0B3-20C6-42F2-9420-56B1AA2B8DA3}"/>
                </a:ext>
              </a:extLst>
            </p:cNvPr>
            <p:cNvSpPr txBox="1"/>
            <p:nvPr/>
          </p:nvSpPr>
          <p:spPr>
            <a:xfrm>
              <a:off x="867339" y="4843642"/>
              <a:ext cx="13681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47" name="Rectangle 15">
            <a:extLst>
              <a:ext uri="{FF2B5EF4-FFF2-40B4-BE49-F238E27FC236}">
                <a16:creationId xmlns:a16="http://schemas.microsoft.com/office/drawing/2014/main" id="{85802C14-C4E1-44A2-ABC6-E2619199468D}"/>
              </a:ext>
            </a:extLst>
          </p:cNvPr>
          <p:cNvSpPr/>
          <p:nvPr/>
        </p:nvSpPr>
        <p:spPr>
          <a:xfrm>
            <a:off x="9176489" y="3711750"/>
            <a:ext cx="2088000" cy="1080120"/>
          </a:xfrm>
          <a:prstGeom prst="rect">
            <a:avLst/>
          </a:prstGeom>
          <a:noFill/>
          <a:ln w="254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48" name="Group 16">
            <a:extLst>
              <a:ext uri="{FF2B5EF4-FFF2-40B4-BE49-F238E27FC236}">
                <a16:creationId xmlns:a16="http://schemas.microsoft.com/office/drawing/2014/main" id="{B3CFDBEB-67B8-490F-BF1C-BA5AB9D0478B}"/>
              </a:ext>
            </a:extLst>
          </p:cNvPr>
          <p:cNvGrpSpPr/>
          <p:nvPr/>
        </p:nvGrpSpPr>
        <p:grpSpPr>
          <a:xfrm>
            <a:off x="9536413" y="3822297"/>
            <a:ext cx="1368152" cy="872368"/>
            <a:chOff x="867339" y="4843642"/>
            <a:chExt cx="1368152" cy="872368"/>
          </a:xfrm>
        </p:grpSpPr>
        <p:sp>
          <p:nvSpPr>
            <p:cNvPr id="249" name="Rectangle 17">
              <a:extLst>
                <a:ext uri="{FF2B5EF4-FFF2-40B4-BE49-F238E27FC236}">
                  <a16:creationId xmlns:a16="http://schemas.microsoft.com/office/drawing/2014/main" id="{4F7614A6-517E-4E44-A1F2-ED2E1BA60C83}"/>
                </a:ext>
              </a:extLst>
            </p:cNvPr>
            <p:cNvSpPr/>
            <p:nvPr/>
          </p:nvSpPr>
          <p:spPr>
            <a:xfrm>
              <a:off x="867339" y="5069679"/>
              <a:ext cx="1368152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</a:t>
              </a:r>
            </a:p>
          </p:txBody>
        </p:sp>
        <p:sp>
          <p:nvSpPr>
            <p:cNvPr id="250" name="TextBox 249">
              <a:extLst>
                <a:ext uri="{FF2B5EF4-FFF2-40B4-BE49-F238E27FC236}">
                  <a16:creationId xmlns:a16="http://schemas.microsoft.com/office/drawing/2014/main" id="{29A2A741-A248-48CB-AA62-25128AA3C8AC}"/>
                </a:ext>
              </a:extLst>
            </p:cNvPr>
            <p:cNvSpPr txBox="1"/>
            <p:nvPr/>
          </p:nvSpPr>
          <p:spPr>
            <a:xfrm>
              <a:off x="867339" y="4843642"/>
              <a:ext cx="13681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251" name="Straight Arrow Connector 19">
            <a:extLst>
              <a:ext uri="{FF2B5EF4-FFF2-40B4-BE49-F238E27FC236}">
                <a16:creationId xmlns:a16="http://schemas.microsoft.com/office/drawing/2014/main" id="{1A81D2B3-4B3E-4020-8F76-A4BFAA570D0B}"/>
              </a:ext>
            </a:extLst>
          </p:cNvPr>
          <p:cNvCxnSpPr/>
          <p:nvPr/>
        </p:nvCxnSpPr>
        <p:spPr>
          <a:xfrm>
            <a:off x="3150965" y="4251810"/>
            <a:ext cx="354246" cy="0"/>
          </a:xfrm>
          <a:prstGeom prst="straightConnector1">
            <a:avLst/>
          </a:prstGeom>
          <a:ln w="38100">
            <a:solidFill>
              <a:schemeClr val="accent3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Straight Arrow Connector 20">
            <a:extLst>
              <a:ext uri="{FF2B5EF4-FFF2-40B4-BE49-F238E27FC236}">
                <a16:creationId xmlns:a16="http://schemas.microsoft.com/office/drawing/2014/main" id="{7EB824FE-CBF0-4528-AE49-C55A9B9B39B9}"/>
              </a:ext>
            </a:extLst>
          </p:cNvPr>
          <p:cNvCxnSpPr/>
          <p:nvPr/>
        </p:nvCxnSpPr>
        <p:spPr>
          <a:xfrm>
            <a:off x="5907925" y="4251810"/>
            <a:ext cx="354246" cy="0"/>
          </a:xfrm>
          <a:prstGeom prst="straightConnector1">
            <a:avLst/>
          </a:prstGeom>
          <a:ln w="38100">
            <a:solidFill>
              <a:schemeClr val="accent4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Straight Arrow Connector 21">
            <a:extLst>
              <a:ext uri="{FF2B5EF4-FFF2-40B4-BE49-F238E27FC236}">
                <a16:creationId xmlns:a16="http://schemas.microsoft.com/office/drawing/2014/main" id="{4031D4E6-CF0D-479C-8E49-0573D2D5B4D2}"/>
              </a:ext>
            </a:extLst>
          </p:cNvPr>
          <p:cNvCxnSpPr/>
          <p:nvPr/>
        </p:nvCxnSpPr>
        <p:spPr>
          <a:xfrm>
            <a:off x="8664885" y="4251810"/>
            <a:ext cx="354246" cy="0"/>
          </a:xfrm>
          <a:prstGeom prst="straightConnector1">
            <a:avLst/>
          </a:prstGeom>
          <a:ln w="38100">
            <a:solidFill>
              <a:schemeClr val="accent3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4" name="Rectangle 25">
            <a:extLst>
              <a:ext uri="{FF2B5EF4-FFF2-40B4-BE49-F238E27FC236}">
                <a16:creationId xmlns:a16="http://schemas.microsoft.com/office/drawing/2014/main" id="{9662D5C7-9ADD-410C-9AF2-BAD6B8FB2CC5}"/>
              </a:ext>
            </a:extLst>
          </p:cNvPr>
          <p:cNvSpPr/>
          <p:nvPr/>
        </p:nvSpPr>
        <p:spPr>
          <a:xfrm>
            <a:off x="3661860" y="5051024"/>
            <a:ext cx="2088000" cy="1080120"/>
          </a:xfrm>
          <a:prstGeom prst="rect">
            <a:avLst/>
          </a:prstGeom>
          <a:noFill/>
          <a:ln w="254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55" name="Group 26">
            <a:extLst>
              <a:ext uri="{FF2B5EF4-FFF2-40B4-BE49-F238E27FC236}">
                <a16:creationId xmlns:a16="http://schemas.microsoft.com/office/drawing/2014/main" id="{BEA1505B-8C75-4626-BDD4-87813CEEAED7}"/>
              </a:ext>
            </a:extLst>
          </p:cNvPr>
          <p:cNvGrpSpPr/>
          <p:nvPr/>
        </p:nvGrpSpPr>
        <p:grpSpPr>
          <a:xfrm>
            <a:off x="4021784" y="5161571"/>
            <a:ext cx="1368152" cy="872368"/>
            <a:chOff x="867339" y="4843642"/>
            <a:chExt cx="1368152" cy="872368"/>
          </a:xfrm>
        </p:grpSpPr>
        <p:sp>
          <p:nvSpPr>
            <p:cNvPr id="256" name="Rectangle 27">
              <a:extLst>
                <a:ext uri="{FF2B5EF4-FFF2-40B4-BE49-F238E27FC236}">
                  <a16:creationId xmlns:a16="http://schemas.microsoft.com/office/drawing/2014/main" id="{C0B854BA-A56F-4F4B-94FB-21A9A66D2EE9}"/>
                </a:ext>
              </a:extLst>
            </p:cNvPr>
            <p:cNvSpPr/>
            <p:nvPr/>
          </p:nvSpPr>
          <p:spPr>
            <a:xfrm>
              <a:off x="867339" y="5069679"/>
              <a:ext cx="1368152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</a:t>
              </a:r>
            </a:p>
          </p:txBody>
        </p:sp>
        <p:sp>
          <p:nvSpPr>
            <p:cNvPr id="257" name="TextBox 256">
              <a:extLst>
                <a:ext uri="{FF2B5EF4-FFF2-40B4-BE49-F238E27FC236}">
                  <a16:creationId xmlns:a16="http://schemas.microsoft.com/office/drawing/2014/main" id="{D48B7E53-DFE5-4753-B658-E4EC4EAB07B6}"/>
                </a:ext>
              </a:extLst>
            </p:cNvPr>
            <p:cNvSpPr txBox="1"/>
            <p:nvPr/>
          </p:nvSpPr>
          <p:spPr>
            <a:xfrm>
              <a:off x="867339" y="4843642"/>
              <a:ext cx="13681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58" name="Rectangle 29">
            <a:extLst>
              <a:ext uri="{FF2B5EF4-FFF2-40B4-BE49-F238E27FC236}">
                <a16:creationId xmlns:a16="http://schemas.microsoft.com/office/drawing/2014/main" id="{A7341B27-834A-435A-BF45-679890F1AC9F}"/>
              </a:ext>
            </a:extLst>
          </p:cNvPr>
          <p:cNvSpPr/>
          <p:nvPr/>
        </p:nvSpPr>
        <p:spPr>
          <a:xfrm>
            <a:off x="6432677" y="5051024"/>
            <a:ext cx="2088000" cy="1080120"/>
          </a:xfrm>
          <a:prstGeom prst="rect">
            <a:avLst/>
          </a:prstGeom>
          <a:noFill/>
          <a:ln w="254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59" name="Group 30">
            <a:extLst>
              <a:ext uri="{FF2B5EF4-FFF2-40B4-BE49-F238E27FC236}">
                <a16:creationId xmlns:a16="http://schemas.microsoft.com/office/drawing/2014/main" id="{DE050FCC-A72B-4703-9A95-90A55C931883}"/>
              </a:ext>
            </a:extLst>
          </p:cNvPr>
          <p:cNvGrpSpPr/>
          <p:nvPr/>
        </p:nvGrpSpPr>
        <p:grpSpPr>
          <a:xfrm>
            <a:off x="6779452" y="5161571"/>
            <a:ext cx="1368152" cy="872368"/>
            <a:chOff x="867339" y="4843642"/>
            <a:chExt cx="1368152" cy="872368"/>
          </a:xfrm>
        </p:grpSpPr>
        <p:sp>
          <p:nvSpPr>
            <p:cNvPr id="260" name="Rectangle 31">
              <a:extLst>
                <a:ext uri="{FF2B5EF4-FFF2-40B4-BE49-F238E27FC236}">
                  <a16:creationId xmlns:a16="http://schemas.microsoft.com/office/drawing/2014/main" id="{D4C627E4-26E5-4136-BAC5-AB9223EF1F97}"/>
                </a:ext>
              </a:extLst>
            </p:cNvPr>
            <p:cNvSpPr/>
            <p:nvPr/>
          </p:nvSpPr>
          <p:spPr>
            <a:xfrm>
              <a:off x="867339" y="5069679"/>
              <a:ext cx="1368152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</a:t>
              </a:r>
            </a:p>
          </p:txBody>
        </p:sp>
        <p:sp>
          <p:nvSpPr>
            <p:cNvPr id="261" name="TextBox 260">
              <a:extLst>
                <a:ext uri="{FF2B5EF4-FFF2-40B4-BE49-F238E27FC236}">
                  <a16:creationId xmlns:a16="http://schemas.microsoft.com/office/drawing/2014/main" id="{820A4DAE-A9BB-4F97-AA5A-7C6FD8F496AD}"/>
                </a:ext>
              </a:extLst>
            </p:cNvPr>
            <p:cNvSpPr txBox="1"/>
            <p:nvPr/>
          </p:nvSpPr>
          <p:spPr>
            <a:xfrm>
              <a:off x="867339" y="4843642"/>
              <a:ext cx="13681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62" name="Rectangle 33">
            <a:extLst>
              <a:ext uri="{FF2B5EF4-FFF2-40B4-BE49-F238E27FC236}">
                <a16:creationId xmlns:a16="http://schemas.microsoft.com/office/drawing/2014/main" id="{14AD67E6-4528-405F-98D2-0B5582C011FD}"/>
              </a:ext>
            </a:extLst>
          </p:cNvPr>
          <p:cNvSpPr/>
          <p:nvPr/>
        </p:nvSpPr>
        <p:spPr>
          <a:xfrm>
            <a:off x="9176489" y="5051024"/>
            <a:ext cx="2088000" cy="1080120"/>
          </a:xfrm>
          <a:prstGeom prst="rect">
            <a:avLst/>
          </a:prstGeom>
          <a:noFill/>
          <a:ln w="254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63" name="Group 34">
            <a:extLst>
              <a:ext uri="{FF2B5EF4-FFF2-40B4-BE49-F238E27FC236}">
                <a16:creationId xmlns:a16="http://schemas.microsoft.com/office/drawing/2014/main" id="{E864CCA4-8DBC-439C-BAED-E3A4A4801F4A}"/>
              </a:ext>
            </a:extLst>
          </p:cNvPr>
          <p:cNvGrpSpPr/>
          <p:nvPr/>
        </p:nvGrpSpPr>
        <p:grpSpPr>
          <a:xfrm>
            <a:off x="9536413" y="5161571"/>
            <a:ext cx="1368152" cy="872368"/>
            <a:chOff x="867339" y="4843642"/>
            <a:chExt cx="1368152" cy="872368"/>
          </a:xfrm>
        </p:grpSpPr>
        <p:sp>
          <p:nvSpPr>
            <p:cNvPr id="264" name="Rectangle 35">
              <a:extLst>
                <a:ext uri="{FF2B5EF4-FFF2-40B4-BE49-F238E27FC236}">
                  <a16:creationId xmlns:a16="http://schemas.microsoft.com/office/drawing/2014/main" id="{763CB2A7-8E19-4A48-A5F5-F904C76EBA4E}"/>
                </a:ext>
              </a:extLst>
            </p:cNvPr>
            <p:cNvSpPr/>
            <p:nvPr/>
          </p:nvSpPr>
          <p:spPr>
            <a:xfrm>
              <a:off x="867339" y="5069679"/>
              <a:ext cx="1368152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</a:t>
              </a:r>
            </a:p>
          </p:txBody>
        </p:sp>
        <p:sp>
          <p:nvSpPr>
            <p:cNvPr id="265" name="TextBox 264">
              <a:extLst>
                <a:ext uri="{FF2B5EF4-FFF2-40B4-BE49-F238E27FC236}">
                  <a16:creationId xmlns:a16="http://schemas.microsoft.com/office/drawing/2014/main" id="{90E8EC60-EA59-4DF7-9CB1-01E203BCB66D}"/>
                </a:ext>
              </a:extLst>
            </p:cNvPr>
            <p:cNvSpPr txBox="1"/>
            <p:nvPr/>
          </p:nvSpPr>
          <p:spPr>
            <a:xfrm>
              <a:off x="867339" y="4843642"/>
              <a:ext cx="13681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266" name="Straight Arrow Connector 37">
            <a:extLst>
              <a:ext uri="{FF2B5EF4-FFF2-40B4-BE49-F238E27FC236}">
                <a16:creationId xmlns:a16="http://schemas.microsoft.com/office/drawing/2014/main" id="{EE4D8F48-81DA-4BA8-BBC6-30DFD0A1FB27}"/>
              </a:ext>
            </a:extLst>
          </p:cNvPr>
          <p:cNvCxnSpPr/>
          <p:nvPr/>
        </p:nvCxnSpPr>
        <p:spPr>
          <a:xfrm flipH="1">
            <a:off x="5923782" y="5591084"/>
            <a:ext cx="334973" cy="0"/>
          </a:xfrm>
          <a:prstGeom prst="straightConnector1">
            <a:avLst/>
          </a:prstGeom>
          <a:ln w="38100">
            <a:solidFill>
              <a:schemeClr val="accent4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Straight Arrow Connector 38">
            <a:extLst>
              <a:ext uri="{FF2B5EF4-FFF2-40B4-BE49-F238E27FC236}">
                <a16:creationId xmlns:a16="http://schemas.microsoft.com/office/drawing/2014/main" id="{F122BE2C-4962-4A42-90C7-2AC1CB085A9A}"/>
              </a:ext>
            </a:extLst>
          </p:cNvPr>
          <p:cNvCxnSpPr/>
          <p:nvPr/>
        </p:nvCxnSpPr>
        <p:spPr>
          <a:xfrm flipH="1">
            <a:off x="8694599" y="5591084"/>
            <a:ext cx="307968" cy="0"/>
          </a:xfrm>
          <a:prstGeom prst="straightConnector1">
            <a:avLst/>
          </a:prstGeom>
          <a:ln w="38100">
            <a:solidFill>
              <a:schemeClr val="accent3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Straight Arrow Connector 43">
            <a:extLst>
              <a:ext uri="{FF2B5EF4-FFF2-40B4-BE49-F238E27FC236}">
                <a16:creationId xmlns:a16="http://schemas.microsoft.com/office/drawing/2014/main" id="{9538D137-6D23-41A4-8FDD-72263A70DC2A}"/>
              </a:ext>
            </a:extLst>
          </p:cNvPr>
          <p:cNvCxnSpPr/>
          <p:nvPr/>
        </p:nvCxnSpPr>
        <p:spPr>
          <a:xfrm>
            <a:off x="10214937" y="4807886"/>
            <a:ext cx="11104" cy="243138"/>
          </a:xfrm>
          <a:prstGeom prst="straightConnector1">
            <a:avLst/>
          </a:prstGeom>
          <a:ln w="38100">
            <a:solidFill>
              <a:schemeClr val="accent4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Straight Arrow Connector 45">
            <a:extLst>
              <a:ext uri="{FF2B5EF4-FFF2-40B4-BE49-F238E27FC236}">
                <a16:creationId xmlns:a16="http://schemas.microsoft.com/office/drawing/2014/main" id="{0E118DC3-3699-4BF3-8890-06B4DB71AD77}"/>
              </a:ext>
            </a:extLst>
          </p:cNvPr>
          <p:cNvCxnSpPr/>
          <p:nvPr/>
        </p:nvCxnSpPr>
        <p:spPr>
          <a:xfrm flipH="1">
            <a:off x="3041062" y="5592027"/>
            <a:ext cx="334973" cy="0"/>
          </a:xfrm>
          <a:prstGeom prst="straightConnector1">
            <a:avLst/>
          </a:prstGeom>
          <a:ln w="38100">
            <a:solidFill>
              <a:schemeClr val="accent3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0" name="Group 46">
            <a:extLst>
              <a:ext uri="{FF2B5EF4-FFF2-40B4-BE49-F238E27FC236}">
                <a16:creationId xmlns:a16="http://schemas.microsoft.com/office/drawing/2014/main" id="{3CE1C8EA-8586-4B42-A2AB-F92BA34257A0}"/>
              </a:ext>
            </a:extLst>
          </p:cNvPr>
          <p:cNvGrpSpPr/>
          <p:nvPr/>
        </p:nvGrpSpPr>
        <p:grpSpPr>
          <a:xfrm>
            <a:off x="1282543" y="5173149"/>
            <a:ext cx="1660875" cy="864741"/>
            <a:chOff x="4601865" y="1984732"/>
            <a:chExt cx="2246195" cy="864741"/>
          </a:xfrm>
          <a:solidFill>
            <a:schemeClr val="bg1"/>
          </a:solidFill>
        </p:grpSpPr>
        <p:sp>
          <p:nvSpPr>
            <p:cNvPr id="271" name="Text Placeholder 12">
              <a:extLst>
                <a:ext uri="{FF2B5EF4-FFF2-40B4-BE49-F238E27FC236}">
                  <a16:creationId xmlns:a16="http://schemas.microsoft.com/office/drawing/2014/main" id="{39487D9E-8364-4D2A-B59F-025B1D1A6AA1}"/>
                </a:ext>
              </a:extLst>
            </p:cNvPr>
            <p:cNvSpPr txBox="1">
              <a:spLocks/>
            </p:cNvSpPr>
            <p:nvPr/>
          </p:nvSpPr>
          <p:spPr>
            <a:xfrm>
              <a:off x="4615812" y="2220900"/>
              <a:ext cx="2232248" cy="628573"/>
            </a:xfrm>
            <a:prstGeom prst="rect">
              <a:avLst/>
            </a:prstGeom>
            <a:grpFill/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  </a:t>
              </a:r>
              <a:endPara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2" name="Text Placeholder 13">
              <a:extLst>
                <a:ext uri="{FF2B5EF4-FFF2-40B4-BE49-F238E27FC236}">
                  <a16:creationId xmlns:a16="http://schemas.microsoft.com/office/drawing/2014/main" id="{E340E899-ED94-45FC-8D1F-52317529DCF5}"/>
                </a:ext>
              </a:extLst>
            </p:cNvPr>
            <p:cNvSpPr txBox="1">
              <a:spLocks/>
            </p:cNvSpPr>
            <p:nvPr/>
          </p:nvSpPr>
          <p:spPr>
            <a:xfrm>
              <a:off x="4601865" y="1984732"/>
              <a:ext cx="2232248" cy="305326"/>
            </a:xfrm>
            <a:prstGeom prst="rect">
              <a:avLst/>
            </a:prstGeom>
            <a:grpFill/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</a:p>
          </p:txBody>
        </p:sp>
      </p:grpSp>
      <p:graphicFrame>
        <p:nvGraphicFramePr>
          <p:cNvPr id="273" name="Chart 16">
            <a:extLst>
              <a:ext uri="{FF2B5EF4-FFF2-40B4-BE49-F238E27FC236}">
                <a16:creationId xmlns:a16="http://schemas.microsoft.com/office/drawing/2014/main" id="{21F358FD-1E99-44C1-8701-22FCE97A50B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61423235"/>
              </p:ext>
            </p:extLst>
          </p:nvPr>
        </p:nvGraphicFramePr>
        <p:xfrm>
          <a:off x="896815" y="1770481"/>
          <a:ext cx="10410093" cy="18579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11180</TotalTime>
  <Words>108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17</cp:revision>
  <dcterms:created xsi:type="dcterms:W3CDTF">2018-02-18T19:39:47Z</dcterms:created>
  <dcterms:modified xsi:type="dcterms:W3CDTF">2018-05-04T01:39:56Z</dcterms:modified>
</cp:coreProperties>
</file>