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2" name="Rectangle 1">
            <a:extLst>
              <a:ext uri="{FF2B5EF4-FFF2-40B4-BE49-F238E27FC236}">
                <a16:creationId xmlns:a16="http://schemas.microsoft.com/office/drawing/2014/main" id="{96D98691-0541-4CBB-A616-D91393950AA2}"/>
              </a:ext>
            </a:extLst>
          </p:cNvPr>
          <p:cNvSpPr/>
          <p:nvPr/>
        </p:nvSpPr>
        <p:spPr>
          <a:xfrm>
            <a:off x="5063711" y="5177042"/>
            <a:ext cx="2060129" cy="8870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3" name="Rectangle 2">
            <a:extLst>
              <a:ext uri="{FF2B5EF4-FFF2-40B4-BE49-F238E27FC236}">
                <a16:creationId xmlns:a16="http://schemas.microsoft.com/office/drawing/2014/main" id="{6C37F209-E82F-4905-A97E-D2A7FA1649AD}"/>
              </a:ext>
            </a:extLst>
          </p:cNvPr>
          <p:cNvSpPr/>
          <p:nvPr/>
        </p:nvSpPr>
        <p:spPr>
          <a:xfrm>
            <a:off x="2626443" y="4053977"/>
            <a:ext cx="3204646" cy="8870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4" name="Rectangle 3">
            <a:extLst>
              <a:ext uri="{FF2B5EF4-FFF2-40B4-BE49-F238E27FC236}">
                <a16:creationId xmlns:a16="http://schemas.microsoft.com/office/drawing/2014/main" id="{88951195-A71C-4CE0-BFB4-C1D6CD4DCA9D}"/>
              </a:ext>
            </a:extLst>
          </p:cNvPr>
          <p:cNvSpPr/>
          <p:nvPr/>
        </p:nvSpPr>
        <p:spPr>
          <a:xfrm>
            <a:off x="1775040" y="2930911"/>
            <a:ext cx="3204646" cy="8870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5" name="Rectangle 4">
            <a:extLst>
              <a:ext uri="{FF2B5EF4-FFF2-40B4-BE49-F238E27FC236}">
                <a16:creationId xmlns:a16="http://schemas.microsoft.com/office/drawing/2014/main" id="{40560216-7AB1-4344-A177-A741F8DCA5D4}"/>
              </a:ext>
            </a:extLst>
          </p:cNvPr>
          <p:cNvSpPr/>
          <p:nvPr/>
        </p:nvSpPr>
        <p:spPr>
          <a:xfrm>
            <a:off x="923637" y="1807846"/>
            <a:ext cx="3204646" cy="8870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6" name="Rectangle 5">
            <a:extLst>
              <a:ext uri="{FF2B5EF4-FFF2-40B4-BE49-F238E27FC236}">
                <a16:creationId xmlns:a16="http://schemas.microsoft.com/office/drawing/2014/main" id="{03678CBA-7CBC-40B7-8C9E-8E4B552D73C5}"/>
              </a:ext>
            </a:extLst>
          </p:cNvPr>
          <p:cNvSpPr/>
          <p:nvPr/>
        </p:nvSpPr>
        <p:spPr>
          <a:xfrm flipH="1">
            <a:off x="6379385" y="4057066"/>
            <a:ext cx="3204646" cy="8870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7" name="Rectangle 6">
            <a:extLst>
              <a:ext uri="{FF2B5EF4-FFF2-40B4-BE49-F238E27FC236}">
                <a16:creationId xmlns:a16="http://schemas.microsoft.com/office/drawing/2014/main" id="{A335B496-4C67-4478-9F18-C13622763030}"/>
              </a:ext>
            </a:extLst>
          </p:cNvPr>
          <p:cNvSpPr/>
          <p:nvPr/>
        </p:nvSpPr>
        <p:spPr>
          <a:xfrm flipH="1">
            <a:off x="7230788" y="2934000"/>
            <a:ext cx="3204646" cy="8870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8" name="Rectangle 7">
            <a:extLst>
              <a:ext uri="{FF2B5EF4-FFF2-40B4-BE49-F238E27FC236}">
                <a16:creationId xmlns:a16="http://schemas.microsoft.com/office/drawing/2014/main" id="{A1AD4040-029C-4147-A073-CA415B192CF2}"/>
              </a:ext>
            </a:extLst>
          </p:cNvPr>
          <p:cNvSpPr/>
          <p:nvPr/>
        </p:nvSpPr>
        <p:spPr>
          <a:xfrm flipH="1">
            <a:off x="8082191" y="1810935"/>
            <a:ext cx="3204646" cy="8870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9" name="Group 8">
            <a:extLst>
              <a:ext uri="{FF2B5EF4-FFF2-40B4-BE49-F238E27FC236}">
                <a16:creationId xmlns:a16="http://schemas.microsoft.com/office/drawing/2014/main" id="{7105D3B6-2BA6-454B-9F38-0D43430F49FE}"/>
              </a:ext>
            </a:extLst>
          </p:cNvPr>
          <p:cNvGrpSpPr/>
          <p:nvPr/>
        </p:nvGrpSpPr>
        <p:grpSpPr>
          <a:xfrm>
            <a:off x="5069392" y="5241053"/>
            <a:ext cx="2054449" cy="760107"/>
            <a:chOff x="3233964" y="1954419"/>
            <a:chExt cx="2049169" cy="678649"/>
          </a:xfrm>
          <a:noFill/>
        </p:grpSpPr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0B45F3C0-6C81-4C01-BADE-9B7FD30B2AC9}"/>
                </a:ext>
              </a:extLst>
            </p:cNvPr>
            <p:cNvSpPr txBox="1"/>
            <p:nvPr/>
          </p:nvSpPr>
          <p:spPr>
            <a:xfrm>
              <a:off x="3233964" y="1954419"/>
              <a:ext cx="2039644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8D2BFFB0-C0BA-40F7-962D-7E718FB05C76}"/>
                </a:ext>
              </a:extLst>
            </p:cNvPr>
            <p:cNvSpPr txBox="1"/>
            <p:nvPr/>
          </p:nvSpPr>
          <p:spPr>
            <a:xfrm>
              <a:off x="3243489" y="2171403"/>
              <a:ext cx="2039644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2" name="Group 11">
            <a:extLst>
              <a:ext uri="{FF2B5EF4-FFF2-40B4-BE49-F238E27FC236}">
                <a16:creationId xmlns:a16="http://schemas.microsoft.com/office/drawing/2014/main" id="{6E97A2C1-8A63-4007-8889-57FD76B96390}"/>
              </a:ext>
            </a:extLst>
          </p:cNvPr>
          <p:cNvGrpSpPr/>
          <p:nvPr/>
        </p:nvGrpSpPr>
        <p:grpSpPr>
          <a:xfrm>
            <a:off x="6468939" y="4115150"/>
            <a:ext cx="3109563" cy="779693"/>
            <a:chOff x="2079598" y="4324401"/>
            <a:chExt cx="3846581" cy="696136"/>
          </a:xfrm>
        </p:grpSpPr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7A791F0B-AE7F-49A4-8539-CA7DCA4D96D8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3675BFB7-6503-429A-98B5-48021C69C85B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5" name="Group 14">
            <a:extLst>
              <a:ext uri="{FF2B5EF4-FFF2-40B4-BE49-F238E27FC236}">
                <a16:creationId xmlns:a16="http://schemas.microsoft.com/office/drawing/2014/main" id="{7A89ECDD-E270-41EE-B79E-29EF5F2CF21A}"/>
              </a:ext>
            </a:extLst>
          </p:cNvPr>
          <p:cNvGrpSpPr/>
          <p:nvPr/>
        </p:nvGrpSpPr>
        <p:grpSpPr>
          <a:xfrm>
            <a:off x="7278330" y="2989248"/>
            <a:ext cx="3109563" cy="779693"/>
            <a:chOff x="2079598" y="4324401"/>
            <a:chExt cx="3846581" cy="696136"/>
          </a:xfrm>
        </p:grpSpPr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2CF5C85E-B552-4164-A45E-7BFDB9833427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902DF28B-6D12-413D-A7BB-783B1D6ADEE9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8" name="Group 17">
            <a:extLst>
              <a:ext uri="{FF2B5EF4-FFF2-40B4-BE49-F238E27FC236}">
                <a16:creationId xmlns:a16="http://schemas.microsoft.com/office/drawing/2014/main" id="{185BDB9B-EF97-4C4F-BF86-CC3BD80D04AE}"/>
              </a:ext>
            </a:extLst>
          </p:cNvPr>
          <p:cNvGrpSpPr/>
          <p:nvPr/>
        </p:nvGrpSpPr>
        <p:grpSpPr>
          <a:xfrm>
            <a:off x="8087721" y="1863346"/>
            <a:ext cx="3109563" cy="779693"/>
            <a:chOff x="2079598" y="4324401"/>
            <a:chExt cx="3846581" cy="696136"/>
          </a:xfrm>
        </p:grpSpPr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3DA94E5F-66EE-4A98-BE79-3CFABDD82CD1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88E76856-88F4-435A-96D7-59A8E6A89567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11" name="Group 20">
            <a:extLst>
              <a:ext uri="{FF2B5EF4-FFF2-40B4-BE49-F238E27FC236}">
                <a16:creationId xmlns:a16="http://schemas.microsoft.com/office/drawing/2014/main" id="{588351FC-093E-404D-93AE-E3E981BD3090}"/>
              </a:ext>
            </a:extLst>
          </p:cNvPr>
          <p:cNvGrpSpPr/>
          <p:nvPr/>
        </p:nvGrpSpPr>
        <p:grpSpPr>
          <a:xfrm>
            <a:off x="971179" y="1863346"/>
            <a:ext cx="3109563" cy="779693"/>
            <a:chOff x="2079598" y="4324401"/>
            <a:chExt cx="3846581" cy="696136"/>
          </a:xfrm>
        </p:grpSpPr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4DE72361-7B93-476E-A3C2-CAA67156D38F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EECA5FD8-0961-4204-A62B-9AFEAEA4240F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14" name="Group 23">
            <a:extLst>
              <a:ext uri="{FF2B5EF4-FFF2-40B4-BE49-F238E27FC236}">
                <a16:creationId xmlns:a16="http://schemas.microsoft.com/office/drawing/2014/main" id="{5D7916BD-A200-47D1-A167-2A2D68ED8742}"/>
              </a:ext>
            </a:extLst>
          </p:cNvPr>
          <p:cNvGrpSpPr/>
          <p:nvPr/>
        </p:nvGrpSpPr>
        <p:grpSpPr>
          <a:xfrm>
            <a:off x="1822582" y="2989248"/>
            <a:ext cx="3109563" cy="779693"/>
            <a:chOff x="2079598" y="4324401"/>
            <a:chExt cx="3846581" cy="696136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26C8FA82-9CA3-4212-BFD5-09FAAF0F3F3A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791CC000-D485-43BB-8F5C-59A0D7A5CE96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17" name="Group 26">
            <a:extLst>
              <a:ext uri="{FF2B5EF4-FFF2-40B4-BE49-F238E27FC236}">
                <a16:creationId xmlns:a16="http://schemas.microsoft.com/office/drawing/2014/main" id="{19891FF6-4677-4741-9460-C999EE0DD252}"/>
              </a:ext>
            </a:extLst>
          </p:cNvPr>
          <p:cNvGrpSpPr/>
          <p:nvPr/>
        </p:nvGrpSpPr>
        <p:grpSpPr>
          <a:xfrm>
            <a:off x="2673985" y="4115150"/>
            <a:ext cx="3109563" cy="779693"/>
            <a:chOff x="2079598" y="4324401"/>
            <a:chExt cx="3846581" cy="696136"/>
          </a:xfrm>
        </p:grpSpPr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93D9DB86-55BC-484E-9F3B-5003A60F74C6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BE6F8A5D-5FBB-4EFC-A08A-D189430FD547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20" name="Bent-Up Arrow 29">
            <a:extLst>
              <a:ext uri="{FF2B5EF4-FFF2-40B4-BE49-F238E27FC236}">
                <a16:creationId xmlns:a16="http://schemas.microsoft.com/office/drawing/2014/main" id="{D3D6BC68-D2B8-40CC-93E7-2B685F6AEBAB}"/>
              </a:ext>
            </a:extLst>
          </p:cNvPr>
          <p:cNvSpPr/>
          <p:nvPr/>
        </p:nvSpPr>
        <p:spPr>
          <a:xfrm>
            <a:off x="7123841" y="4941040"/>
            <a:ext cx="1081431" cy="747812"/>
          </a:xfrm>
          <a:prstGeom prst="bentUp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1" name="Bent-Up Arrow 30">
            <a:extLst>
              <a:ext uri="{FF2B5EF4-FFF2-40B4-BE49-F238E27FC236}">
                <a16:creationId xmlns:a16="http://schemas.microsoft.com/office/drawing/2014/main" id="{6FF67F4C-A8BF-44BF-A055-AAE543CB2D98}"/>
              </a:ext>
            </a:extLst>
          </p:cNvPr>
          <p:cNvSpPr/>
          <p:nvPr/>
        </p:nvSpPr>
        <p:spPr>
          <a:xfrm flipH="1">
            <a:off x="3987960" y="4941040"/>
            <a:ext cx="1081431" cy="747812"/>
          </a:xfrm>
          <a:prstGeom prst="bent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2" name="Bent-Up Arrow 31">
            <a:extLst>
              <a:ext uri="{FF2B5EF4-FFF2-40B4-BE49-F238E27FC236}">
                <a16:creationId xmlns:a16="http://schemas.microsoft.com/office/drawing/2014/main" id="{EFA776D4-AE3A-42B3-9294-DF04257D0FF3}"/>
              </a:ext>
            </a:extLst>
          </p:cNvPr>
          <p:cNvSpPr/>
          <p:nvPr/>
        </p:nvSpPr>
        <p:spPr>
          <a:xfrm flipH="1">
            <a:off x="1822581" y="3845110"/>
            <a:ext cx="1081431" cy="747812"/>
          </a:xfrm>
          <a:prstGeom prst="bent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3" name="Bent-Up Arrow 32">
            <a:extLst>
              <a:ext uri="{FF2B5EF4-FFF2-40B4-BE49-F238E27FC236}">
                <a16:creationId xmlns:a16="http://schemas.microsoft.com/office/drawing/2014/main" id="{7F4161FE-E40C-4299-B5A7-644E4A42E7A1}"/>
              </a:ext>
            </a:extLst>
          </p:cNvPr>
          <p:cNvSpPr/>
          <p:nvPr/>
        </p:nvSpPr>
        <p:spPr>
          <a:xfrm flipH="1">
            <a:off x="986404" y="2714465"/>
            <a:ext cx="1081431" cy="747812"/>
          </a:xfrm>
          <a:prstGeom prst="bent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4" name="Bent-Up Arrow 33">
            <a:extLst>
              <a:ext uri="{FF2B5EF4-FFF2-40B4-BE49-F238E27FC236}">
                <a16:creationId xmlns:a16="http://schemas.microsoft.com/office/drawing/2014/main" id="{96D16046-5552-4281-9CA2-145288313D1A}"/>
              </a:ext>
            </a:extLst>
          </p:cNvPr>
          <p:cNvSpPr/>
          <p:nvPr/>
        </p:nvSpPr>
        <p:spPr>
          <a:xfrm>
            <a:off x="9354003" y="3845110"/>
            <a:ext cx="1081431" cy="747812"/>
          </a:xfrm>
          <a:prstGeom prst="bentUpArrow">
            <a:avLst/>
          </a:prstGeom>
          <a:solidFill>
            <a:schemeClr val="accent2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5" name="Bent-Up Arrow 34">
            <a:extLst>
              <a:ext uri="{FF2B5EF4-FFF2-40B4-BE49-F238E27FC236}">
                <a16:creationId xmlns:a16="http://schemas.microsoft.com/office/drawing/2014/main" id="{ACF8BA34-3A9A-4A3B-8DAC-208EEAD4AA17}"/>
              </a:ext>
            </a:extLst>
          </p:cNvPr>
          <p:cNvSpPr/>
          <p:nvPr/>
        </p:nvSpPr>
        <p:spPr>
          <a:xfrm>
            <a:off x="10205406" y="2714465"/>
            <a:ext cx="1081431" cy="747812"/>
          </a:xfrm>
          <a:prstGeom prst="bentUpArrow">
            <a:avLst/>
          </a:prstGeom>
          <a:solidFill>
            <a:schemeClr val="accent2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6" name="Rectangle 35">
            <a:extLst>
              <a:ext uri="{FF2B5EF4-FFF2-40B4-BE49-F238E27FC236}">
                <a16:creationId xmlns:a16="http://schemas.microsoft.com/office/drawing/2014/main" id="{66CFACD2-024B-4E40-B1B9-3DFB15D89315}"/>
              </a:ext>
            </a:extLst>
          </p:cNvPr>
          <p:cNvSpPr/>
          <p:nvPr/>
        </p:nvSpPr>
        <p:spPr>
          <a:xfrm>
            <a:off x="5063711" y="1755976"/>
            <a:ext cx="2060129" cy="8870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27" name="Group 36">
            <a:extLst>
              <a:ext uri="{FF2B5EF4-FFF2-40B4-BE49-F238E27FC236}">
                <a16:creationId xmlns:a16="http://schemas.microsoft.com/office/drawing/2014/main" id="{42A3472C-9A47-4E12-89A3-85ECB1B367AE}"/>
              </a:ext>
            </a:extLst>
          </p:cNvPr>
          <p:cNvGrpSpPr/>
          <p:nvPr/>
        </p:nvGrpSpPr>
        <p:grpSpPr>
          <a:xfrm>
            <a:off x="5069392" y="1819987"/>
            <a:ext cx="2054449" cy="760107"/>
            <a:chOff x="3233964" y="1954419"/>
            <a:chExt cx="2049169" cy="678649"/>
          </a:xfrm>
          <a:noFill/>
        </p:grpSpPr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59035786-64A5-4954-AF40-1E137C92609D}"/>
                </a:ext>
              </a:extLst>
            </p:cNvPr>
            <p:cNvSpPr txBox="1"/>
            <p:nvPr/>
          </p:nvSpPr>
          <p:spPr>
            <a:xfrm>
              <a:off x="3233964" y="1954419"/>
              <a:ext cx="2039644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177FFA56-325C-4494-9E40-AE5150F8C7D7}"/>
                </a:ext>
              </a:extLst>
            </p:cNvPr>
            <p:cNvSpPr txBox="1"/>
            <p:nvPr/>
          </p:nvSpPr>
          <p:spPr>
            <a:xfrm>
              <a:off x="3243489" y="2171403"/>
              <a:ext cx="2039644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11206</TotalTime>
  <Words>114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2018-05-14T01:46:18Z</dcterms:modified>
</cp:coreProperties>
</file>