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A399566F-DBE2-48A3-8FBB-971B4F8522A8}"/>
              </a:ext>
            </a:extLst>
          </p:cNvPr>
          <p:cNvSpPr txBox="1"/>
          <p:nvPr/>
        </p:nvSpPr>
        <p:spPr>
          <a:xfrm>
            <a:off x="1362599" y="3867124"/>
            <a:ext cx="10154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5400" b="1" dirty="0">
                <a:solidFill>
                  <a:schemeClr val="accent1"/>
                </a:solidFill>
                <a:cs typeface="Arial" pitchFamily="34" charset="0"/>
              </a:rPr>
              <a:t>01</a:t>
            </a:r>
            <a:endParaRPr lang="ko-KR" altLang="en-US" sz="5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D298730E-261A-4163-8796-8984F3F4A16F}"/>
              </a:ext>
            </a:extLst>
          </p:cNvPr>
          <p:cNvSpPr txBox="1"/>
          <p:nvPr/>
        </p:nvSpPr>
        <p:spPr>
          <a:xfrm>
            <a:off x="1362599" y="5165605"/>
            <a:ext cx="10154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5400" b="1" dirty="0">
                <a:solidFill>
                  <a:schemeClr val="accent2"/>
                </a:solidFill>
                <a:cs typeface="Arial" pitchFamily="34" charset="0"/>
              </a:rPr>
              <a:t>02</a:t>
            </a:r>
            <a:endParaRPr lang="ko-KR" altLang="en-US" sz="5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13581B0D-2EFA-4403-A4D9-805F5118AE2E}"/>
              </a:ext>
            </a:extLst>
          </p:cNvPr>
          <p:cNvSpPr txBox="1"/>
          <p:nvPr/>
        </p:nvSpPr>
        <p:spPr>
          <a:xfrm>
            <a:off x="6121530" y="3867124"/>
            <a:ext cx="10154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5400" b="1" dirty="0">
                <a:solidFill>
                  <a:schemeClr val="accent3"/>
                </a:solidFill>
                <a:cs typeface="Arial" pitchFamily="34" charset="0"/>
              </a:rPr>
              <a:t>03</a:t>
            </a:r>
            <a:endParaRPr lang="ko-KR" altLang="en-US" sz="54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DDE02A18-E650-4B9C-8C6D-9E8F002F6CA0}"/>
              </a:ext>
            </a:extLst>
          </p:cNvPr>
          <p:cNvSpPr txBox="1"/>
          <p:nvPr/>
        </p:nvSpPr>
        <p:spPr>
          <a:xfrm>
            <a:off x="6121530" y="5165605"/>
            <a:ext cx="10154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5400" b="1" dirty="0">
                <a:solidFill>
                  <a:schemeClr val="accent4"/>
                </a:solidFill>
                <a:cs typeface="Arial" pitchFamily="34" charset="0"/>
              </a:rPr>
              <a:t>04</a:t>
            </a:r>
            <a:endParaRPr lang="ko-KR" altLang="en-US" sz="5400" b="1" dirty="0">
              <a:solidFill>
                <a:schemeClr val="accent4"/>
              </a:solidFill>
              <a:cs typeface="Arial" pitchFamily="34" charset="0"/>
            </a:endParaRPr>
          </a:p>
        </p:txBody>
      </p:sp>
      <p:grpSp>
        <p:nvGrpSpPr>
          <p:cNvPr id="90" name="Group 16">
            <a:extLst>
              <a:ext uri="{FF2B5EF4-FFF2-40B4-BE49-F238E27FC236}">
                <a16:creationId xmlns:a16="http://schemas.microsoft.com/office/drawing/2014/main" id="{7AC9211D-66B0-494D-B941-AF7AD1490ACF}"/>
              </a:ext>
            </a:extLst>
          </p:cNvPr>
          <p:cNvGrpSpPr/>
          <p:nvPr/>
        </p:nvGrpSpPr>
        <p:grpSpPr>
          <a:xfrm>
            <a:off x="2350613" y="3867124"/>
            <a:ext cx="3770918" cy="923330"/>
            <a:chOff x="2551705" y="4283314"/>
            <a:chExt cx="2152229" cy="923330"/>
          </a:xfrm>
        </p:grpSpPr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AD090EC1-3C67-4EE1-A5A8-68C3240A9DDF}"/>
                </a:ext>
              </a:extLst>
            </p:cNvPr>
            <p:cNvSpPr txBox="1"/>
            <p:nvPr/>
          </p:nvSpPr>
          <p:spPr>
            <a:xfrm>
              <a:off x="2551706" y="4560313"/>
              <a:ext cx="215222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id="{51D7ABFA-6CEE-48E0-81DA-12CD0D089277}"/>
                </a:ext>
              </a:extLst>
            </p:cNvPr>
            <p:cNvSpPr txBox="1"/>
            <p:nvPr/>
          </p:nvSpPr>
          <p:spPr>
            <a:xfrm>
              <a:off x="2551705" y="4283314"/>
              <a:ext cx="213393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93" name="Group 19">
            <a:extLst>
              <a:ext uri="{FF2B5EF4-FFF2-40B4-BE49-F238E27FC236}">
                <a16:creationId xmlns:a16="http://schemas.microsoft.com/office/drawing/2014/main" id="{FC1E8A18-36BA-4D44-99B2-B331BF1902C1}"/>
              </a:ext>
            </a:extLst>
          </p:cNvPr>
          <p:cNvGrpSpPr/>
          <p:nvPr/>
        </p:nvGrpSpPr>
        <p:grpSpPr>
          <a:xfrm>
            <a:off x="7109543" y="3867124"/>
            <a:ext cx="3770918" cy="923330"/>
            <a:chOff x="2551705" y="4283314"/>
            <a:chExt cx="2152229" cy="923330"/>
          </a:xfrm>
        </p:grpSpPr>
        <p:sp>
          <p:nvSpPr>
            <p:cNvPr id="94" name="TextBox 93">
              <a:extLst>
                <a:ext uri="{FF2B5EF4-FFF2-40B4-BE49-F238E27FC236}">
                  <a16:creationId xmlns:a16="http://schemas.microsoft.com/office/drawing/2014/main" id="{9C117528-B31C-4C4D-90AE-F215800DE7CD}"/>
                </a:ext>
              </a:extLst>
            </p:cNvPr>
            <p:cNvSpPr txBox="1"/>
            <p:nvPr/>
          </p:nvSpPr>
          <p:spPr>
            <a:xfrm>
              <a:off x="2551706" y="4560313"/>
              <a:ext cx="215222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5" name="TextBox 94">
              <a:extLst>
                <a:ext uri="{FF2B5EF4-FFF2-40B4-BE49-F238E27FC236}">
                  <a16:creationId xmlns:a16="http://schemas.microsoft.com/office/drawing/2014/main" id="{CEE687AD-8C3F-4EE0-8E00-39C4367AFE03}"/>
                </a:ext>
              </a:extLst>
            </p:cNvPr>
            <p:cNvSpPr txBox="1"/>
            <p:nvPr/>
          </p:nvSpPr>
          <p:spPr>
            <a:xfrm>
              <a:off x="2551705" y="4283314"/>
              <a:ext cx="213393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96" name="Group 22">
            <a:extLst>
              <a:ext uri="{FF2B5EF4-FFF2-40B4-BE49-F238E27FC236}">
                <a16:creationId xmlns:a16="http://schemas.microsoft.com/office/drawing/2014/main" id="{1932F08F-2171-4396-8FEA-679601BE3E03}"/>
              </a:ext>
            </a:extLst>
          </p:cNvPr>
          <p:cNvGrpSpPr/>
          <p:nvPr/>
        </p:nvGrpSpPr>
        <p:grpSpPr>
          <a:xfrm>
            <a:off x="2350613" y="5165605"/>
            <a:ext cx="3770918" cy="923330"/>
            <a:chOff x="2551705" y="4283314"/>
            <a:chExt cx="2152229" cy="923330"/>
          </a:xfrm>
        </p:grpSpPr>
        <p:sp>
          <p:nvSpPr>
            <p:cNvPr id="97" name="TextBox 96">
              <a:extLst>
                <a:ext uri="{FF2B5EF4-FFF2-40B4-BE49-F238E27FC236}">
                  <a16:creationId xmlns:a16="http://schemas.microsoft.com/office/drawing/2014/main" id="{C09434E1-3239-43AF-B186-F69890F15AB0}"/>
                </a:ext>
              </a:extLst>
            </p:cNvPr>
            <p:cNvSpPr txBox="1"/>
            <p:nvPr/>
          </p:nvSpPr>
          <p:spPr>
            <a:xfrm>
              <a:off x="2551706" y="4560313"/>
              <a:ext cx="215222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8" name="TextBox 97">
              <a:extLst>
                <a:ext uri="{FF2B5EF4-FFF2-40B4-BE49-F238E27FC236}">
                  <a16:creationId xmlns:a16="http://schemas.microsoft.com/office/drawing/2014/main" id="{05097C89-A8B0-446F-90F8-32F1725C239C}"/>
                </a:ext>
              </a:extLst>
            </p:cNvPr>
            <p:cNvSpPr txBox="1"/>
            <p:nvPr/>
          </p:nvSpPr>
          <p:spPr>
            <a:xfrm>
              <a:off x="2551705" y="4283314"/>
              <a:ext cx="213393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99" name="Group 25">
            <a:extLst>
              <a:ext uri="{FF2B5EF4-FFF2-40B4-BE49-F238E27FC236}">
                <a16:creationId xmlns:a16="http://schemas.microsoft.com/office/drawing/2014/main" id="{2E2F3745-4911-410E-85E3-58BCC82501C2}"/>
              </a:ext>
            </a:extLst>
          </p:cNvPr>
          <p:cNvGrpSpPr/>
          <p:nvPr/>
        </p:nvGrpSpPr>
        <p:grpSpPr>
          <a:xfrm>
            <a:off x="7109543" y="5165605"/>
            <a:ext cx="3770918" cy="923330"/>
            <a:chOff x="2551705" y="4283314"/>
            <a:chExt cx="2152229" cy="923330"/>
          </a:xfrm>
        </p:grpSpPr>
        <p:sp>
          <p:nvSpPr>
            <p:cNvPr id="100" name="TextBox 99">
              <a:extLst>
                <a:ext uri="{FF2B5EF4-FFF2-40B4-BE49-F238E27FC236}">
                  <a16:creationId xmlns:a16="http://schemas.microsoft.com/office/drawing/2014/main" id="{20048BA8-3F5B-4A85-BCF6-07823078EAD6}"/>
                </a:ext>
              </a:extLst>
            </p:cNvPr>
            <p:cNvSpPr txBox="1"/>
            <p:nvPr/>
          </p:nvSpPr>
          <p:spPr>
            <a:xfrm>
              <a:off x="2551706" y="4560313"/>
              <a:ext cx="215222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EFA14075-2651-41B7-A75A-7ACC1CB7C943}"/>
                </a:ext>
              </a:extLst>
            </p:cNvPr>
            <p:cNvSpPr txBox="1"/>
            <p:nvPr/>
          </p:nvSpPr>
          <p:spPr>
            <a:xfrm>
              <a:off x="2551705" y="4283314"/>
              <a:ext cx="213393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02" name="그룹 101">
            <a:extLst>
              <a:ext uri="{FF2B5EF4-FFF2-40B4-BE49-F238E27FC236}">
                <a16:creationId xmlns:a16="http://schemas.microsoft.com/office/drawing/2014/main" id="{5E0103EB-8EC2-40E0-864C-25D092151E38}"/>
              </a:ext>
            </a:extLst>
          </p:cNvPr>
          <p:cNvGrpSpPr/>
          <p:nvPr/>
        </p:nvGrpSpPr>
        <p:grpSpPr>
          <a:xfrm>
            <a:off x="974977" y="1922983"/>
            <a:ext cx="10269128" cy="1603466"/>
            <a:chOff x="974977" y="1777619"/>
            <a:chExt cx="7676630" cy="1603466"/>
          </a:xfrm>
        </p:grpSpPr>
        <p:sp>
          <p:nvSpPr>
            <p:cNvPr id="103" name="Right Arrow Callout 4">
              <a:extLst>
                <a:ext uri="{FF2B5EF4-FFF2-40B4-BE49-F238E27FC236}">
                  <a16:creationId xmlns:a16="http://schemas.microsoft.com/office/drawing/2014/main" id="{5D86B4DB-6DB9-4D0D-BA10-407BD0775999}"/>
                </a:ext>
              </a:extLst>
            </p:cNvPr>
            <p:cNvSpPr/>
            <p:nvPr/>
          </p:nvSpPr>
          <p:spPr>
            <a:xfrm>
              <a:off x="6384899" y="1777619"/>
              <a:ext cx="2266708" cy="1602140"/>
            </a:xfrm>
            <a:prstGeom prst="rightArrowCallout">
              <a:avLst>
                <a:gd name="adj1" fmla="val 30293"/>
                <a:gd name="adj2" fmla="val 25630"/>
                <a:gd name="adj3" fmla="val 24276"/>
                <a:gd name="adj4" fmla="val 70595"/>
              </a:avLst>
            </a:prstGeom>
            <a:solidFill>
              <a:schemeClr val="bg1"/>
            </a:solidFill>
            <a:ln w="63500">
              <a:solidFill>
                <a:schemeClr val="accent4"/>
              </a:solidFill>
            </a:ln>
            <a:effectLst>
              <a:outerShdw blurRad="25400" dist="25400" algn="l" rotWithShape="0">
                <a:prstClr val="black">
                  <a:alpha val="3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04" name="Right Arrow Callout 5">
              <a:extLst>
                <a:ext uri="{FF2B5EF4-FFF2-40B4-BE49-F238E27FC236}">
                  <a16:creationId xmlns:a16="http://schemas.microsoft.com/office/drawing/2014/main" id="{FE5C8BD9-3916-47C6-9DED-EDE8CFBDE94F}"/>
                </a:ext>
              </a:extLst>
            </p:cNvPr>
            <p:cNvSpPr/>
            <p:nvPr/>
          </p:nvSpPr>
          <p:spPr>
            <a:xfrm>
              <a:off x="4581591" y="1778945"/>
              <a:ext cx="2266708" cy="1602140"/>
            </a:xfrm>
            <a:prstGeom prst="rightArrowCallout">
              <a:avLst>
                <a:gd name="adj1" fmla="val 30293"/>
                <a:gd name="adj2" fmla="val 25630"/>
                <a:gd name="adj3" fmla="val 24276"/>
                <a:gd name="adj4" fmla="val 70272"/>
              </a:avLst>
            </a:prstGeom>
            <a:solidFill>
              <a:schemeClr val="bg1"/>
            </a:solidFill>
            <a:ln w="63500">
              <a:solidFill>
                <a:schemeClr val="accent3"/>
              </a:solidFill>
            </a:ln>
            <a:effectLst>
              <a:outerShdw blurRad="25400" dist="25400" algn="l" rotWithShape="0">
                <a:prstClr val="black">
                  <a:alpha val="3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05" name="Right Arrow Callout 6">
              <a:extLst>
                <a:ext uri="{FF2B5EF4-FFF2-40B4-BE49-F238E27FC236}">
                  <a16:creationId xmlns:a16="http://schemas.microsoft.com/office/drawing/2014/main" id="{06A3F986-DB88-4375-B44D-6D25179474C0}"/>
                </a:ext>
              </a:extLst>
            </p:cNvPr>
            <p:cNvSpPr/>
            <p:nvPr/>
          </p:nvSpPr>
          <p:spPr>
            <a:xfrm>
              <a:off x="2778284" y="1778944"/>
              <a:ext cx="2266708" cy="1602140"/>
            </a:xfrm>
            <a:prstGeom prst="rightArrowCallout">
              <a:avLst>
                <a:gd name="adj1" fmla="val 30293"/>
                <a:gd name="adj2" fmla="val 25630"/>
                <a:gd name="adj3" fmla="val 24276"/>
                <a:gd name="adj4" fmla="val 71258"/>
              </a:avLst>
            </a:prstGeom>
            <a:solidFill>
              <a:schemeClr val="bg1"/>
            </a:solidFill>
            <a:ln w="63500">
              <a:solidFill>
                <a:schemeClr val="accent2"/>
              </a:solidFill>
            </a:ln>
            <a:effectLst>
              <a:outerShdw blurRad="25400" dist="25400" algn="l" rotWithShape="0">
                <a:prstClr val="black">
                  <a:alpha val="3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6" name="Right Arrow Callout 7">
              <a:extLst>
                <a:ext uri="{FF2B5EF4-FFF2-40B4-BE49-F238E27FC236}">
                  <a16:creationId xmlns:a16="http://schemas.microsoft.com/office/drawing/2014/main" id="{6C2349C2-9043-42E5-BF78-F6FDA49A21D5}"/>
                </a:ext>
              </a:extLst>
            </p:cNvPr>
            <p:cNvSpPr/>
            <p:nvPr/>
          </p:nvSpPr>
          <p:spPr>
            <a:xfrm>
              <a:off x="974977" y="1778943"/>
              <a:ext cx="2266708" cy="1602140"/>
            </a:xfrm>
            <a:prstGeom prst="rightArrowCallout">
              <a:avLst>
                <a:gd name="adj1" fmla="val 30293"/>
                <a:gd name="adj2" fmla="val 25630"/>
                <a:gd name="adj3" fmla="val 24276"/>
                <a:gd name="adj4" fmla="val 70927"/>
              </a:avLst>
            </a:prstGeom>
            <a:solidFill>
              <a:schemeClr val="bg1"/>
            </a:solidFill>
            <a:ln w="63500">
              <a:solidFill>
                <a:schemeClr val="accent1"/>
              </a:solidFill>
            </a:ln>
            <a:effectLst>
              <a:outerShdw blurRad="25400" dist="25400" algn="l" rotWithShape="0">
                <a:prstClr val="black">
                  <a:alpha val="3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07" name="Isosceles Triangle 51">
            <a:extLst>
              <a:ext uri="{FF2B5EF4-FFF2-40B4-BE49-F238E27FC236}">
                <a16:creationId xmlns:a16="http://schemas.microsoft.com/office/drawing/2014/main" id="{E0A0ED73-C7A8-4697-A818-F33E15D8B226}"/>
              </a:ext>
            </a:extLst>
          </p:cNvPr>
          <p:cNvSpPr/>
          <p:nvPr/>
        </p:nvSpPr>
        <p:spPr>
          <a:xfrm>
            <a:off x="4401680" y="2587704"/>
            <a:ext cx="447487" cy="328144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08" name="Rounded Rectangle 27">
            <a:extLst>
              <a:ext uri="{FF2B5EF4-FFF2-40B4-BE49-F238E27FC236}">
                <a16:creationId xmlns:a16="http://schemas.microsoft.com/office/drawing/2014/main" id="{4583DDC9-E1B0-4601-A2B2-CD993103A695}"/>
              </a:ext>
            </a:extLst>
          </p:cNvPr>
          <p:cNvSpPr/>
          <p:nvPr/>
        </p:nvSpPr>
        <p:spPr>
          <a:xfrm>
            <a:off x="1816962" y="2558334"/>
            <a:ext cx="465432" cy="357514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09" name="Rounded Rectangle 7">
            <a:extLst>
              <a:ext uri="{FF2B5EF4-FFF2-40B4-BE49-F238E27FC236}">
                <a16:creationId xmlns:a16="http://schemas.microsoft.com/office/drawing/2014/main" id="{DD04F6A4-D674-40CF-B276-2CADF36C5B1B}"/>
              </a:ext>
            </a:extLst>
          </p:cNvPr>
          <p:cNvSpPr/>
          <p:nvPr/>
        </p:nvSpPr>
        <p:spPr>
          <a:xfrm>
            <a:off x="9264789" y="2496599"/>
            <a:ext cx="473198" cy="408364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10" name="Round Same Side Corner Rectangle 36">
            <a:extLst>
              <a:ext uri="{FF2B5EF4-FFF2-40B4-BE49-F238E27FC236}">
                <a16:creationId xmlns:a16="http://schemas.microsoft.com/office/drawing/2014/main" id="{34482BA8-3614-4535-8BBB-E22B99B5AB67}"/>
              </a:ext>
            </a:extLst>
          </p:cNvPr>
          <p:cNvSpPr/>
          <p:nvPr/>
        </p:nvSpPr>
        <p:spPr>
          <a:xfrm>
            <a:off x="6844874" y="2524830"/>
            <a:ext cx="480805" cy="380133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11173</TotalTime>
  <Words>140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12</cp:revision>
  <dcterms:created xsi:type="dcterms:W3CDTF">2018-02-18T19:39:47Z</dcterms:created>
  <dcterms:modified xsi:type="dcterms:W3CDTF">2018-05-04T01:33:21Z</dcterms:modified>
</cp:coreProperties>
</file>