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399566F-DBE2-48A3-8FBB-971B4F8522A8}"/>
              </a:ext>
            </a:extLst>
          </p:cNvPr>
          <p:cNvSpPr txBox="1"/>
          <p:nvPr/>
        </p:nvSpPr>
        <p:spPr>
          <a:xfrm>
            <a:off x="1362599" y="3867124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298730E-261A-4163-8796-8984F3F4A16F}"/>
              </a:ext>
            </a:extLst>
          </p:cNvPr>
          <p:cNvSpPr txBox="1"/>
          <p:nvPr/>
        </p:nvSpPr>
        <p:spPr>
          <a:xfrm>
            <a:off x="1362599" y="5165605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3581B0D-2EFA-4403-A4D9-805F5118AE2E}"/>
              </a:ext>
            </a:extLst>
          </p:cNvPr>
          <p:cNvSpPr txBox="1"/>
          <p:nvPr/>
        </p:nvSpPr>
        <p:spPr>
          <a:xfrm>
            <a:off x="6121530" y="3867124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DE02A18-E650-4B9C-8C6D-9E8F002F6CA0}"/>
              </a:ext>
            </a:extLst>
          </p:cNvPr>
          <p:cNvSpPr txBox="1"/>
          <p:nvPr/>
        </p:nvSpPr>
        <p:spPr>
          <a:xfrm>
            <a:off x="6121530" y="5165605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90" name="Group 16">
            <a:extLst>
              <a:ext uri="{FF2B5EF4-FFF2-40B4-BE49-F238E27FC236}">
                <a16:creationId xmlns:a16="http://schemas.microsoft.com/office/drawing/2014/main" id="{7AC9211D-66B0-494D-B941-AF7AD1490ACF}"/>
              </a:ext>
            </a:extLst>
          </p:cNvPr>
          <p:cNvGrpSpPr/>
          <p:nvPr/>
        </p:nvGrpSpPr>
        <p:grpSpPr>
          <a:xfrm>
            <a:off x="2350613" y="3867124"/>
            <a:ext cx="3770918" cy="923330"/>
            <a:chOff x="2551705" y="4283314"/>
            <a:chExt cx="2152229" cy="92333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D090EC1-3C67-4EE1-A5A8-68C3240A9DDF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1D7ABFA-6CEE-48E0-81DA-12CD0D089277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3" name="Group 19">
            <a:extLst>
              <a:ext uri="{FF2B5EF4-FFF2-40B4-BE49-F238E27FC236}">
                <a16:creationId xmlns:a16="http://schemas.microsoft.com/office/drawing/2014/main" id="{FC1E8A18-36BA-4D44-99B2-B331BF1902C1}"/>
              </a:ext>
            </a:extLst>
          </p:cNvPr>
          <p:cNvGrpSpPr/>
          <p:nvPr/>
        </p:nvGrpSpPr>
        <p:grpSpPr>
          <a:xfrm>
            <a:off x="7109543" y="3867124"/>
            <a:ext cx="3770918" cy="923330"/>
            <a:chOff x="2551705" y="4283314"/>
            <a:chExt cx="2152229" cy="923330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9C117528-B31C-4C4D-90AE-F215800DE7CD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EE687AD-8C3F-4EE0-8E00-39C4367AFE03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6" name="Group 22">
            <a:extLst>
              <a:ext uri="{FF2B5EF4-FFF2-40B4-BE49-F238E27FC236}">
                <a16:creationId xmlns:a16="http://schemas.microsoft.com/office/drawing/2014/main" id="{1932F08F-2171-4396-8FEA-679601BE3E03}"/>
              </a:ext>
            </a:extLst>
          </p:cNvPr>
          <p:cNvGrpSpPr/>
          <p:nvPr/>
        </p:nvGrpSpPr>
        <p:grpSpPr>
          <a:xfrm>
            <a:off x="2350613" y="5165605"/>
            <a:ext cx="3770918" cy="923330"/>
            <a:chOff x="2551705" y="4283314"/>
            <a:chExt cx="2152229" cy="923330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09434E1-3239-43AF-B186-F69890F15AB0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5097C89-A8B0-446F-90F8-32F1725C239C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9" name="Group 25">
            <a:extLst>
              <a:ext uri="{FF2B5EF4-FFF2-40B4-BE49-F238E27FC236}">
                <a16:creationId xmlns:a16="http://schemas.microsoft.com/office/drawing/2014/main" id="{2E2F3745-4911-410E-85E3-58BCC82501C2}"/>
              </a:ext>
            </a:extLst>
          </p:cNvPr>
          <p:cNvGrpSpPr/>
          <p:nvPr/>
        </p:nvGrpSpPr>
        <p:grpSpPr>
          <a:xfrm>
            <a:off x="7109543" y="5165605"/>
            <a:ext cx="3770918" cy="923330"/>
            <a:chOff x="2551705" y="4283314"/>
            <a:chExt cx="2152229" cy="923330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0048BA8-3F5B-4A85-BCF6-07823078EAD6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FA14075-2651-41B7-A75A-7ACC1CB7C943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5E0103EB-8EC2-40E0-864C-25D092151E38}"/>
              </a:ext>
            </a:extLst>
          </p:cNvPr>
          <p:cNvGrpSpPr/>
          <p:nvPr/>
        </p:nvGrpSpPr>
        <p:grpSpPr>
          <a:xfrm>
            <a:off x="974977" y="1922983"/>
            <a:ext cx="10269128" cy="1603466"/>
            <a:chOff x="974977" y="1777619"/>
            <a:chExt cx="7676630" cy="1603466"/>
          </a:xfrm>
        </p:grpSpPr>
        <p:sp>
          <p:nvSpPr>
            <p:cNvPr id="103" name="Right Arrow Callout 4">
              <a:extLst>
                <a:ext uri="{FF2B5EF4-FFF2-40B4-BE49-F238E27FC236}">
                  <a16:creationId xmlns:a16="http://schemas.microsoft.com/office/drawing/2014/main" id="{5D86B4DB-6DB9-4D0D-BA10-407BD0775999}"/>
                </a:ext>
              </a:extLst>
            </p:cNvPr>
            <p:cNvSpPr/>
            <p:nvPr/>
          </p:nvSpPr>
          <p:spPr>
            <a:xfrm>
              <a:off x="6384899" y="1777619"/>
              <a:ext cx="2266708" cy="160214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0595"/>
              </a:avLst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4" name="Right Arrow Callout 5">
              <a:extLst>
                <a:ext uri="{FF2B5EF4-FFF2-40B4-BE49-F238E27FC236}">
                  <a16:creationId xmlns:a16="http://schemas.microsoft.com/office/drawing/2014/main" id="{FE5C8BD9-3916-47C6-9DED-EDE8CFBDE94F}"/>
                </a:ext>
              </a:extLst>
            </p:cNvPr>
            <p:cNvSpPr/>
            <p:nvPr/>
          </p:nvSpPr>
          <p:spPr>
            <a:xfrm>
              <a:off x="4581591" y="1778945"/>
              <a:ext cx="2266708" cy="160214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0272"/>
              </a:avLst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5" name="Right Arrow Callout 6">
              <a:extLst>
                <a:ext uri="{FF2B5EF4-FFF2-40B4-BE49-F238E27FC236}">
                  <a16:creationId xmlns:a16="http://schemas.microsoft.com/office/drawing/2014/main" id="{06A3F986-DB88-4375-B44D-6D25179474C0}"/>
                </a:ext>
              </a:extLst>
            </p:cNvPr>
            <p:cNvSpPr/>
            <p:nvPr/>
          </p:nvSpPr>
          <p:spPr>
            <a:xfrm>
              <a:off x="2778284" y="1778944"/>
              <a:ext cx="2266708" cy="160214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1258"/>
              </a:avLst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Right Arrow Callout 7">
              <a:extLst>
                <a:ext uri="{FF2B5EF4-FFF2-40B4-BE49-F238E27FC236}">
                  <a16:creationId xmlns:a16="http://schemas.microsoft.com/office/drawing/2014/main" id="{6C2349C2-9043-42E5-BF78-F6FDA49A21D5}"/>
                </a:ext>
              </a:extLst>
            </p:cNvPr>
            <p:cNvSpPr/>
            <p:nvPr/>
          </p:nvSpPr>
          <p:spPr>
            <a:xfrm>
              <a:off x="974977" y="1778943"/>
              <a:ext cx="2266708" cy="160214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0927"/>
              </a:avLst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7" name="Isosceles Triangle 51">
            <a:extLst>
              <a:ext uri="{FF2B5EF4-FFF2-40B4-BE49-F238E27FC236}">
                <a16:creationId xmlns:a16="http://schemas.microsoft.com/office/drawing/2014/main" id="{E0A0ED73-C7A8-4697-A818-F33E15D8B226}"/>
              </a:ext>
            </a:extLst>
          </p:cNvPr>
          <p:cNvSpPr/>
          <p:nvPr/>
        </p:nvSpPr>
        <p:spPr>
          <a:xfrm>
            <a:off x="4401680" y="2587704"/>
            <a:ext cx="447487" cy="32814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8" name="Rounded Rectangle 27">
            <a:extLst>
              <a:ext uri="{FF2B5EF4-FFF2-40B4-BE49-F238E27FC236}">
                <a16:creationId xmlns:a16="http://schemas.microsoft.com/office/drawing/2014/main" id="{4583DDC9-E1B0-4601-A2B2-CD993103A695}"/>
              </a:ext>
            </a:extLst>
          </p:cNvPr>
          <p:cNvSpPr/>
          <p:nvPr/>
        </p:nvSpPr>
        <p:spPr>
          <a:xfrm>
            <a:off x="1816962" y="2558334"/>
            <a:ext cx="465432" cy="35751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" name="Rounded Rectangle 7">
            <a:extLst>
              <a:ext uri="{FF2B5EF4-FFF2-40B4-BE49-F238E27FC236}">
                <a16:creationId xmlns:a16="http://schemas.microsoft.com/office/drawing/2014/main" id="{DD04F6A4-D674-40CF-B276-2CADF36C5B1B}"/>
              </a:ext>
            </a:extLst>
          </p:cNvPr>
          <p:cNvSpPr/>
          <p:nvPr/>
        </p:nvSpPr>
        <p:spPr>
          <a:xfrm>
            <a:off x="9264789" y="2496599"/>
            <a:ext cx="473198" cy="40836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" name="Round Same Side Corner Rectangle 36">
            <a:extLst>
              <a:ext uri="{FF2B5EF4-FFF2-40B4-BE49-F238E27FC236}">
                <a16:creationId xmlns:a16="http://schemas.microsoft.com/office/drawing/2014/main" id="{34482BA8-3614-4535-8BBB-E22B99B5AB67}"/>
              </a:ext>
            </a:extLst>
          </p:cNvPr>
          <p:cNvSpPr/>
          <p:nvPr/>
        </p:nvSpPr>
        <p:spPr>
          <a:xfrm>
            <a:off x="6844874" y="2524830"/>
            <a:ext cx="480805" cy="38013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11173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2018-05-04T01:33:21Z</dcterms:modified>
</cp:coreProperties>
</file>