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70" name="Rectangle 44">
            <a:extLst>
              <a:ext uri="{FF2B5EF4-FFF2-40B4-BE49-F238E27FC236}">
                <a16:creationId xmlns:a16="http://schemas.microsoft.com/office/drawing/2014/main" id="{1964E7A9-2143-493D-98E6-9992613ED04B}"/>
              </a:ext>
            </a:extLst>
          </p:cNvPr>
          <p:cNvSpPr/>
          <p:nvPr/>
        </p:nvSpPr>
        <p:spPr>
          <a:xfrm>
            <a:off x="9340829" y="3575618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1" name="Rectangle 44">
            <a:extLst>
              <a:ext uri="{FF2B5EF4-FFF2-40B4-BE49-F238E27FC236}">
                <a16:creationId xmlns:a16="http://schemas.microsoft.com/office/drawing/2014/main" id="{BDD2666E-909E-4729-A280-474E64A8E3C7}"/>
              </a:ext>
            </a:extLst>
          </p:cNvPr>
          <p:cNvSpPr/>
          <p:nvPr/>
        </p:nvSpPr>
        <p:spPr>
          <a:xfrm>
            <a:off x="7655821" y="3565271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CE9C3589-FABB-4A06-84CF-A1A4822D7639}"/>
              </a:ext>
            </a:extLst>
          </p:cNvPr>
          <p:cNvSpPr txBox="1"/>
          <p:nvPr/>
        </p:nvSpPr>
        <p:spPr>
          <a:xfrm>
            <a:off x="7995074" y="3783048"/>
            <a:ext cx="797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73" name="Group 34">
            <a:extLst>
              <a:ext uri="{FF2B5EF4-FFF2-40B4-BE49-F238E27FC236}">
                <a16:creationId xmlns:a16="http://schemas.microsoft.com/office/drawing/2014/main" id="{C55FA84C-F0FE-47FD-B6B7-60E3B8E55202}"/>
              </a:ext>
            </a:extLst>
          </p:cNvPr>
          <p:cNvGrpSpPr/>
          <p:nvPr/>
        </p:nvGrpSpPr>
        <p:grpSpPr>
          <a:xfrm>
            <a:off x="9352344" y="4490499"/>
            <a:ext cx="1805491" cy="1613994"/>
            <a:chOff x="6573289" y="1811362"/>
            <a:chExt cx="1805491" cy="1613994"/>
          </a:xfrm>
          <a:solidFill>
            <a:schemeClr val="bg1">
              <a:lumMod val="95000"/>
            </a:schemeClr>
          </a:solidFill>
        </p:grpSpPr>
        <p:sp>
          <p:nvSpPr>
            <p:cNvPr id="374" name="Rounded Rectangle 35">
              <a:extLst>
                <a:ext uri="{FF2B5EF4-FFF2-40B4-BE49-F238E27FC236}">
                  <a16:creationId xmlns:a16="http://schemas.microsoft.com/office/drawing/2014/main" id="{59B83D5E-FE37-406C-9243-18D3C1EC0741}"/>
                </a:ext>
              </a:extLst>
            </p:cNvPr>
            <p:cNvSpPr/>
            <p:nvPr/>
          </p:nvSpPr>
          <p:spPr>
            <a:xfrm>
              <a:off x="6573289" y="1811362"/>
              <a:ext cx="1805491" cy="1613994"/>
            </a:xfrm>
            <a:prstGeom prst="roundRect">
              <a:avLst/>
            </a:prstGeom>
            <a:grpFill/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375" name="Group 36">
              <a:extLst>
                <a:ext uri="{FF2B5EF4-FFF2-40B4-BE49-F238E27FC236}">
                  <a16:creationId xmlns:a16="http://schemas.microsoft.com/office/drawing/2014/main" id="{FFFFD4BD-78ED-4E8C-8914-896C00787F68}"/>
                </a:ext>
              </a:extLst>
            </p:cNvPr>
            <p:cNvGrpSpPr/>
            <p:nvPr/>
          </p:nvGrpSpPr>
          <p:grpSpPr>
            <a:xfrm>
              <a:off x="6664443" y="1879727"/>
              <a:ext cx="1623182" cy="1477265"/>
              <a:chOff x="6210998" y="1433695"/>
              <a:chExt cx="1457346" cy="1477265"/>
            </a:xfrm>
            <a:grpFill/>
          </p:grpSpPr>
          <p:sp>
            <p:nvSpPr>
              <p:cNvPr id="376" name="TextBox 375">
                <a:extLst>
                  <a:ext uri="{FF2B5EF4-FFF2-40B4-BE49-F238E27FC236}">
                    <a16:creationId xmlns:a16="http://schemas.microsoft.com/office/drawing/2014/main" id="{E7165A2E-E391-4D1D-A0CB-090B7ADC33C4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1457346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77" name="TextBox 376">
                <a:extLst>
                  <a:ext uri="{FF2B5EF4-FFF2-40B4-BE49-F238E27FC236}">
                    <a16:creationId xmlns:a16="http://schemas.microsoft.com/office/drawing/2014/main" id="{541F874D-6DB0-4CF7-84D4-26BD975C8559}"/>
                  </a:ext>
                </a:extLst>
              </p:cNvPr>
              <p:cNvSpPr txBox="1"/>
              <p:nvPr/>
            </p:nvSpPr>
            <p:spPr>
              <a:xfrm>
                <a:off x="6210998" y="1710631"/>
                <a:ext cx="1457346" cy="120032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78" name="Group 1">
            <a:extLst>
              <a:ext uri="{FF2B5EF4-FFF2-40B4-BE49-F238E27FC236}">
                <a16:creationId xmlns:a16="http://schemas.microsoft.com/office/drawing/2014/main" id="{CFD9B990-6C1E-480C-A20A-EF5FD42FAC9C}"/>
              </a:ext>
            </a:extLst>
          </p:cNvPr>
          <p:cNvGrpSpPr/>
          <p:nvPr/>
        </p:nvGrpSpPr>
        <p:grpSpPr>
          <a:xfrm>
            <a:off x="927300" y="1811692"/>
            <a:ext cx="1805491" cy="1613994"/>
            <a:chOff x="639470" y="1742998"/>
            <a:chExt cx="1805491" cy="1613994"/>
          </a:xfrm>
          <a:solidFill>
            <a:schemeClr val="bg1">
              <a:lumMod val="95000"/>
            </a:schemeClr>
          </a:solidFill>
        </p:grpSpPr>
        <p:sp>
          <p:nvSpPr>
            <p:cNvPr id="379" name="Rounded Rectangle 2">
              <a:extLst>
                <a:ext uri="{FF2B5EF4-FFF2-40B4-BE49-F238E27FC236}">
                  <a16:creationId xmlns:a16="http://schemas.microsoft.com/office/drawing/2014/main" id="{D57663FA-C2EC-416E-B99D-B87292D83775}"/>
                </a:ext>
              </a:extLst>
            </p:cNvPr>
            <p:cNvSpPr/>
            <p:nvPr/>
          </p:nvSpPr>
          <p:spPr>
            <a:xfrm>
              <a:off x="639470" y="1742998"/>
              <a:ext cx="1805491" cy="1613994"/>
            </a:xfrm>
            <a:prstGeom prst="roundRect">
              <a:avLst/>
            </a:prstGeom>
            <a:grpFill/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380" name="Group 3">
              <a:extLst>
                <a:ext uri="{FF2B5EF4-FFF2-40B4-BE49-F238E27FC236}">
                  <a16:creationId xmlns:a16="http://schemas.microsoft.com/office/drawing/2014/main" id="{14D3C4A8-D120-466F-A5E4-656CABA408DB}"/>
                </a:ext>
              </a:extLst>
            </p:cNvPr>
            <p:cNvGrpSpPr/>
            <p:nvPr/>
          </p:nvGrpSpPr>
          <p:grpSpPr>
            <a:xfrm>
              <a:off x="730624" y="1811363"/>
              <a:ext cx="1623182" cy="1477265"/>
              <a:chOff x="6210998" y="1433695"/>
              <a:chExt cx="1457346" cy="1477265"/>
            </a:xfrm>
            <a:grpFill/>
          </p:grpSpPr>
          <p:sp>
            <p:nvSpPr>
              <p:cNvPr id="381" name="TextBox 380">
                <a:extLst>
                  <a:ext uri="{FF2B5EF4-FFF2-40B4-BE49-F238E27FC236}">
                    <a16:creationId xmlns:a16="http://schemas.microsoft.com/office/drawing/2014/main" id="{D1BFCDD3-5530-4D27-8918-6EDD0DCB0F49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1457346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82" name="TextBox 381">
                <a:extLst>
                  <a:ext uri="{FF2B5EF4-FFF2-40B4-BE49-F238E27FC236}">
                    <a16:creationId xmlns:a16="http://schemas.microsoft.com/office/drawing/2014/main" id="{B11C223D-0C13-4C94-8115-E825C3EC5FAE}"/>
                  </a:ext>
                </a:extLst>
              </p:cNvPr>
              <p:cNvSpPr txBox="1"/>
              <p:nvPr/>
            </p:nvSpPr>
            <p:spPr>
              <a:xfrm>
                <a:off x="6210998" y="1710631"/>
                <a:ext cx="1457346" cy="120032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383" name="Rectangle 44">
            <a:extLst>
              <a:ext uri="{FF2B5EF4-FFF2-40B4-BE49-F238E27FC236}">
                <a16:creationId xmlns:a16="http://schemas.microsoft.com/office/drawing/2014/main" id="{74F674A9-0224-4C2A-8499-64AF34822805}"/>
              </a:ext>
            </a:extLst>
          </p:cNvPr>
          <p:cNvSpPr/>
          <p:nvPr/>
        </p:nvSpPr>
        <p:spPr>
          <a:xfrm>
            <a:off x="5970812" y="3568720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4" name="Rectangle 44">
            <a:extLst>
              <a:ext uri="{FF2B5EF4-FFF2-40B4-BE49-F238E27FC236}">
                <a16:creationId xmlns:a16="http://schemas.microsoft.com/office/drawing/2014/main" id="{4B6A6A7C-2646-4EFE-AD92-61D2446ABA16}"/>
              </a:ext>
            </a:extLst>
          </p:cNvPr>
          <p:cNvSpPr/>
          <p:nvPr/>
        </p:nvSpPr>
        <p:spPr>
          <a:xfrm>
            <a:off x="4285803" y="3572169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5" name="Rectangle 44">
            <a:extLst>
              <a:ext uri="{FF2B5EF4-FFF2-40B4-BE49-F238E27FC236}">
                <a16:creationId xmlns:a16="http://schemas.microsoft.com/office/drawing/2014/main" id="{9F7ACB6D-6D7E-4DC3-B79A-8ADBA55CE9C0}"/>
              </a:ext>
            </a:extLst>
          </p:cNvPr>
          <p:cNvSpPr/>
          <p:nvPr/>
        </p:nvSpPr>
        <p:spPr>
          <a:xfrm>
            <a:off x="2600794" y="3575618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6" name="Rectangle 44">
            <a:extLst>
              <a:ext uri="{FF2B5EF4-FFF2-40B4-BE49-F238E27FC236}">
                <a16:creationId xmlns:a16="http://schemas.microsoft.com/office/drawing/2014/main" id="{12DBCA18-0611-44C6-A6D4-F417859D9B45}"/>
              </a:ext>
            </a:extLst>
          </p:cNvPr>
          <p:cNvSpPr/>
          <p:nvPr/>
        </p:nvSpPr>
        <p:spPr>
          <a:xfrm>
            <a:off x="915785" y="3579067"/>
            <a:ext cx="1948164" cy="750198"/>
          </a:xfrm>
          <a:custGeom>
            <a:avLst/>
            <a:gdLst/>
            <a:ahLst/>
            <a:cxnLst/>
            <a:rect l="l" t="t" r="r" b="b"/>
            <a:pathLst>
              <a:path w="1856605" h="770880">
                <a:moveTo>
                  <a:pt x="0" y="0"/>
                </a:moveTo>
                <a:lnTo>
                  <a:pt x="1393607" y="0"/>
                </a:lnTo>
                <a:lnTo>
                  <a:pt x="1393607" y="120149"/>
                </a:lnTo>
                <a:lnTo>
                  <a:pt x="1544030" y="120149"/>
                </a:lnTo>
                <a:lnTo>
                  <a:pt x="1544030" y="240"/>
                </a:lnTo>
                <a:lnTo>
                  <a:pt x="1856605" y="385440"/>
                </a:lnTo>
                <a:lnTo>
                  <a:pt x="1544030" y="770640"/>
                </a:lnTo>
                <a:lnTo>
                  <a:pt x="1544030" y="650731"/>
                </a:lnTo>
                <a:lnTo>
                  <a:pt x="1393607" y="650731"/>
                </a:lnTo>
                <a:lnTo>
                  <a:pt x="1393607" y="770880"/>
                </a:lnTo>
                <a:lnTo>
                  <a:pt x="0" y="770880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7" name="직사각형 113">
            <a:extLst>
              <a:ext uri="{FF2B5EF4-FFF2-40B4-BE49-F238E27FC236}">
                <a16:creationId xmlns:a16="http://schemas.microsoft.com/office/drawing/2014/main" id="{31511553-7225-4FAE-BE0B-E24BDB949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575" y="3783048"/>
            <a:ext cx="7854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2014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9D2B27EE-E1DC-49A1-8FF3-9415DC9022DF}"/>
              </a:ext>
            </a:extLst>
          </p:cNvPr>
          <p:cNvSpPr txBox="1"/>
          <p:nvPr/>
        </p:nvSpPr>
        <p:spPr>
          <a:xfrm>
            <a:off x="2891135" y="3783048"/>
            <a:ext cx="797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9" name="TextBox 388">
            <a:extLst>
              <a:ext uri="{FF2B5EF4-FFF2-40B4-BE49-F238E27FC236}">
                <a16:creationId xmlns:a16="http://schemas.microsoft.com/office/drawing/2014/main" id="{AA19AE64-B7F1-4FC8-B8EE-DE1A5EC144D6}"/>
              </a:ext>
            </a:extLst>
          </p:cNvPr>
          <p:cNvSpPr txBox="1"/>
          <p:nvPr/>
        </p:nvSpPr>
        <p:spPr>
          <a:xfrm>
            <a:off x="4592448" y="3783048"/>
            <a:ext cx="797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0" name="TextBox 389">
            <a:extLst>
              <a:ext uri="{FF2B5EF4-FFF2-40B4-BE49-F238E27FC236}">
                <a16:creationId xmlns:a16="http://schemas.microsoft.com/office/drawing/2014/main" id="{2D4F939A-7A16-46E8-89A9-7D77452A9302}"/>
              </a:ext>
            </a:extLst>
          </p:cNvPr>
          <p:cNvSpPr txBox="1"/>
          <p:nvPr/>
        </p:nvSpPr>
        <p:spPr>
          <a:xfrm>
            <a:off x="6293761" y="3783048"/>
            <a:ext cx="797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ADFFAD94-16B0-4004-B64C-46CE8197FF02}"/>
              </a:ext>
            </a:extLst>
          </p:cNvPr>
          <p:cNvSpPr txBox="1"/>
          <p:nvPr/>
        </p:nvSpPr>
        <p:spPr>
          <a:xfrm>
            <a:off x="9696388" y="3783048"/>
            <a:ext cx="797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92" name="Group 19">
            <a:extLst>
              <a:ext uri="{FF2B5EF4-FFF2-40B4-BE49-F238E27FC236}">
                <a16:creationId xmlns:a16="http://schemas.microsoft.com/office/drawing/2014/main" id="{EB321209-74F8-46F1-9036-37F3E3CDDD3D}"/>
              </a:ext>
            </a:extLst>
          </p:cNvPr>
          <p:cNvGrpSpPr/>
          <p:nvPr/>
        </p:nvGrpSpPr>
        <p:grpSpPr>
          <a:xfrm>
            <a:off x="4297318" y="1811692"/>
            <a:ext cx="1805491" cy="1613994"/>
            <a:chOff x="3505984" y="1744824"/>
            <a:chExt cx="1805491" cy="1613994"/>
          </a:xfrm>
          <a:solidFill>
            <a:schemeClr val="bg1">
              <a:lumMod val="95000"/>
            </a:schemeClr>
          </a:solidFill>
        </p:grpSpPr>
        <p:sp>
          <p:nvSpPr>
            <p:cNvPr id="393" name="Rounded Rectangle 20">
              <a:extLst>
                <a:ext uri="{FF2B5EF4-FFF2-40B4-BE49-F238E27FC236}">
                  <a16:creationId xmlns:a16="http://schemas.microsoft.com/office/drawing/2014/main" id="{FF8D1920-5E5F-4BB1-A5C1-30B752BD9F5E}"/>
                </a:ext>
              </a:extLst>
            </p:cNvPr>
            <p:cNvSpPr/>
            <p:nvPr/>
          </p:nvSpPr>
          <p:spPr>
            <a:xfrm>
              <a:off x="3505984" y="1744824"/>
              <a:ext cx="1805491" cy="1613994"/>
            </a:xfrm>
            <a:prstGeom prst="roundRect">
              <a:avLst/>
            </a:prstGeom>
            <a:grpFill/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394" name="Group 21">
              <a:extLst>
                <a:ext uri="{FF2B5EF4-FFF2-40B4-BE49-F238E27FC236}">
                  <a16:creationId xmlns:a16="http://schemas.microsoft.com/office/drawing/2014/main" id="{7A315D83-3DE4-4C4D-B98E-38DC9A2508BF}"/>
                </a:ext>
              </a:extLst>
            </p:cNvPr>
            <p:cNvGrpSpPr/>
            <p:nvPr/>
          </p:nvGrpSpPr>
          <p:grpSpPr>
            <a:xfrm>
              <a:off x="3597138" y="1813189"/>
              <a:ext cx="1623182" cy="1477265"/>
              <a:chOff x="6210998" y="1433695"/>
              <a:chExt cx="1457346" cy="1477265"/>
            </a:xfrm>
            <a:grpFill/>
          </p:grpSpPr>
          <p:sp>
            <p:nvSpPr>
              <p:cNvPr id="395" name="TextBox 394">
                <a:extLst>
                  <a:ext uri="{FF2B5EF4-FFF2-40B4-BE49-F238E27FC236}">
                    <a16:creationId xmlns:a16="http://schemas.microsoft.com/office/drawing/2014/main" id="{21284A97-95A8-44BB-9007-64DDDA416C9F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1457346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96" name="TextBox 395">
                <a:extLst>
                  <a:ext uri="{FF2B5EF4-FFF2-40B4-BE49-F238E27FC236}">
                    <a16:creationId xmlns:a16="http://schemas.microsoft.com/office/drawing/2014/main" id="{89098842-691A-4BCE-ABB4-23C6B5903350}"/>
                  </a:ext>
                </a:extLst>
              </p:cNvPr>
              <p:cNvSpPr txBox="1"/>
              <p:nvPr/>
            </p:nvSpPr>
            <p:spPr>
              <a:xfrm>
                <a:off x="6210998" y="1710631"/>
                <a:ext cx="1457346" cy="120032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397" name="Group 24">
            <a:extLst>
              <a:ext uri="{FF2B5EF4-FFF2-40B4-BE49-F238E27FC236}">
                <a16:creationId xmlns:a16="http://schemas.microsoft.com/office/drawing/2014/main" id="{571D15F7-274C-444C-A89D-7A81643024DA}"/>
              </a:ext>
            </a:extLst>
          </p:cNvPr>
          <p:cNvGrpSpPr/>
          <p:nvPr/>
        </p:nvGrpSpPr>
        <p:grpSpPr>
          <a:xfrm>
            <a:off x="7667336" y="1811692"/>
            <a:ext cx="1805491" cy="1613994"/>
            <a:chOff x="6573289" y="1811362"/>
            <a:chExt cx="1805491" cy="1613994"/>
          </a:xfrm>
          <a:solidFill>
            <a:schemeClr val="bg1">
              <a:lumMod val="95000"/>
            </a:schemeClr>
          </a:solidFill>
        </p:grpSpPr>
        <p:sp>
          <p:nvSpPr>
            <p:cNvPr id="398" name="Rounded Rectangle 25">
              <a:extLst>
                <a:ext uri="{FF2B5EF4-FFF2-40B4-BE49-F238E27FC236}">
                  <a16:creationId xmlns:a16="http://schemas.microsoft.com/office/drawing/2014/main" id="{87B67A63-9EC1-492C-98BE-5605027DD699}"/>
                </a:ext>
              </a:extLst>
            </p:cNvPr>
            <p:cNvSpPr/>
            <p:nvPr/>
          </p:nvSpPr>
          <p:spPr>
            <a:xfrm>
              <a:off x="6573289" y="1811362"/>
              <a:ext cx="1805491" cy="1613994"/>
            </a:xfrm>
            <a:prstGeom prst="roundRect">
              <a:avLst/>
            </a:prstGeom>
            <a:grpFill/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399" name="Group 26">
              <a:extLst>
                <a:ext uri="{FF2B5EF4-FFF2-40B4-BE49-F238E27FC236}">
                  <a16:creationId xmlns:a16="http://schemas.microsoft.com/office/drawing/2014/main" id="{24BFB3A3-22C1-4321-AD92-647F58EB1949}"/>
                </a:ext>
              </a:extLst>
            </p:cNvPr>
            <p:cNvGrpSpPr/>
            <p:nvPr/>
          </p:nvGrpSpPr>
          <p:grpSpPr>
            <a:xfrm>
              <a:off x="6664443" y="1879727"/>
              <a:ext cx="1623182" cy="1477265"/>
              <a:chOff x="6210998" y="1433695"/>
              <a:chExt cx="1457346" cy="1477265"/>
            </a:xfrm>
            <a:grpFill/>
          </p:grpSpPr>
          <p:sp>
            <p:nvSpPr>
              <p:cNvPr id="400" name="TextBox 399">
                <a:extLst>
                  <a:ext uri="{FF2B5EF4-FFF2-40B4-BE49-F238E27FC236}">
                    <a16:creationId xmlns:a16="http://schemas.microsoft.com/office/drawing/2014/main" id="{E66306B0-F80B-49C5-98A0-99A5272E4C07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1457346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1" name="TextBox 400">
                <a:extLst>
                  <a:ext uri="{FF2B5EF4-FFF2-40B4-BE49-F238E27FC236}">
                    <a16:creationId xmlns:a16="http://schemas.microsoft.com/office/drawing/2014/main" id="{20DB1938-D535-47A6-9595-AD4FA38AC59E}"/>
                  </a:ext>
                </a:extLst>
              </p:cNvPr>
              <p:cNvSpPr txBox="1"/>
              <p:nvPr/>
            </p:nvSpPr>
            <p:spPr>
              <a:xfrm>
                <a:off x="6210998" y="1710631"/>
                <a:ext cx="1457346" cy="120032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402" name="Group 29">
            <a:extLst>
              <a:ext uri="{FF2B5EF4-FFF2-40B4-BE49-F238E27FC236}">
                <a16:creationId xmlns:a16="http://schemas.microsoft.com/office/drawing/2014/main" id="{0BA56586-3479-47A3-B970-7A7EE0C8926C}"/>
              </a:ext>
            </a:extLst>
          </p:cNvPr>
          <p:cNvGrpSpPr/>
          <p:nvPr/>
        </p:nvGrpSpPr>
        <p:grpSpPr>
          <a:xfrm>
            <a:off x="2612309" y="4483601"/>
            <a:ext cx="1805491" cy="1613994"/>
            <a:chOff x="3505984" y="1744824"/>
            <a:chExt cx="1805491" cy="1613994"/>
          </a:xfrm>
          <a:solidFill>
            <a:schemeClr val="bg1">
              <a:lumMod val="95000"/>
            </a:schemeClr>
          </a:solidFill>
        </p:grpSpPr>
        <p:sp>
          <p:nvSpPr>
            <p:cNvPr id="403" name="Rounded Rectangle 30">
              <a:extLst>
                <a:ext uri="{FF2B5EF4-FFF2-40B4-BE49-F238E27FC236}">
                  <a16:creationId xmlns:a16="http://schemas.microsoft.com/office/drawing/2014/main" id="{79D01FAC-01BB-44C0-B5E7-B5B571879DEF}"/>
                </a:ext>
              </a:extLst>
            </p:cNvPr>
            <p:cNvSpPr/>
            <p:nvPr/>
          </p:nvSpPr>
          <p:spPr>
            <a:xfrm>
              <a:off x="3505984" y="1744824"/>
              <a:ext cx="1805491" cy="1613994"/>
            </a:xfrm>
            <a:prstGeom prst="roundRect">
              <a:avLst/>
            </a:prstGeom>
            <a:grpFill/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404" name="Group 31">
              <a:extLst>
                <a:ext uri="{FF2B5EF4-FFF2-40B4-BE49-F238E27FC236}">
                  <a16:creationId xmlns:a16="http://schemas.microsoft.com/office/drawing/2014/main" id="{9C7AC48F-CAB8-472B-AFC3-A6C87766BB34}"/>
                </a:ext>
              </a:extLst>
            </p:cNvPr>
            <p:cNvGrpSpPr/>
            <p:nvPr/>
          </p:nvGrpSpPr>
          <p:grpSpPr>
            <a:xfrm>
              <a:off x="3597138" y="1813189"/>
              <a:ext cx="1623182" cy="1477265"/>
              <a:chOff x="6210998" y="1433695"/>
              <a:chExt cx="1457346" cy="1477265"/>
            </a:xfrm>
            <a:grpFill/>
          </p:grpSpPr>
          <p:sp>
            <p:nvSpPr>
              <p:cNvPr id="405" name="TextBox 404">
                <a:extLst>
                  <a:ext uri="{FF2B5EF4-FFF2-40B4-BE49-F238E27FC236}">
                    <a16:creationId xmlns:a16="http://schemas.microsoft.com/office/drawing/2014/main" id="{DD3D3797-AFEB-4F94-8F10-D8949D196FB8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1457346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06" name="TextBox 405">
                <a:extLst>
                  <a:ext uri="{FF2B5EF4-FFF2-40B4-BE49-F238E27FC236}">
                    <a16:creationId xmlns:a16="http://schemas.microsoft.com/office/drawing/2014/main" id="{7313F8CB-40B5-457A-8A1F-A16BA3BED2F9}"/>
                  </a:ext>
                </a:extLst>
              </p:cNvPr>
              <p:cNvSpPr txBox="1"/>
              <p:nvPr/>
            </p:nvSpPr>
            <p:spPr>
              <a:xfrm>
                <a:off x="6210998" y="1710631"/>
                <a:ext cx="1457346" cy="120032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407" name="Group 34">
            <a:extLst>
              <a:ext uri="{FF2B5EF4-FFF2-40B4-BE49-F238E27FC236}">
                <a16:creationId xmlns:a16="http://schemas.microsoft.com/office/drawing/2014/main" id="{EC0A662A-CC84-4CB0-94AE-5C272DFA913F}"/>
              </a:ext>
            </a:extLst>
          </p:cNvPr>
          <p:cNvGrpSpPr/>
          <p:nvPr/>
        </p:nvGrpSpPr>
        <p:grpSpPr>
          <a:xfrm>
            <a:off x="5982327" y="4483601"/>
            <a:ext cx="1805491" cy="1613994"/>
            <a:chOff x="6573289" y="1811362"/>
            <a:chExt cx="1805491" cy="1613994"/>
          </a:xfrm>
          <a:solidFill>
            <a:schemeClr val="bg1">
              <a:lumMod val="95000"/>
            </a:schemeClr>
          </a:solidFill>
        </p:grpSpPr>
        <p:sp>
          <p:nvSpPr>
            <p:cNvPr id="408" name="Rounded Rectangle 35">
              <a:extLst>
                <a:ext uri="{FF2B5EF4-FFF2-40B4-BE49-F238E27FC236}">
                  <a16:creationId xmlns:a16="http://schemas.microsoft.com/office/drawing/2014/main" id="{52AF3780-D229-44E3-96DF-27E2207C83B6}"/>
                </a:ext>
              </a:extLst>
            </p:cNvPr>
            <p:cNvSpPr/>
            <p:nvPr/>
          </p:nvSpPr>
          <p:spPr>
            <a:xfrm>
              <a:off x="6573289" y="1811362"/>
              <a:ext cx="1805491" cy="1613994"/>
            </a:xfrm>
            <a:prstGeom prst="roundRect">
              <a:avLst/>
            </a:prstGeom>
            <a:grpFill/>
            <a:ln w="12700">
              <a:gradFill>
                <a:gsLst>
                  <a:gs pos="0">
                    <a:schemeClr val="bg1"/>
                  </a:gs>
                  <a:gs pos="100000">
                    <a:schemeClr val="bg1">
                      <a:alpha val="19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409" name="Group 36">
              <a:extLst>
                <a:ext uri="{FF2B5EF4-FFF2-40B4-BE49-F238E27FC236}">
                  <a16:creationId xmlns:a16="http://schemas.microsoft.com/office/drawing/2014/main" id="{785BA0CE-2EAE-4036-AD5F-2889252BE318}"/>
                </a:ext>
              </a:extLst>
            </p:cNvPr>
            <p:cNvGrpSpPr/>
            <p:nvPr/>
          </p:nvGrpSpPr>
          <p:grpSpPr>
            <a:xfrm>
              <a:off x="6664443" y="1879727"/>
              <a:ext cx="1623182" cy="1477265"/>
              <a:chOff x="6210998" y="1433695"/>
              <a:chExt cx="1457346" cy="1477265"/>
            </a:xfrm>
            <a:grpFill/>
          </p:grpSpPr>
          <p:sp>
            <p:nvSpPr>
              <p:cNvPr id="410" name="TextBox 409">
                <a:extLst>
                  <a:ext uri="{FF2B5EF4-FFF2-40B4-BE49-F238E27FC236}">
                    <a16:creationId xmlns:a16="http://schemas.microsoft.com/office/drawing/2014/main" id="{5A409E81-1A9D-4DC7-8225-44EB4290EAF3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1457346" cy="27699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11" name="TextBox 410">
                <a:extLst>
                  <a:ext uri="{FF2B5EF4-FFF2-40B4-BE49-F238E27FC236}">
                    <a16:creationId xmlns:a16="http://schemas.microsoft.com/office/drawing/2014/main" id="{39E913A0-D86A-47A7-AEAD-C7F1638EE768}"/>
                  </a:ext>
                </a:extLst>
              </p:cNvPr>
              <p:cNvSpPr txBox="1"/>
              <p:nvPr/>
            </p:nvSpPr>
            <p:spPr>
              <a:xfrm>
                <a:off x="6210998" y="1710631"/>
                <a:ext cx="1457346" cy="120032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140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2018-05-21T02:26:27Z</dcterms:modified>
</cp:coreProperties>
</file>