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B0D74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47EA-4BB2-AC0D-16465E8407D5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3-47EA-4BB2-AC0D-16465E8407D5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5-47EA-4BB2-AC0D-16465E8407D5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7-47EA-4BB2-AC0D-16465E8407D5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40</c:v>
                </c:pt>
                <c:pt idx="1">
                  <c:v>80</c:v>
                </c:pt>
                <c:pt idx="2">
                  <c:v>60</c:v>
                </c:pt>
                <c:pt idx="3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7EA-4BB2-AC0D-16465E8407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5"/>
        <c:overlap val="100"/>
        <c:axId val="248449280"/>
        <c:axId val="248467456"/>
      </c:barChart>
      <c:catAx>
        <c:axId val="248449280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248467456"/>
        <c:crosses val="autoZero"/>
        <c:auto val="1"/>
        <c:lblAlgn val="ctr"/>
        <c:lblOffset val="100"/>
        <c:noMultiLvlLbl val="0"/>
      </c:catAx>
      <c:valAx>
        <c:axId val="248467456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248449280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40" name="Rounded Rectangle 2">
            <a:extLst>
              <a:ext uri="{FF2B5EF4-FFF2-40B4-BE49-F238E27FC236}">
                <a16:creationId xmlns:a16="http://schemas.microsoft.com/office/drawing/2014/main" id="{231EFB1A-EAB6-40FD-B850-C294B0477627}"/>
              </a:ext>
            </a:extLst>
          </p:cNvPr>
          <p:cNvSpPr/>
          <p:nvPr/>
        </p:nvSpPr>
        <p:spPr>
          <a:xfrm rot="10800000">
            <a:off x="2462074" y="1871533"/>
            <a:ext cx="720000" cy="4212000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41" name="Rounded Rectangle 3">
            <a:extLst>
              <a:ext uri="{FF2B5EF4-FFF2-40B4-BE49-F238E27FC236}">
                <a16:creationId xmlns:a16="http://schemas.microsoft.com/office/drawing/2014/main" id="{86636FBB-52AC-4CAD-8978-67F7C9F19B82}"/>
              </a:ext>
            </a:extLst>
          </p:cNvPr>
          <p:cNvSpPr/>
          <p:nvPr/>
        </p:nvSpPr>
        <p:spPr>
          <a:xfrm rot="10800000">
            <a:off x="2555716" y="4884404"/>
            <a:ext cx="532800" cy="1080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42" name="Rounded Rectangle 5">
            <a:extLst>
              <a:ext uri="{FF2B5EF4-FFF2-40B4-BE49-F238E27FC236}">
                <a16:creationId xmlns:a16="http://schemas.microsoft.com/office/drawing/2014/main" id="{6413E186-053B-4AA7-A03B-EFA004C14E9A}"/>
              </a:ext>
            </a:extLst>
          </p:cNvPr>
          <p:cNvSpPr/>
          <p:nvPr/>
        </p:nvSpPr>
        <p:spPr>
          <a:xfrm rot="10800000">
            <a:off x="3827156" y="1871533"/>
            <a:ext cx="720000" cy="4212000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43" name="Rounded Rectangle 6">
            <a:extLst>
              <a:ext uri="{FF2B5EF4-FFF2-40B4-BE49-F238E27FC236}">
                <a16:creationId xmlns:a16="http://schemas.microsoft.com/office/drawing/2014/main" id="{6FFA99B1-20E5-4938-859A-739659D1C307}"/>
              </a:ext>
            </a:extLst>
          </p:cNvPr>
          <p:cNvSpPr/>
          <p:nvPr/>
        </p:nvSpPr>
        <p:spPr>
          <a:xfrm rot="10800000">
            <a:off x="3920756" y="4884405"/>
            <a:ext cx="536400" cy="10800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44" name="Rounded Rectangle 8">
            <a:extLst>
              <a:ext uri="{FF2B5EF4-FFF2-40B4-BE49-F238E27FC236}">
                <a16:creationId xmlns:a16="http://schemas.microsoft.com/office/drawing/2014/main" id="{6A7FB834-4281-4640-BA3E-1A4F3E2238E8}"/>
              </a:ext>
            </a:extLst>
          </p:cNvPr>
          <p:cNvSpPr/>
          <p:nvPr/>
        </p:nvSpPr>
        <p:spPr>
          <a:xfrm rot="10800000">
            <a:off x="1093434" y="1871533"/>
            <a:ext cx="720000" cy="4212000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45" name="Rounded Rectangle 9">
            <a:extLst>
              <a:ext uri="{FF2B5EF4-FFF2-40B4-BE49-F238E27FC236}">
                <a16:creationId xmlns:a16="http://schemas.microsoft.com/office/drawing/2014/main" id="{DE746268-4B06-4E4A-9880-A6307438A0C0}"/>
              </a:ext>
            </a:extLst>
          </p:cNvPr>
          <p:cNvSpPr/>
          <p:nvPr/>
        </p:nvSpPr>
        <p:spPr>
          <a:xfrm rot="10800000">
            <a:off x="1183434" y="4884405"/>
            <a:ext cx="540000" cy="10800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46" name="Rounded Rectangle 11">
            <a:extLst>
              <a:ext uri="{FF2B5EF4-FFF2-40B4-BE49-F238E27FC236}">
                <a16:creationId xmlns:a16="http://schemas.microsoft.com/office/drawing/2014/main" id="{B3167AEE-7E2E-47C1-8F30-2DBE50A2FCED}"/>
              </a:ext>
            </a:extLst>
          </p:cNvPr>
          <p:cNvSpPr/>
          <p:nvPr/>
        </p:nvSpPr>
        <p:spPr>
          <a:xfrm rot="10800000">
            <a:off x="5199354" y="1871533"/>
            <a:ext cx="720000" cy="4212000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47" name="Rounded Rectangle 12">
            <a:extLst>
              <a:ext uri="{FF2B5EF4-FFF2-40B4-BE49-F238E27FC236}">
                <a16:creationId xmlns:a16="http://schemas.microsoft.com/office/drawing/2014/main" id="{989960D4-55A6-40BF-83C6-7C338BDDB9E3}"/>
              </a:ext>
            </a:extLst>
          </p:cNvPr>
          <p:cNvSpPr/>
          <p:nvPr/>
        </p:nvSpPr>
        <p:spPr>
          <a:xfrm rot="10800000">
            <a:off x="5285796" y="4884406"/>
            <a:ext cx="540000" cy="1080000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448" name="Group 21">
            <a:extLst>
              <a:ext uri="{FF2B5EF4-FFF2-40B4-BE49-F238E27FC236}">
                <a16:creationId xmlns:a16="http://schemas.microsoft.com/office/drawing/2014/main" id="{F9105F68-ADE7-416E-AA83-FE04C617AE5A}"/>
              </a:ext>
            </a:extLst>
          </p:cNvPr>
          <p:cNvGrpSpPr/>
          <p:nvPr/>
        </p:nvGrpSpPr>
        <p:grpSpPr>
          <a:xfrm>
            <a:off x="6665824" y="3004743"/>
            <a:ext cx="4611776" cy="719450"/>
            <a:chOff x="395534" y="3737445"/>
            <a:chExt cx="3972999" cy="719450"/>
          </a:xfrm>
        </p:grpSpPr>
        <p:sp>
          <p:nvSpPr>
            <p:cNvPr id="449" name="TextBox 448">
              <a:extLst>
                <a:ext uri="{FF2B5EF4-FFF2-40B4-BE49-F238E27FC236}">
                  <a16:creationId xmlns:a16="http://schemas.microsoft.com/office/drawing/2014/main" id="{9DB3AB47-4C13-47D5-97A8-B8B6206BE4D6}"/>
                </a:ext>
              </a:extLst>
            </p:cNvPr>
            <p:cNvSpPr txBox="1"/>
            <p:nvPr/>
          </p:nvSpPr>
          <p:spPr>
            <a:xfrm>
              <a:off x="395534" y="3737445"/>
              <a:ext cx="397299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50" name="TextBox 449">
              <a:extLst>
                <a:ext uri="{FF2B5EF4-FFF2-40B4-BE49-F238E27FC236}">
                  <a16:creationId xmlns:a16="http://schemas.microsoft.com/office/drawing/2014/main" id="{FCBB0268-8D0A-49F3-895A-C1444DA663BC}"/>
                </a:ext>
              </a:extLst>
            </p:cNvPr>
            <p:cNvSpPr txBox="1"/>
            <p:nvPr/>
          </p:nvSpPr>
          <p:spPr>
            <a:xfrm>
              <a:off x="395536" y="3995230"/>
              <a:ext cx="397299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451" name="Group 24">
            <a:extLst>
              <a:ext uri="{FF2B5EF4-FFF2-40B4-BE49-F238E27FC236}">
                <a16:creationId xmlns:a16="http://schemas.microsoft.com/office/drawing/2014/main" id="{E92B907C-B5BD-4B9E-87BD-D6C402F934B7}"/>
              </a:ext>
            </a:extLst>
          </p:cNvPr>
          <p:cNvGrpSpPr/>
          <p:nvPr/>
        </p:nvGrpSpPr>
        <p:grpSpPr>
          <a:xfrm>
            <a:off x="6665824" y="3804166"/>
            <a:ext cx="4611776" cy="719450"/>
            <a:chOff x="395534" y="3737445"/>
            <a:chExt cx="3972999" cy="719450"/>
          </a:xfrm>
        </p:grpSpPr>
        <p:sp>
          <p:nvSpPr>
            <p:cNvPr id="452" name="TextBox 451">
              <a:extLst>
                <a:ext uri="{FF2B5EF4-FFF2-40B4-BE49-F238E27FC236}">
                  <a16:creationId xmlns:a16="http://schemas.microsoft.com/office/drawing/2014/main" id="{A67D12E4-18EE-46AE-A283-669EC6887494}"/>
                </a:ext>
              </a:extLst>
            </p:cNvPr>
            <p:cNvSpPr txBox="1"/>
            <p:nvPr/>
          </p:nvSpPr>
          <p:spPr>
            <a:xfrm>
              <a:off x="395534" y="3737445"/>
              <a:ext cx="397299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53" name="TextBox 452">
              <a:extLst>
                <a:ext uri="{FF2B5EF4-FFF2-40B4-BE49-F238E27FC236}">
                  <a16:creationId xmlns:a16="http://schemas.microsoft.com/office/drawing/2014/main" id="{E42561AC-37F9-4504-9CF0-FF10E66E7D47}"/>
                </a:ext>
              </a:extLst>
            </p:cNvPr>
            <p:cNvSpPr txBox="1"/>
            <p:nvPr/>
          </p:nvSpPr>
          <p:spPr>
            <a:xfrm>
              <a:off x="395536" y="3995230"/>
              <a:ext cx="397299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grpSp>
        <p:nvGrpSpPr>
          <p:cNvPr id="454" name="Group 27">
            <a:extLst>
              <a:ext uri="{FF2B5EF4-FFF2-40B4-BE49-F238E27FC236}">
                <a16:creationId xmlns:a16="http://schemas.microsoft.com/office/drawing/2014/main" id="{9DC9BA1C-0189-4119-88A4-8A449536242B}"/>
              </a:ext>
            </a:extLst>
          </p:cNvPr>
          <p:cNvGrpSpPr/>
          <p:nvPr/>
        </p:nvGrpSpPr>
        <p:grpSpPr>
          <a:xfrm>
            <a:off x="6665824" y="4603589"/>
            <a:ext cx="4611776" cy="719450"/>
            <a:chOff x="395534" y="3737445"/>
            <a:chExt cx="3972999" cy="719450"/>
          </a:xfrm>
        </p:grpSpPr>
        <p:sp>
          <p:nvSpPr>
            <p:cNvPr id="455" name="TextBox 454">
              <a:extLst>
                <a:ext uri="{FF2B5EF4-FFF2-40B4-BE49-F238E27FC236}">
                  <a16:creationId xmlns:a16="http://schemas.microsoft.com/office/drawing/2014/main" id="{C508D171-DA0C-4859-BFF4-B40397838CE4}"/>
                </a:ext>
              </a:extLst>
            </p:cNvPr>
            <p:cNvSpPr txBox="1"/>
            <p:nvPr/>
          </p:nvSpPr>
          <p:spPr>
            <a:xfrm>
              <a:off x="395534" y="3737445"/>
              <a:ext cx="397299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56" name="TextBox 455">
              <a:extLst>
                <a:ext uri="{FF2B5EF4-FFF2-40B4-BE49-F238E27FC236}">
                  <a16:creationId xmlns:a16="http://schemas.microsoft.com/office/drawing/2014/main" id="{A2F1D262-9EC4-42D5-8AFA-F70404A701E8}"/>
                </a:ext>
              </a:extLst>
            </p:cNvPr>
            <p:cNvSpPr txBox="1"/>
            <p:nvPr/>
          </p:nvSpPr>
          <p:spPr>
            <a:xfrm>
              <a:off x="395536" y="3995230"/>
              <a:ext cx="397299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grpSp>
        <p:nvGrpSpPr>
          <p:cNvPr id="457" name="Group 30">
            <a:extLst>
              <a:ext uri="{FF2B5EF4-FFF2-40B4-BE49-F238E27FC236}">
                <a16:creationId xmlns:a16="http://schemas.microsoft.com/office/drawing/2014/main" id="{4618933C-DF13-49A2-88C1-23D565A1BD4E}"/>
              </a:ext>
            </a:extLst>
          </p:cNvPr>
          <p:cNvGrpSpPr/>
          <p:nvPr/>
        </p:nvGrpSpPr>
        <p:grpSpPr>
          <a:xfrm>
            <a:off x="6665824" y="5403013"/>
            <a:ext cx="4611776" cy="719450"/>
            <a:chOff x="395534" y="3737445"/>
            <a:chExt cx="3972999" cy="719450"/>
          </a:xfrm>
        </p:grpSpPr>
        <p:sp>
          <p:nvSpPr>
            <p:cNvPr id="458" name="TextBox 457">
              <a:extLst>
                <a:ext uri="{FF2B5EF4-FFF2-40B4-BE49-F238E27FC236}">
                  <a16:creationId xmlns:a16="http://schemas.microsoft.com/office/drawing/2014/main" id="{82B35151-6707-406E-B274-FEB7BEBBDE7C}"/>
                </a:ext>
              </a:extLst>
            </p:cNvPr>
            <p:cNvSpPr txBox="1"/>
            <p:nvPr/>
          </p:nvSpPr>
          <p:spPr>
            <a:xfrm>
              <a:off x="395534" y="3737445"/>
              <a:ext cx="397299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59" name="TextBox 458">
              <a:extLst>
                <a:ext uri="{FF2B5EF4-FFF2-40B4-BE49-F238E27FC236}">
                  <a16:creationId xmlns:a16="http://schemas.microsoft.com/office/drawing/2014/main" id="{FE6DB5FA-F723-45C0-8C35-03DC75E06796}"/>
                </a:ext>
              </a:extLst>
            </p:cNvPr>
            <p:cNvSpPr txBox="1"/>
            <p:nvPr/>
          </p:nvSpPr>
          <p:spPr>
            <a:xfrm>
              <a:off x="395536" y="3995230"/>
              <a:ext cx="397299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grpSp>
        <p:nvGrpSpPr>
          <p:cNvPr id="460" name="Group 33">
            <a:extLst>
              <a:ext uri="{FF2B5EF4-FFF2-40B4-BE49-F238E27FC236}">
                <a16:creationId xmlns:a16="http://schemas.microsoft.com/office/drawing/2014/main" id="{EA14BBFE-D744-40CA-9B38-4208787E47E6}"/>
              </a:ext>
            </a:extLst>
          </p:cNvPr>
          <p:cNvGrpSpPr/>
          <p:nvPr/>
        </p:nvGrpSpPr>
        <p:grpSpPr>
          <a:xfrm>
            <a:off x="6496265" y="1872196"/>
            <a:ext cx="301202" cy="301202"/>
            <a:chOff x="4972700" y="3925047"/>
            <a:chExt cx="391388" cy="391388"/>
          </a:xfrm>
        </p:grpSpPr>
        <p:sp>
          <p:nvSpPr>
            <p:cNvPr id="461" name="Oval 34">
              <a:extLst>
                <a:ext uri="{FF2B5EF4-FFF2-40B4-BE49-F238E27FC236}">
                  <a16:creationId xmlns:a16="http://schemas.microsoft.com/office/drawing/2014/main" id="{61DAE0D4-550F-4822-879D-A72F5F58FAAC}"/>
                </a:ext>
              </a:extLst>
            </p:cNvPr>
            <p:cNvSpPr/>
            <p:nvPr/>
          </p:nvSpPr>
          <p:spPr>
            <a:xfrm>
              <a:off x="4972700" y="3925047"/>
              <a:ext cx="391388" cy="391388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cs typeface="Arial" pitchFamily="34" charset="0"/>
              </a:endParaRPr>
            </a:p>
          </p:txBody>
        </p:sp>
        <p:sp>
          <p:nvSpPr>
            <p:cNvPr id="462" name="Chevron 35">
              <a:extLst>
                <a:ext uri="{FF2B5EF4-FFF2-40B4-BE49-F238E27FC236}">
                  <a16:creationId xmlns:a16="http://schemas.microsoft.com/office/drawing/2014/main" id="{A2AE4EED-4934-4C94-903C-3C206C29A1F3}"/>
                </a:ext>
              </a:extLst>
            </p:cNvPr>
            <p:cNvSpPr/>
            <p:nvPr/>
          </p:nvSpPr>
          <p:spPr>
            <a:xfrm>
              <a:off x="5096925" y="4011172"/>
              <a:ext cx="157394" cy="215077"/>
            </a:xfrm>
            <a:prstGeom prst="chevron">
              <a:avLst>
                <a:gd name="adj" fmla="val 59907"/>
              </a:avLst>
            </a:prstGeom>
            <a:solidFill>
              <a:schemeClr val="bg1">
                <a:alpha val="9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463" name="그룹 462">
            <a:extLst>
              <a:ext uri="{FF2B5EF4-FFF2-40B4-BE49-F238E27FC236}">
                <a16:creationId xmlns:a16="http://schemas.microsoft.com/office/drawing/2014/main" id="{43F2B18D-B27D-42D0-914C-48DCAD8033AD}"/>
              </a:ext>
            </a:extLst>
          </p:cNvPr>
          <p:cNvGrpSpPr/>
          <p:nvPr/>
        </p:nvGrpSpPr>
        <p:grpSpPr>
          <a:xfrm>
            <a:off x="6942029" y="1843621"/>
            <a:ext cx="4335571" cy="825000"/>
            <a:chOff x="6856305" y="1982683"/>
            <a:chExt cx="3554810" cy="825000"/>
          </a:xfrm>
        </p:grpSpPr>
        <p:sp>
          <p:nvSpPr>
            <p:cNvPr id="464" name="TextBox 463">
              <a:extLst>
                <a:ext uri="{FF2B5EF4-FFF2-40B4-BE49-F238E27FC236}">
                  <a16:creationId xmlns:a16="http://schemas.microsoft.com/office/drawing/2014/main" id="{A950349D-FD45-4459-A9D9-A71E990A98EA}"/>
                </a:ext>
              </a:extLst>
            </p:cNvPr>
            <p:cNvSpPr txBox="1"/>
            <p:nvPr/>
          </p:nvSpPr>
          <p:spPr>
            <a:xfrm>
              <a:off x="6856305" y="1982683"/>
              <a:ext cx="3554810" cy="3385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65" name="TextBox 464">
              <a:extLst>
                <a:ext uri="{FF2B5EF4-FFF2-40B4-BE49-F238E27FC236}">
                  <a16:creationId xmlns:a16="http://schemas.microsoft.com/office/drawing/2014/main" id="{A0EBDACB-63A9-4F11-99BF-FDB1F9B39DFE}"/>
                </a:ext>
              </a:extLst>
            </p:cNvPr>
            <p:cNvSpPr txBox="1"/>
            <p:nvPr/>
          </p:nvSpPr>
          <p:spPr>
            <a:xfrm>
              <a:off x="6856305" y="2346018"/>
              <a:ext cx="355481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graphicFrame>
        <p:nvGraphicFramePr>
          <p:cNvPr id="466" name="Chart 38">
            <a:extLst>
              <a:ext uri="{FF2B5EF4-FFF2-40B4-BE49-F238E27FC236}">
                <a16:creationId xmlns:a16="http://schemas.microsoft.com/office/drawing/2014/main" id="{8E7BCD90-3B56-4575-BEEA-42FF844F2EF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35632139"/>
              </p:ext>
            </p:extLst>
          </p:nvPr>
        </p:nvGraphicFramePr>
        <p:xfrm>
          <a:off x="630767" y="2138502"/>
          <a:ext cx="5749307" cy="32748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67" name="TextBox 466">
            <a:extLst>
              <a:ext uri="{FF2B5EF4-FFF2-40B4-BE49-F238E27FC236}">
                <a16:creationId xmlns:a16="http://schemas.microsoft.com/office/drawing/2014/main" id="{95BC1977-B357-4018-8D8A-FD30D9D26F06}"/>
              </a:ext>
            </a:extLst>
          </p:cNvPr>
          <p:cNvSpPr txBox="1"/>
          <p:nvPr/>
        </p:nvSpPr>
        <p:spPr>
          <a:xfrm>
            <a:off x="2476968" y="2062338"/>
            <a:ext cx="707144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80%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68" name="TextBox 467">
            <a:extLst>
              <a:ext uri="{FF2B5EF4-FFF2-40B4-BE49-F238E27FC236}">
                <a16:creationId xmlns:a16="http://schemas.microsoft.com/office/drawing/2014/main" id="{A09FF484-B6FD-4689-8DCD-F8CD385E6AE4}"/>
              </a:ext>
            </a:extLst>
          </p:cNvPr>
          <p:cNvSpPr txBox="1"/>
          <p:nvPr/>
        </p:nvSpPr>
        <p:spPr>
          <a:xfrm>
            <a:off x="3841374" y="2062338"/>
            <a:ext cx="707144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60%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69" name="TextBox 468">
            <a:extLst>
              <a:ext uri="{FF2B5EF4-FFF2-40B4-BE49-F238E27FC236}">
                <a16:creationId xmlns:a16="http://schemas.microsoft.com/office/drawing/2014/main" id="{6F65CBBD-B7AD-42E1-B0C3-B29F2900CD4E}"/>
              </a:ext>
            </a:extLst>
          </p:cNvPr>
          <p:cNvSpPr txBox="1"/>
          <p:nvPr/>
        </p:nvSpPr>
        <p:spPr>
          <a:xfrm>
            <a:off x="1095629" y="2062338"/>
            <a:ext cx="707144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40%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70" name="TextBox 469">
            <a:extLst>
              <a:ext uri="{FF2B5EF4-FFF2-40B4-BE49-F238E27FC236}">
                <a16:creationId xmlns:a16="http://schemas.microsoft.com/office/drawing/2014/main" id="{56FE8E6D-FAB7-4B30-8D15-FA1F09790214}"/>
              </a:ext>
            </a:extLst>
          </p:cNvPr>
          <p:cNvSpPr txBox="1"/>
          <p:nvPr/>
        </p:nvSpPr>
        <p:spPr>
          <a:xfrm>
            <a:off x="5205781" y="2062338"/>
            <a:ext cx="707144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50%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71" name="Isosceles Triangle 51">
            <a:extLst>
              <a:ext uri="{FF2B5EF4-FFF2-40B4-BE49-F238E27FC236}">
                <a16:creationId xmlns:a16="http://schemas.microsoft.com/office/drawing/2014/main" id="{BE0E7FF9-EFFA-407C-9282-CFF8F5F6D61F}"/>
              </a:ext>
            </a:extLst>
          </p:cNvPr>
          <p:cNvSpPr/>
          <p:nvPr/>
        </p:nvSpPr>
        <p:spPr>
          <a:xfrm>
            <a:off x="1308421" y="5507300"/>
            <a:ext cx="302999" cy="222190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72" name="Rounded Rectangle 6">
            <a:extLst>
              <a:ext uri="{FF2B5EF4-FFF2-40B4-BE49-F238E27FC236}">
                <a16:creationId xmlns:a16="http://schemas.microsoft.com/office/drawing/2014/main" id="{29E24993-8A72-4572-B157-BDD7508ECB18}"/>
              </a:ext>
            </a:extLst>
          </p:cNvPr>
          <p:cNvSpPr/>
          <p:nvPr/>
        </p:nvSpPr>
        <p:spPr>
          <a:xfrm>
            <a:off x="2671934" y="5462806"/>
            <a:ext cx="314786" cy="320039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73" name="Teardrop 1">
            <a:extLst>
              <a:ext uri="{FF2B5EF4-FFF2-40B4-BE49-F238E27FC236}">
                <a16:creationId xmlns:a16="http://schemas.microsoft.com/office/drawing/2014/main" id="{6FCD8105-E4E0-4E1D-BA58-95711DA96C82}"/>
              </a:ext>
            </a:extLst>
          </p:cNvPr>
          <p:cNvSpPr/>
          <p:nvPr/>
        </p:nvSpPr>
        <p:spPr>
          <a:xfrm rot="18805991">
            <a:off x="4009703" y="5442703"/>
            <a:ext cx="342866" cy="339289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74" name="Rounded Rectangle 27">
            <a:extLst>
              <a:ext uri="{FF2B5EF4-FFF2-40B4-BE49-F238E27FC236}">
                <a16:creationId xmlns:a16="http://schemas.microsoft.com/office/drawing/2014/main" id="{A8C787C4-4463-4963-B618-3570BA219585}"/>
              </a:ext>
            </a:extLst>
          </p:cNvPr>
          <p:cNvSpPr/>
          <p:nvPr/>
        </p:nvSpPr>
        <p:spPr>
          <a:xfrm>
            <a:off x="5398221" y="5507300"/>
            <a:ext cx="315148" cy="242076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11239</TotalTime>
  <Words>123</Words>
  <Application>Microsoft Office PowerPoint</Application>
  <PresentationFormat>와이드스크린</PresentationFormat>
  <Paragraphs>17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23</cp:revision>
  <dcterms:created xsi:type="dcterms:W3CDTF">2018-02-18T19:39:47Z</dcterms:created>
  <dcterms:modified xsi:type="dcterms:W3CDTF">2018-05-08T02:40:10Z</dcterms:modified>
</cp:coreProperties>
</file>