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67" name="Group 3">
            <a:extLst>
              <a:ext uri="{FF2B5EF4-FFF2-40B4-BE49-F238E27FC236}">
                <a16:creationId xmlns:a16="http://schemas.microsoft.com/office/drawing/2014/main" id="{100BB8AE-5450-411B-9C2F-E2AB83E00E12}"/>
              </a:ext>
            </a:extLst>
          </p:cNvPr>
          <p:cNvGrpSpPr/>
          <p:nvPr/>
        </p:nvGrpSpPr>
        <p:grpSpPr>
          <a:xfrm>
            <a:off x="920011" y="1808847"/>
            <a:ext cx="2304000" cy="4274526"/>
            <a:chOff x="541316" y="1335958"/>
            <a:chExt cx="1933852" cy="4274526"/>
          </a:xfrm>
        </p:grpSpPr>
        <p:sp>
          <p:nvSpPr>
            <p:cNvPr id="68" name="Pentagon 1">
              <a:extLst>
                <a:ext uri="{FF2B5EF4-FFF2-40B4-BE49-F238E27FC236}">
                  <a16:creationId xmlns:a16="http://schemas.microsoft.com/office/drawing/2014/main" id="{603002B7-3265-48AE-A9BD-2B47ABBF9524}"/>
                </a:ext>
              </a:extLst>
            </p:cNvPr>
            <p:cNvSpPr/>
            <p:nvPr/>
          </p:nvSpPr>
          <p:spPr>
            <a:xfrm rot="16200000">
              <a:off x="-629021" y="2506295"/>
              <a:ext cx="4274526" cy="1933851"/>
            </a:xfrm>
            <a:custGeom>
              <a:avLst/>
              <a:gdLst/>
              <a:ahLst/>
              <a:cxnLst/>
              <a:rect l="l" t="t" r="r" b="b"/>
              <a:pathLst>
                <a:path w="4274526" h="1933851">
                  <a:moveTo>
                    <a:pt x="4274526" y="966925"/>
                  </a:moveTo>
                  <a:lnTo>
                    <a:pt x="3745753" y="1933850"/>
                  </a:lnTo>
                  <a:lnTo>
                    <a:pt x="2380380" y="1933850"/>
                  </a:lnTo>
                  <a:lnTo>
                    <a:pt x="2380380" y="1933851"/>
                  </a:lnTo>
                  <a:lnTo>
                    <a:pt x="528773" y="1933851"/>
                  </a:lnTo>
                  <a:lnTo>
                    <a:pt x="0" y="966926"/>
                  </a:lnTo>
                  <a:lnTo>
                    <a:pt x="528773" y="1"/>
                  </a:lnTo>
                  <a:lnTo>
                    <a:pt x="1894146" y="1"/>
                  </a:lnTo>
                  <a:lnTo>
                    <a:pt x="1894146" y="0"/>
                  </a:lnTo>
                  <a:lnTo>
                    <a:pt x="3745753" y="0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Pentagon 11">
              <a:extLst>
                <a:ext uri="{FF2B5EF4-FFF2-40B4-BE49-F238E27FC236}">
                  <a16:creationId xmlns:a16="http://schemas.microsoft.com/office/drawing/2014/main" id="{B407FE2D-65FC-405B-88A0-B4D9FB0A163E}"/>
                </a:ext>
              </a:extLst>
            </p:cNvPr>
            <p:cNvSpPr/>
            <p:nvPr/>
          </p:nvSpPr>
          <p:spPr>
            <a:xfrm rot="16200000">
              <a:off x="1016825" y="860450"/>
              <a:ext cx="982834" cy="1933850"/>
            </a:xfrm>
            <a:custGeom>
              <a:avLst/>
              <a:gdLst/>
              <a:ahLst/>
              <a:cxnLst/>
              <a:rect l="l" t="t" r="r" b="b"/>
              <a:pathLst>
                <a:path w="982834" h="1933850">
                  <a:moveTo>
                    <a:pt x="982834" y="966925"/>
                  </a:moveTo>
                  <a:lnTo>
                    <a:pt x="454061" y="1933850"/>
                  </a:lnTo>
                  <a:lnTo>
                    <a:pt x="0" y="1933850"/>
                  </a:lnTo>
                  <a:lnTo>
                    <a:pt x="528773" y="966925"/>
                  </a:lnTo>
                  <a:lnTo>
                    <a:pt x="0" y="0"/>
                  </a:lnTo>
                  <a:lnTo>
                    <a:pt x="45406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Pentagon 11">
              <a:extLst>
                <a:ext uri="{FF2B5EF4-FFF2-40B4-BE49-F238E27FC236}">
                  <a16:creationId xmlns:a16="http://schemas.microsoft.com/office/drawing/2014/main" id="{98BD340D-55FE-4DE4-AF9C-7DBE2B5257EE}"/>
                </a:ext>
              </a:extLst>
            </p:cNvPr>
            <p:cNvSpPr/>
            <p:nvPr/>
          </p:nvSpPr>
          <p:spPr>
            <a:xfrm rot="5400000">
              <a:off x="1016826" y="4152142"/>
              <a:ext cx="982834" cy="1933850"/>
            </a:xfrm>
            <a:custGeom>
              <a:avLst/>
              <a:gdLst/>
              <a:ahLst/>
              <a:cxnLst/>
              <a:rect l="l" t="t" r="r" b="b"/>
              <a:pathLst>
                <a:path w="982834" h="1933850">
                  <a:moveTo>
                    <a:pt x="982834" y="966925"/>
                  </a:moveTo>
                  <a:lnTo>
                    <a:pt x="454061" y="1933850"/>
                  </a:lnTo>
                  <a:lnTo>
                    <a:pt x="0" y="1933850"/>
                  </a:lnTo>
                  <a:lnTo>
                    <a:pt x="528773" y="966925"/>
                  </a:lnTo>
                  <a:lnTo>
                    <a:pt x="0" y="0"/>
                  </a:lnTo>
                  <a:lnTo>
                    <a:pt x="45406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71" name="Group 7">
            <a:extLst>
              <a:ext uri="{FF2B5EF4-FFF2-40B4-BE49-F238E27FC236}">
                <a16:creationId xmlns:a16="http://schemas.microsoft.com/office/drawing/2014/main" id="{3C5DE504-5F3D-425B-AA1E-C62E853BC602}"/>
              </a:ext>
            </a:extLst>
          </p:cNvPr>
          <p:cNvGrpSpPr/>
          <p:nvPr/>
        </p:nvGrpSpPr>
        <p:grpSpPr>
          <a:xfrm>
            <a:off x="3590886" y="1810757"/>
            <a:ext cx="2304000" cy="4274526"/>
            <a:chOff x="541316" y="1335958"/>
            <a:chExt cx="1933852" cy="4274526"/>
          </a:xfrm>
        </p:grpSpPr>
        <p:sp>
          <p:nvSpPr>
            <p:cNvPr id="72" name="Pentagon 1">
              <a:extLst>
                <a:ext uri="{FF2B5EF4-FFF2-40B4-BE49-F238E27FC236}">
                  <a16:creationId xmlns:a16="http://schemas.microsoft.com/office/drawing/2014/main" id="{B72EEAE7-6557-43E9-94C0-DDA4F01998F2}"/>
                </a:ext>
              </a:extLst>
            </p:cNvPr>
            <p:cNvSpPr/>
            <p:nvPr/>
          </p:nvSpPr>
          <p:spPr>
            <a:xfrm rot="16200000">
              <a:off x="-629021" y="2506295"/>
              <a:ext cx="4274526" cy="1933851"/>
            </a:xfrm>
            <a:custGeom>
              <a:avLst/>
              <a:gdLst/>
              <a:ahLst/>
              <a:cxnLst/>
              <a:rect l="l" t="t" r="r" b="b"/>
              <a:pathLst>
                <a:path w="4274526" h="1933851">
                  <a:moveTo>
                    <a:pt x="4274526" y="966925"/>
                  </a:moveTo>
                  <a:lnTo>
                    <a:pt x="3745753" y="1933850"/>
                  </a:lnTo>
                  <a:lnTo>
                    <a:pt x="2380380" y="1933850"/>
                  </a:lnTo>
                  <a:lnTo>
                    <a:pt x="2380380" y="1933851"/>
                  </a:lnTo>
                  <a:lnTo>
                    <a:pt x="528773" y="1933851"/>
                  </a:lnTo>
                  <a:lnTo>
                    <a:pt x="0" y="966926"/>
                  </a:lnTo>
                  <a:lnTo>
                    <a:pt x="528773" y="1"/>
                  </a:lnTo>
                  <a:lnTo>
                    <a:pt x="1894146" y="1"/>
                  </a:lnTo>
                  <a:lnTo>
                    <a:pt x="1894146" y="0"/>
                  </a:lnTo>
                  <a:lnTo>
                    <a:pt x="3745753" y="0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3" name="Pentagon 11">
              <a:extLst>
                <a:ext uri="{FF2B5EF4-FFF2-40B4-BE49-F238E27FC236}">
                  <a16:creationId xmlns:a16="http://schemas.microsoft.com/office/drawing/2014/main" id="{67A1246E-DF18-40D0-A8F1-A2CE9B1A4BF4}"/>
                </a:ext>
              </a:extLst>
            </p:cNvPr>
            <p:cNvSpPr/>
            <p:nvPr/>
          </p:nvSpPr>
          <p:spPr>
            <a:xfrm rot="16200000">
              <a:off x="1016825" y="860450"/>
              <a:ext cx="982834" cy="1933850"/>
            </a:xfrm>
            <a:custGeom>
              <a:avLst/>
              <a:gdLst/>
              <a:ahLst/>
              <a:cxnLst/>
              <a:rect l="l" t="t" r="r" b="b"/>
              <a:pathLst>
                <a:path w="982834" h="1933850">
                  <a:moveTo>
                    <a:pt x="982834" y="966925"/>
                  </a:moveTo>
                  <a:lnTo>
                    <a:pt x="454061" y="1933850"/>
                  </a:lnTo>
                  <a:lnTo>
                    <a:pt x="0" y="1933850"/>
                  </a:lnTo>
                  <a:lnTo>
                    <a:pt x="528773" y="966925"/>
                  </a:lnTo>
                  <a:lnTo>
                    <a:pt x="0" y="0"/>
                  </a:lnTo>
                  <a:lnTo>
                    <a:pt x="45406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Pentagon 11">
              <a:extLst>
                <a:ext uri="{FF2B5EF4-FFF2-40B4-BE49-F238E27FC236}">
                  <a16:creationId xmlns:a16="http://schemas.microsoft.com/office/drawing/2014/main" id="{4BBC4543-6C20-4DF9-BD84-E28285CDD0D5}"/>
                </a:ext>
              </a:extLst>
            </p:cNvPr>
            <p:cNvSpPr/>
            <p:nvPr/>
          </p:nvSpPr>
          <p:spPr>
            <a:xfrm rot="5400000">
              <a:off x="1016826" y="4152142"/>
              <a:ext cx="982834" cy="1933850"/>
            </a:xfrm>
            <a:custGeom>
              <a:avLst/>
              <a:gdLst/>
              <a:ahLst/>
              <a:cxnLst/>
              <a:rect l="l" t="t" r="r" b="b"/>
              <a:pathLst>
                <a:path w="982834" h="1933850">
                  <a:moveTo>
                    <a:pt x="982834" y="966925"/>
                  </a:moveTo>
                  <a:lnTo>
                    <a:pt x="454061" y="1933850"/>
                  </a:lnTo>
                  <a:lnTo>
                    <a:pt x="0" y="1933850"/>
                  </a:lnTo>
                  <a:lnTo>
                    <a:pt x="528773" y="966925"/>
                  </a:lnTo>
                  <a:lnTo>
                    <a:pt x="0" y="0"/>
                  </a:lnTo>
                  <a:lnTo>
                    <a:pt x="45406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75" name="Group 11">
            <a:extLst>
              <a:ext uri="{FF2B5EF4-FFF2-40B4-BE49-F238E27FC236}">
                <a16:creationId xmlns:a16="http://schemas.microsoft.com/office/drawing/2014/main" id="{B0A06C43-8A75-4C39-A614-EF14F3605731}"/>
              </a:ext>
            </a:extLst>
          </p:cNvPr>
          <p:cNvGrpSpPr/>
          <p:nvPr/>
        </p:nvGrpSpPr>
        <p:grpSpPr>
          <a:xfrm>
            <a:off x="6261761" y="1812667"/>
            <a:ext cx="2304000" cy="4274526"/>
            <a:chOff x="541316" y="1335958"/>
            <a:chExt cx="1933852" cy="4274526"/>
          </a:xfrm>
        </p:grpSpPr>
        <p:sp>
          <p:nvSpPr>
            <p:cNvPr id="76" name="Pentagon 1">
              <a:extLst>
                <a:ext uri="{FF2B5EF4-FFF2-40B4-BE49-F238E27FC236}">
                  <a16:creationId xmlns:a16="http://schemas.microsoft.com/office/drawing/2014/main" id="{2A5F72F5-1F04-4FE8-8442-CD715E0C97B1}"/>
                </a:ext>
              </a:extLst>
            </p:cNvPr>
            <p:cNvSpPr/>
            <p:nvPr/>
          </p:nvSpPr>
          <p:spPr>
            <a:xfrm rot="16200000">
              <a:off x="-629021" y="2506295"/>
              <a:ext cx="4274526" cy="1933851"/>
            </a:xfrm>
            <a:custGeom>
              <a:avLst/>
              <a:gdLst/>
              <a:ahLst/>
              <a:cxnLst/>
              <a:rect l="l" t="t" r="r" b="b"/>
              <a:pathLst>
                <a:path w="4274526" h="1933851">
                  <a:moveTo>
                    <a:pt x="4274526" y="966925"/>
                  </a:moveTo>
                  <a:lnTo>
                    <a:pt x="3745753" y="1933850"/>
                  </a:lnTo>
                  <a:lnTo>
                    <a:pt x="2380380" y="1933850"/>
                  </a:lnTo>
                  <a:lnTo>
                    <a:pt x="2380380" y="1933851"/>
                  </a:lnTo>
                  <a:lnTo>
                    <a:pt x="528773" y="1933851"/>
                  </a:lnTo>
                  <a:lnTo>
                    <a:pt x="0" y="966926"/>
                  </a:lnTo>
                  <a:lnTo>
                    <a:pt x="528773" y="1"/>
                  </a:lnTo>
                  <a:lnTo>
                    <a:pt x="1894146" y="1"/>
                  </a:lnTo>
                  <a:lnTo>
                    <a:pt x="1894146" y="0"/>
                  </a:lnTo>
                  <a:lnTo>
                    <a:pt x="3745753" y="0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Pentagon 11">
              <a:extLst>
                <a:ext uri="{FF2B5EF4-FFF2-40B4-BE49-F238E27FC236}">
                  <a16:creationId xmlns:a16="http://schemas.microsoft.com/office/drawing/2014/main" id="{8624E189-3E1D-47EE-AF6D-43B4F7B60885}"/>
                </a:ext>
              </a:extLst>
            </p:cNvPr>
            <p:cNvSpPr/>
            <p:nvPr/>
          </p:nvSpPr>
          <p:spPr>
            <a:xfrm rot="16200000">
              <a:off x="1016825" y="860450"/>
              <a:ext cx="982834" cy="1933850"/>
            </a:xfrm>
            <a:custGeom>
              <a:avLst/>
              <a:gdLst/>
              <a:ahLst/>
              <a:cxnLst/>
              <a:rect l="l" t="t" r="r" b="b"/>
              <a:pathLst>
                <a:path w="982834" h="1933850">
                  <a:moveTo>
                    <a:pt x="982834" y="966925"/>
                  </a:moveTo>
                  <a:lnTo>
                    <a:pt x="454061" y="1933850"/>
                  </a:lnTo>
                  <a:lnTo>
                    <a:pt x="0" y="1933850"/>
                  </a:lnTo>
                  <a:lnTo>
                    <a:pt x="528773" y="966925"/>
                  </a:lnTo>
                  <a:lnTo>
                    <a:pt x="0" y="0"/>
                  </a:lnTo>
                  <a:lnTo>
                    <a:pt x="45406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Pentagon 11">
              <a:extLst>
                <a:ext uri="{FF2B5EF4-FFF2-40B4-BE49-F238E27FC236}">
                  <a16:creationId xmlns:a16="http://schemas.microsoft.com/office/drawing/2014/main" id="{D5B6033B-6C2A-4592-B2FF-D4B2AAD674A4}"/>
                </a:ext>
              </a:extLst>
            </p:cNvPr>
            <p:cNvSpPr/>
            <p:nvPr/>
          </p:nvSpPr>
          <p:spPr>
            <a:xfrm rot="5400000">
              <a:off x="1016826" y="4152142"/>
              <a:ext cx="982834" cy="1933850"/>
            </a:xfrm>
            <a:custGeom>
              <a:avLst/>
              <a:gdLst/>
              <a:ahLst/>
              <a:cxnLst/>
              <a:rect l="l" t="t" r="r" b="b"/>
              <a:pathLst>
                <a:path w="982834" h="1933850">
                  <a:moveTo>
                    <a:pt x="982834" y="966925"/>
                  </a:moveTo>
                  <a:lnTo>
                    <a:pt x="454061" y="1933850"/>
                  </a:lnTo>
                  <a:lnTo>
                    <a:pt x="0" y="1933850"/>
                  </a:lnTo>
                  <a:lnTo>
                    <a:pt x="528773" y="966925"/>
                  </a:lnTo>
                  <a:lnTo>
                    <a:pt x="0" y="0"/>
                  </a:lnTo>
                  <a:lnTo>
                    <a:pt x="45406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79" name="Group 15">
            <a:extLst>
              <a:ext uri="{FF2B5EF4-FFF2-40B4-BE49-F238E27FC236}">
                <a16:creationId xmlns:a16="http://schemas.microsoft.com/office/drawing/2014/main" id="{0A3A0314-DE99-4403-B04F-228B890F54B0}"/>
              </a:ext>
            </a:extLst>
          </p:cNvPr>
          <p:cNvGrpSpPr/>
          <p:nvPr/>
        </p:nvGrpSpPr>
        <p:grpSpPr>
          <a:xfrm>
            <a:off x="8932635" y="1832088"/>
            <a:ext cx="2304000" cy="4274526"/>
            <a:chOff x="541316" y="1335958"/>
            <a:chExt cx="1933852" cy="4274526"/>
          </a:xfrm>
        </p:grpSpPr>
        <p:sp>
          <p:nvSpPr>
            <p:cNvPr id="80" name="Pentagon 1">
              <a:extLst>
                <a:ext uri="{FF2B5EF4-FFF2-40B4-BE49-F238E27FC236}">
                  <a16:creationId xmlns:a16="http://schemas.microsoft.com/office/drawing/2014/main" id="{ABE73AC9-D333-4845-B11B-B9D6EBF9413F}"/>
                </a:ext>
              </a:extLst>
            </p:cNvPr>
            <p:cNvSpPr/>
            <p:nvPr/>
          </p:nvSpPr>
          <p:spPr>
            <a:xfrm rot="16200000">
              <a:off x="-629021" y="2506295"/>
              <a:ext cx="4274526" cy="1933851"/>
            </a:xfrm>
            <a:custGeom>
              <a:avLst/>
              <a:gdLst/>
              <a:ahLst/>
              <a:cxnLst/>
              <a:rect l="l" t="t" r="r" b="b"/>
              <a:pathLst>
                <a:path w="4274526" h="1933851">
                  <a:moveTo>
                    <a:pt x="4274526" y="966925"/>
                  </a:moveTo>
                  <a:lnTo>
                    <a:pt x="3745753" y="1933850"/>
                  </a:lnTo>
                  <a:lnTo>
                    <a:pt x="2380380" y="1933850"/>
                  </a:lnTo>
                  <a:lnTo>
                    <a:pt x="2380380" y="1933851"/>
                  </a:lnTo>
                  <a:lnTo>
                    <a:pt x="528773" y="1933851"/>
                  </a:lnTo>
                  <a:lnTo>
                    <a:pt x="0" y="966926"/>
                  </a:lnTo>
                  <a:lnTo>
                    <a:pt x="528773" y="1"/>
                  </a:lnTo>
                  <a:lnTo>
                    <a:pt x="1894146" y="1"/>
                  </a:lnTo>
                  <a:lnTo>
                    <a:pt x="1894146" y="0"/>
                  </a:lnTo>
                  <a:lnTo>
                    <a:pt x="3745753" y="0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Pentagon 11">
              <a:extLst>
                <a:ext uri="{FF2B5EF4-FFF2-40B4-BE49-F238E27FC236}">
                  <a16:creationId xmlns:a16="http://schemas.microsoft.com/office/drawing/2014/main" id="{5ACE7A60-8212-41EB-855F-B3048C69EAF9}"/>
                </a:ext>
              </a:extLst>
            </p:cNvPr>
            <p:cNvSpPr/>
            <p:nvPr/>
          </p:nvSpPr>
          <p:spPr>
            <a:xfrm rot="16200000">
              <a:off x="1016825" y="860450"/>
              <a:ext cx="982834" cy="1933850"/>
            </a:xfrm>
            <a:custGeom>
              <a:avLst/>
              <a:gdLst/>
              <a:ahLst/>
              <a:cxnLst/>
              <a:rect l="l" t="t" r="r" b="b"/>
              <a:pathLst>
                <a:path w="982834" h="1933850">
                  <a:moveTo>
                    <a:pt x="982834" y="966925"/>
                  </a:moveTo>
                  <a:lnTo>
                    <a:pt x="454061" y="1933850"/>
                  </a:lnTo>
                  <a:lnTo>
                    <a:pt x="0" y="1933850"/>
                  </a:lnTo>
                  <a:lnTo>
                    <a:pt x="528773" y="966925"/>
                  </a:lnTo>
                  <a:lnTo>
                    <a:pt x="0" y="0"/>
                  </a:lnTo>
                  <a:lnTo>
                    <a:pt x="45406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82" name="Pentagon 11">
              <a:extLst>
                <a:ext uri="{FF2B5EF4-FFF2-40B4-BE49-F238E27FC236}">
                  <a16:creationId xmlns:a16="http://schemas.microsoft.com/office/drawing/2014/main" id="{5555A4A8-B12F-4F1E-B971-2D655B097FC1}"/>
                </a:ext>
              </a:extLst>
            </p:cNvPr>
            <p:cNvSpPr/>
            <p:nvPr/>
          </p:nvSpPr>
          <p:spPr>
            <a:xfrm rot="5400000">
              <a:off x="1016826" y="4152142"/>
              <a:ext cx="982834" cy="1933850"/>
            </a:xfrm>
            <a:custGeom>
              <a:avLst/>
              <a:gdLst/>
              <a:ahLst/>
              <a:cxnLst/>
              <a:rect l="l" t="t" r="r" b="b"/>
              <a:pathLst>
                <a:path w="982834" h="1933850">
                  <a:moveTo>
                    <a:pt x="982834" y="966925"/>
                  </a:moveTo>
                  <a:lnTo>
                    <a:pt x="454061" y="1933850"/>
                  </a:lnTo>
                  <a:lnTo>
                    <a:pt x="0" y="1933850"/>
                  </a:lnTo>
                  <a:lnTo>
                    <a:pt x="528773" y="966925"/>
                  </a:lnTo>
                  <a:lnTo>
                    <a:pt x="0" y="0"/>
                  </a:lnTo>
                  <a:lnTo>
                    <a:pt x="45406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3" name="그룹 82">
            <a:extLst>
              <a:ext uri="{FF2B5EF4-FFF2-40B4-BE49-F238E27FC236}">
                <a16:creationId xmlns:a16="http://schemas.microsoft.com/office/drawing/2014/main" id="{A6E229DC-E629-4BC9-8F13-9696CC46F0D2}"/>
              </a:ext>
            </a:extLst>
          </p:cNvPr>
          <p:cNvGrpSpPr/>
          <p:nvPr/>
        </p:nvGrpSpPr>
        <p:grpSpPr>
          <a:xfrm>
            <a:off x="3887246" y="2948477"/>
            <a:ext cx="1711280" cy="2021591"/>
            <a:chOff x="3705543" y="2913641"/>
            <a:chExt cx="1711280" cy="2021591"/>
          </a:xfrm>
        </p:grpSpPr>
        <p:grpSp>
          <p:nvGrpSpPr>
            <p:cNvPr id="84" name="Group 25">
              <a:extLst>
                <a:ext uri="{FF2B5EF4-FFF2-40B4-BE49-F238E27FC236}">
                  <a16:creationId xmlns:a16="http://schemas.microsoft.com/office/drawing/2014/main" id="{1B7951B4-308D-4FE2-9EE6-C98F23D060A0}"/>
                </a:ext>
              </a:extLst>
            </p:cNvPr>
            <p:cNvGrpSpPr/>
            <p:nvPr/>
          </p:nvGrpSpPr>
          <p:grpSpPr>
            <a:xfrm>
              <a:off x="3705543" y="2913641"/>
              <a:ext cx="1711280" cy="919505"/>
              <a:chOff x="666453" y="2366991"/>
              <a:chExt cx="1711280" cy="919505"/>
            </a:xfrm>
          </p:grpSpPr>
          <p:sp>
            <p:nvSpPr>
              <p:cNvPr id="88" name="TextBox 87">
                <a:extLst>
                  <a:ext uri="{FF2B5EF4-FFF2-40B4-BE49-F238E27FC236}">
                    <a16:creationId xmlns:a16="http://schemas.microsoft.com/office/drawing/2014/main" id="{DA20D2FD-920F-4D48-9D36-6B729FA9F51C}"/>
                  </a:ext>
                </a:extLst>
              </p:cNvPr>
              <p:cNvSpPr txBox="1"/>
              <p:nvPr/>
            </p:nvSpPr>
            <p:spPr>
              <a:xfrm>
                <a:off x="666453" y="2366991"/>
                <a:ext cx="1711280" cy="307777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chemeClr val="accent4"/>
                    </a:solidFill>
                    <a:cs typeface="Arial" pitchFamily="34" charset="0"/>
                  </a:rPr>
                  <a:t>Content  Here</a:t>
                </a:r>
                <a:endParaRPr lang="ko-KR" altLang="en-US" sz="1400" b="1" dirty="0">
                  <a:solidFill>
                    <a:schemeClr val="accent4"/>
                  </a:solidFill>
                  <a:cs typeface="Arial" pitchFamily="34" charset="0"/>
                </a:endParaRPr>
              </a:p>
            </p:txBody>
          </p:sp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4C9DD1B0-9DF4-4CC0-A3C0-0FED95CD19D8}"/>
                  </a:ext>
                </a:extLst>
              </p:cNvPr>
              <p:cNvSpPr txBox="1"/>
              <p:nvPr/>
            </p:nvSpPr>
            <p:spPr>
              <a:xfrm>
                <a:off x="666454" y="2640165"/>
                <a:ext cx="1711279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rgbClr val="262626"/>
                    </a:solidFill>
                    <a:cs typeface="Arial" pitchFamily="34" charset="0"/>
                  </a:rPr>
                  <a:t>You can simply impress your audience and add a unique zing</a:t>
                </a:r>
              </a:p>
            </p:txBody>
          </p:sp>
        </p:grpSp>
        <p:grpSp>
          <p:nvGrpSpPr>
            <p:cNvPr id="85" name="Group 28">
              <a:extLst>
                <a:ext uri="{FF2B5EF4-FFF2-40B4-BE49-F238E27FC236}">
                  <a16:creationId xmlns:a16="http://schemas.microsoft.com/office/drawing/2014/main" id="{00E06502-4D55-43BF-B7A2-6C48F8F1E14A}"/>
                </a:ext>
              </a:extLst>
            </p:cNvPr>
            <p:cNvGrpSpPr/>
            <p:nvPr/>
          </p:nvGrpSpPr>
          <p:grpSpPr>
            <a:xfrm>
              <a:off x="3705543" y="3982495"/>
              <a:ext cx="1711280" cy="952737"/>
              <a:chOff x="683581" y="2640165"/>
              <a:chExt cx="1711280" cy="952737"/>
            </a:xfrm>
          </p:grpSpPr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FCDF44B0-62B4-4C46-B21F-5540706BC0CB}"/>
                  </a:ext>
                </a:extLst>
              </p:cNvPr>
              <p:cNvSpPr txBox="1"/>
              <p:nvPr/>
            </p:nvSpPr>
            <p:spPr>
              <a:xfrm>
                <a:off x="683581" y="3285125"/>
                <a:ext cx="1711280" cy="307777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chemeClr val="accent3"/>
                    </a:solidFill>
                    <a:cs typeface="Arial" pitchFamily="34" charset="0"/>
                  </a:rPr>
                  <a:t>Content  Here</a:t>
                </a:r>
                <a:endParaRPr lang="ko-KR" altLang="en-US" sz="1400" b="1" dirty="0">
                  <a:solidFill>
                    <a:schemeClr val="accent3"/>
                  </a:solidFill>
                  <a:cs typeface="Arial" pitchFamily="34" charset="0"/>
                </a:endParaRPr>
              </a:p>
            </p:txBody>
          </p:sp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BC8FCC09-269C-4E2C-AD47-2FC0DD596D37}"/>
                  </a:ext>
                </a:extLst>
              </p:cNvPr>
              <p:cNvSpPr txBox="1"/>
              <p:nvPr/>
            </p:nvSpPr>
            <p:spPr>
              <a:xfrm>
                <a:off x="683582" y="2640165"/>
                <a:ext cx="1711279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rgbClr val="262626"/>
                    </a:solidFill>
                    <a:cs typeface="Arial" pitchFamily="34" charset="0"/>
                  </a:rPr>
                  <a:t>You can simply impress your audience and add a unique zing</a:t>
                </a:r>
              </a:p>
            </p:txBody>
          </p:sp>
        </p:grpSp>
      </p:grpSp>
      <p:grpSp>
        <p:nvGrpSpPr>
          <p:cNvPr id="90" name="그룹 89">
            <a:extLst>
              <a:ext uri="{FF2B5EF4-FFF2-40B4-BE49-F238E27FC236}">
                <a16:creationId xmlns:a16="http://schemas.microsoft.com/office/drawing/2014/main" id="{7A06DD41-0C54-4AE3-8F68-CE6B4B61B2DB}"/>
              </a:ext>
            </a:extLst>
          </p:cNvPr>
          <p:cNvGrpSpPr/>
          <p:nvPr/>
        </p:nvGrpSpPr>
        <p:grpSpPr>
          <a:xfrm>
            <a:off x="9228995" y="2948477"/>
            <a:ext cx="1711280" cy="2021591"/>
            <a:chOff x="9072498" y="2913641"/>
            <a:chExt cx="1711280" cy="2021591"/>
          </a:xfrm>
        </p:grpSpPr>
        <p:grpSp>
          <p:nvGrpSpPr>
            <p:cNvPr id="91" name="Group 37">
              <a:extLst>
                <a:ext uri="{FF2B5EF4-FFF2-40B4-BE49-F238E27FC236}">
                  <a16:creationId xmlns:a16="http://schemas.microsoft.com/office/drawing/2014/main" id="{3CCD43BA-B97C-45D2-998D-722C81BAADA3}"/>
                </a:ext>
              </a:extLst>
            </p:cNvPr>
            <p:cNvGrpSpPr/>
            <p:nvPr/>
          </p:nvGrpSpPr>
          <p:grpSpPr>
            <a:xfrm>
              <a:off x="9072498" y="2913641"/>
              <a:ext cx="1711280" cy="919505"/>
              <a:chOff x="666453" y="2366991"/>
              <a:chExt cx="1711280" cy="919505"/>
            </a:xfrm>
          </p:grpSpPr>
          <p:sp>
            <p:nvSpPr>
              <p:cNvPr id="95" name="TextBox 94">
                <a:extLst>
                  <a:ext uri="{FF2B5EF4-FFF2-40B4-BE49-F238E27FC236}">
                    <a16:creationId xmlns:a16="http://schemas.microsoft.com/office/drawing/2014/main" id="{4921FF2B-99E3-4C97-9382-351BBE6EDB4D}"/>
                  </a:ext>
                </a:extLst>
              </p:cNvPr>
              <p:cNvSpPr txBox="1"/>
              <p:nvPr/>
            </p:nvSpPr>
            <p:spPr>
              <a:xfrm>
                <a:off x="666453" y="2366991"/>
                <a:ext cx="1711280" cy="307777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chemeClr val="accent4"/>
                    </a:solidFill>
                    <a:cs typeface="Arial" pitchFamily="34" charset="0"/>
                  </a:rPr>
                  <a:t>Content  Here</a:t>
                </a:r>
                <a:endParaRPr lang="ko-KR" altLang="en-US" sz="1400" b="1" dirty="0">
                  <a:solidFill>
                    <a:schemeClr val="accent4"/>
                  </a:solidFill>
                  <a:cs typeface="Arial" pitchFamily="34" charset="0"/>
                </a:endParaRPr>
              </a:p>
            </p:txBody>
          </p:sp>
          <p:sp>
            <p:nvSpPr>
              <p:cNvPr id="96" name="TextBox 95">
                <a:extLst>
                  <a:ext uri="{FF2B5EF4-FFF2-40B4-BE49-F238E27FC236}">
                    <a16:creationId xmlns:a16="http://schemas.microsoft.com/office/drawing/2014/main" id="{DDEE350E-B0AB-4360-A359-5A4FCFFF703E}"/>
                  </a:ext>
                </a:extLst>
              </p:cNvPr>
              <p:cNvSpPr txBox="1"/>
              <p:nvPr/>
            </p:nvSpPr>
            <p:spPr>
              <a:xfrm>
                <a:off x="666454" y="2640165"/>
                <a:ext cx="1711279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</a:t>
                </a:r>
              </a:p>
            </p:txBody>
          </p:sp>
        </p:grpSp>
        <p:grpSp>
          <p:nvGrpSpPr>
            <p:cNvPr id="92" name="Group 40">
              <a:extLst>
                <a:ext uri="{FF2B5EF4-FFF2-40B4-BE49-F238E27FC236}">
                  <a16:creationId xmlns:a16="http://schemas.microsoft.com/office/drawing/2014/main" id="{9B3C83D3-BEC6-45CA-8B9F-B0F5183E79BA}"/>
                </a:ext>
              </a:extLst>
            </p:cNvPr>
            <p:cNvGrpSpPr/>
            <p:nvPr/>
          </p:nvGrpSpPr>
          <p:grpSpPr>
            <a:xfrm>
              <a:off x="9072498" y="3982495"/>
              <a:ext cx="1711280" cy="952737"/>
              <a:chOff x="683581" y="2640165"/>
              <a:chExt cx="1711280" cy="952737"/>
            </a:xfrm>
          </p:grpSpPr>
          <p:sp>
            <p:nvSpPr>
              <p:cNvPr id="93" name="TextBox 92">
                <a:extLst>
                  <a:ext uri="{FF2B5EF4-FFF2-40B4-BE49-F238E27FC236}">
                    <a16:creationId xmlns:a16="http://schemas.microsoft.com/office/drawing/2014/main" id="{9A1041EB-8D17-4A51-B034-949CEC1A1492}"/>
                  </a:ext>
                </a:extLst>
              </p:cNvPr>
              <p:cNvSpPr txBox="1"/>
              <p:nvPr/>
            </p:nvSpPr>
            <p:spPr>
              <a:xfrm>
                <a:off x="683581" y="3285125"/>
                <a:ext cx="1711280" cy="307777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chemeClr val="accent3"/>
                    </a:solidFill>
                    <a:cs typeface="Arial" pitchFamily="34" charset="0"/>
                  </a:rPr>
                  <a:t>Content  Here</a:t>
                </a:r>
                <a:endParaRPr lang="ko-KR" altLang="en-US" sz="1400" b="1" dirty="0">
                  <a:solidFill>
                    <a:schemeClr val="accent3"/>
                  </a:solidFill>
                  <a:cs typeface="Arial" pitchFamily="34" charset="0"/>
                </a:endParaRPr>
              </a:p>
            </p:txBody>
          </p:sp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9988E093-A96F-45CD-888E-6A919534B9AF}"/>
                  </a:ext>
                </a:extLst>
              </p:cNvPr>
              <p:cNvSpPr txBox="1"/>
              <p:nvPr/>
            </p:nvSpPr>
            <p:spPr>
              <a:xfrm>
                <a:off x="683582" y="2640165"/>
                <a:ext cx="1711279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rgbClr val="262626"/>
                    </a:solidFill>
                    <a:cs typeface="Arial" pitchFamily="34" charset="0"/>
                  </a:rPr>
                  <a:t>You can simply impress your audience and add a unique zing</a:t>
                </a:r>
              </a:p>
            </p:txBody>
          </p:sp>
        </p:grpSp>
      </p:grpSp>
      <p:grpSp>
        <p:nvGrpSpPr>
          <p:cNvPr id="97" name="그룹 96">
            <a:extLst>
              <a:ext uri="{FF2B5EF4-FFF2-40B4-BE49-F238E27FC236}">
                <a16:creationId xmlns:a16="http://schemas.microsoft.com/office/drawing/2014/main" id="{3A70D284-6EA4-464A-932A-4C9E7BB45D8D}"/>
              </a:ext>
            </a:extLst>
          </p:cNvPr>
          <p:cNvGrpSpPr/>
          <p:nvPr/>
        </p:nvGrpSpPr>
        <p:grpSpPr>
          <a:xfrm>
            <a:off x="6558121" y="2948477"/>
            <a:ext cx="1711280" cy="2021591"/>
            <a:chOff x="6305894" y="2913641"/>
            <a:chExt cx="1711280" cy="2021591"/>
          </a:xfrm>
        </p:grpSpPr>
        <p:grpSp>
          <p:nvGrpSpPr>
            <p:cNvPr id="98" name="Group 31">
              <a:extLst>
                <a:ext uri="{FF2B5EF4-FFF2-40B4-BE49-F238E27FC236}">
                  <a16:creationId xmlns:a16="http://schemas.microsoft.com/office/drawing/2014/main" id="{49907B39-7F25-4369-B59C-4CE5B8BB52AF}"/>
                </a:ext>
              </a:extLst>
            </p:cNvPr>
            <p:cNvGrpSpPr/>
            <p:nvPr/>
          </p:nvGrpSpPr>
          <p:grpSpPr>
            <a:xfrm>
              <a:off x="6305894" y="2913641"/>
              <a:ext cx="1711280" cy="919505"/>
              <a:chOff x="666453" y="2366991"/>
              <a:chExt cx="1711280" cy="919505"/>
            </a:xfrm>
          </p:grpSpPr>
          <p:sp>
            <p:nvSpPr>
              <p:cNvPr id="102" name="TextBox 101">
                <a:extLst>
                  <a:ext uri="{FF2B5EF4-FFF2-40B4-BE49-F238E27FC236}">
                    <a16:creationId xmlns:a16="http://schemas.microsoft.com/office/drawing/2014/main" id="{4384B47B-E7AA-4BB7-A7CC-E7A7D4AA249A}"/>
                  </a:ext>
                </a:extLst>
              </p:cNvPr>
              <p:cNvSpPr txBox="1"/>
              <p:nvPr/>
            </p:nvSpPr>
            <p:spPr>
              <a:xfrm>
                <a:off x="666453" y="2366991"/>
                <a:ext cx="1711280" cy="307777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chemeClr val="accent4"/>
                    </a:solidFill>
                    <a:cs typeface="Arial" pitchFamily="34" charset="0"/>
                  </a:rPr>
                  <a:t>Content  Here</a:t>
                </a:r>
                <a:endParaRPr lang="ko-KR" altLang="en-US" sz="1400" b="1" dirty="0">
                  <a:solidFill>
                    <a:schemeClr val="accent4"/>
                  </a:solidFill>
                  <a:cs typeface="Arial" pitchFamily="34" charset="0"/>
                </a:endParaRPr>
              </a:p>
            </p:txBody>
          </p:sp>
          <p:sp>
            <p:nvSpPr>
              <p:cNvPr id="103" name="TextBox 102">
                <a:extLst>
                  <a:ext uri="{FF2B5EF4-FFF2-40B4-BE49-F238E27FC236}">
                    <a16:creationId xmlns:a16="http://schemas.microsoft.com/office/drawing/2014/main" id="{078AB8B2-A3BC-436A-9258-D74ED2A8D1BA}"/>
                  </a:ext>
                </a:extLst>
              </p:cNvPr>
              <p:cNvSpPr txBox="1"/>
              <p:nvPr/>
            </p:nvSpPr>
            <p:spPr>
              <a:xfrm>
                <a:off x="666454" y="2640165"/>
                <a:ext cx="1711279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rgbClr val="262626"/>
                    </a:solidFill>
                    <a:cs typeface="Arial" pitchFamily="34" charset="0"/>
                  </a:rPr>
                  <a:t>You can simply impress your audience and add a unique zing</a:t>
                </a:r>
              </a:p>
            </p:txBody>
          </p:sp>
        </p:grpSp>
        <p:grpSp>
          <p:nvGrpSpPr>
            <p:cNvPr id="99" name="Group 34">
              <a:extLst>
                <a:ext uri="{FF2B5EF4-FFF2-40B4-BE49-F238E27FC236}">
                  <a16:creationId xmlns:a16="http://schemas.microsoft.com/office/drawing/2014/main" id="{286D85C3-7902-4CCC-A859-4EAE93BE612C}"/>
                </a:ext>
              </a:extLst>
            </p:cNvPr>
            <p:cNvGrpSpPr/>
            <p:nvPr/>
          </p:nvGrpSpPr>
          <p:grpSpPr>
            <a:xfrm>
              <a:off x="6305894" y="3982495"/>
              <a:ext cx="1711280" cy="952737"/>
              <a:chOff x="683581" y="2640165"/>
              <a:chExt cx="1711280" cy="952737"/>
            </a:xfrm>
          </p:grpSpPr>
          <p:sp>
            <p:nvSpPr>
              <p:cNvPr id="100" name="TextBox 99">
                <a:extLst>
                  <a:ext uri="{FF2B5EF4-FFF2-40B4-BE49-F238E27FC236}">
                    <a16:creationId xmlns:a16="http://schemas.microsoft.com/office/drawing/2014/main" id="{6733ED73-F31A-4664-98B2-FA13B944022B}"/>
                  </a:ext>
                </a:extLst>
              </p:cNvPr>
              <p:cNvSpPr txBox="1"/>
              <p:nvPr/>
            </p:nvSpPr>
            <p:spPr>
              <a:xfrm>
                <a:off x="683581" y="3285125"/>
                <a:ext cx="1711280" cy="307777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chemeClr val="accent3"/>
                    </a:solidFill>
                    <a:cs typeface="Arial" pitchFamily="34" charset="0"/>
                  </a:rPr>
                  <a:t>Content  Here</a:t>
                </a:r>
                <a:endParaRPr lang="ko-KR" altLang="en-US" sz="1400" b="1" dirty="0">
                  <a:solidFill>
                    <a:schemeClr val="accent3"/>
                  </a:solidFill>
                  <a:cs typeface="Arial" pitchFamily="34" charset="0"/>
                </a:endParaRPr>
              </a:p>
            </p:txBody>
          </p:sp>
          <p:sp>
            <p:nvSpPr>
              <p:cNvPr id="101" name="TextBox 100">
                <a:extLst>
                  <a:ext uri="{FF2B5EF4-FFF2-40B4-BE49-F238E27FC236}">
                    <a16:creationId xmlns:a16="http://schemas.microsoft.com/office/drawing/2014/main" id="{9919F432-A7EA-48E9-ACC0-0AB49B0586FB}"/>
                  </a:ext>
                </a:extLst>
              </p:cNvPr>
              <p:cNvSpPr txBox="1"/>
              <p:nvPr/>
            </p:nvSpPr>
            <p:spPr>
              <a:xfrm>
                <a:off x="683582" y="2640165"/>
                <a:ext cx="1711279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rgbClr val="262626"/>
                    </a:solidFill>
                    <a:cs typeface="Arial" pitchFamily="34" charset="0"/>
                  </a:rPr>
                  <a:t>You can simply impress your audience and add a unique zing</a:t>
                </a:r>
              </a:p>
            </p:txBody>
          </p:sp>
        </p:grpSp>
      </p:grpSp>
      <p:grpSp>
        <p:nvGrpSpPr>
          <p:cNvPr id="104" name="그룹 103">
            <a:extLst>
              <a:ext uri="{FF2B5EF4-FFF2-40B4-BE49-F238E27FC236}">
                <a16:creationId xmlns:a16="http://schemas.microsoft.com/office/drawing/2014/main" id="{C173BD1B-67F4-48FF-BBCD-BE66929D05FA}"/>
              </a:ext>
            </a:extLst>
          </p:cNvPr>
          <p:cNvGrpSpPr/>
          <p:nvPr/>
        </p:nvGrpSpPr>
        <p:grpSpPr>
          <a:xfrm>
            <a:off x="1216371" y="2948477"/>
            <a:ext cx="1711280" cy="2021591"/>
            <a:chOff x="1031299" y="2913641"/>
            <a:chExt cx="1711280" cy="2021591"/>
          </a:xfrm>
        </p:grpSpPr>
        <p:grpSp>
          <p:nvGrpSpPr>
            <p:cNvPr id="105" name="Group 19">
              <a:extLst>
                <a:ext uri="{FF2B5EF4-FFF2-40B4-BE49-F238E27FC236}">
                  <a16:creationId xmlns:a16="http://schemas.microsoft.com/office/drawing/2014/main" id="{99BE40BC-EB12-4BB2-8E4E-BB99F3725EE4}"/>
                </a:ext>
              </a:extLst>
            </p:cNvPr>
            <p:cNvGrpSpPr/>
            <p:nvPr/>
          </p:nvGrpSpPr>
          <p:grpSpPr>
            <a:xfrm>
              <a:off x="1031299" y="2913641"/>
              <a:ext cx="1711280" cy="919505"/>
              <a:chOff x="666453" y="2366991"/>
              <a:chExt cx="1711280" cy="919505"/>
            </a:xfrm>
          </p:grpSpPr>
          <p:sp>
            <p:nvSpPr>
              <p:cNvPr id="109" name="TextBox 108">
                <a:extLst>
                  <a:ext uri="{FF2B5EF4-FFF2-40B4-BE49-F238E27FC236}">
                    <a16:creationId xmlns:a16="http://schemas.microsoft.com/office/drawing/2014/main" id="{DB8E568C-4462-492D-B8A9-1D24D7552CF6}"/>
                  </a:ext>
                </a:extLst>
              </p:cNvPr>
              <p:cNvSpPr txBox="1"/>
              <p:nvPr/>
            </p:nvSpPr>
            <p:spPr>
              <a:xfrm>
                <a:off x="666453" y="2366991"/>
                <a:ext cx="1711280" cy="307777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chemeClr val="accent4"/>
                    </a:solidFill>
                    <a:cs typeface="Arial" pitchFamily="34" charset="0"/>
                  </a:rPr>
                  <a:t>Content  Here</a:t>
                </a:r>
                <a:endParaRPr lang="ko-KR" altLang="en-US" sz="1400" b="1" dirty="0">
                  <a:solidFill>
                    <a:schemeClr val="accent4"/>
                  </a:solidFill>
                  <a:cs typeface="Arial" pitchFamily="34" charset="0"/>
                </a:endParaRPr>
              </a:p>
            </p:txBody>
          </p:sp>
          <p:sp>
            <p:nvSpPr>
              <p:cNvPr id="110" name="TextBox 109">
                <a:extLst>
                  <a:ext uri="{FF2B5EF4-FFF2-40B4-BE49-F238E27FC236}">
                    <a16:creationId xmlns:a16="http://schemas.microsoft.com/office/drawing/2014/main" id="{FD85F511-831F-40E0-9D3E-2C9F6DA83AF9}"/>
                  </a:ext>
                </a:extLst>
              </p:cNvPr>
              <p:cNvSpPr txBox="1"/>
              <p:nvPr/>
            </p:nvSpPr>
            <p:spPr>
              <a:xfrm>
                <a:off x="666454" y="2640165"/>
                <a:ext cx="1711279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rgbClr val="262626"/>
                    </a:solidFill>
                    <a:cs typeface="Arial" pitchFamily="34" charset="0"/>
                  </a:rPr>
                  <a:t>You can simply impress your audience and add a unique zing</a:t>
                </a:r>
              </a:p>
            </p:txBody>
          </p:sp>
        </p:grpSp>
        <p:grpSp>
          <p:nvGrpSpPr>
            <p:cNvPr id="106" name="Group 22">
              <a:extLst>
                <a:ext uri="{FF2B5EF4-FFF2-40B4-BE49-F238E27FC236}">
                  <a16:creationId xmlns:a16="http://schemas.microsoft.com/office/drawing/2014/main" id="{28B3A37D-FD7A-40F2-A833-78DD331D3EBF}"/>
                </a:ext>
              </a:extLst>
            </p:cNvPr>
            <p:cNvGrpSpPr/>
            <p:nvPr/>
          </p:nvGrpSpPr>
          <p:grpSpPr>
            <a:xfrm>
              <a:off x="1031299" y="3982495"/>
              <a:ext cx="1711280" cy="952737"/>
              <a:chOff x="683581" y="2640165"/>
              <a:chExt cx="1711280" cy="952737"/>
            </a:xfrm>
          </p:grpSpPr>
          <p:sp>
            <p:nvSpPr>
              <p:cNvPr id="107" name="TextBox 106">
                <a:extLst>
                  <a:ext uri="{FF2B5EF4-FFF2-40B4-BE49-F238E27FC236}">
                    <a16:creationId xmlns:a16="http://schemas.microsoft.com/office/drawing/2014/main" id="{3FF01F9D-71B2-4091-BAFF-D97380C0E71D}"/>
                  </a:ext>
                </a:extLst>
              </p:cNvPr>
              <p:cNvSpPr txBox="1"/>
              <p:nvPr/>
            </p:nvSpPr>
            <p:spPr>
              <a:xfrm>
                <a:off x="683581" y="3285125"/>
                <a:ext cx="1711280" cy="307777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chemeClr val="accent3"/>
                    </a:solidFill>
                    <a:cs typeface="Arial" pitchFamily="34" charset="0"/>
                  </a:rPr>
                  <a:t>Content  Here</a:t>
                </a:r>
                <a:endParaRPr lang="ko-KR" altLang="en-US" sz="1400" b="1" dirty="0">
                  <a:solidFill>
                    <a:schemeClr val="accent3"/>
                  </a:solidFill>
                  <a:cs typeface="Arial" pitchFamily="34" charset="0"/>
                </a:endParaRPr>
              </a:p>
            </p:txBody>
          </p:sp>
          <p:sp>
            <p:nvSpPr>
              <p:cNvPr id="108" name="TextBox 107">
                <a:extLst>
                  <a:ext uri="{FF2B5EF4-FFF2-40B4-BE49-F238E27FC236}">
                    <a16:creationId xmlns:a16="http://schemas.microsoft.com/office/drawing/2014/main" id="{B253D575-1B96-447D-A82D-88572F957271}"/>
                  </a:ext>
                </a:extLst>
              </p:cNvPr>
              <p:cNvSpPr txBox="1"/>
              <p:nvPr/>
            </p:nvSpPr>
            <p:spPr>
              <a:xfrm>
                <a:off x="683582" y="2640165"/>
                <a:ext cx="1711279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rgbClr val="262626"/>
                    </a:solidFill>
                    <a:cs typeface="Arial" pitchFamily="34" charset="0"/>
                  </a:rPr>
                  <a:t>You can simply impress your audience and add a unique zing</a:t>
                </a:r>
              </a:p>
            </p:txBody>
          </p:sp>
        </p:grpSp>
      </p:grpSp>
      <p:sp>
        <p:nvSpPr>
          <p:cNvPr id="111" name="Rounded Rectangle 5">
            <a:extLst>
              <a:ext uri="{FF2B5EF4-FFF2-40B4-BE49-F238E27FC236}">
                <a16:creationId xmlns:a16="http://schemas.microsoft.com/office/drawing/2014/main" id="{C19839B1-D778-40D4-8D49-1615E3F2AD19}"/>
              </a:ext>
            </a:extLst>
          </p:cNvPr>
          <p:cNvSpPr/>
          <p:nvPr/>
        </p:nvSpPr>
        <p:spPr>
          <a:xfrm flipH="1">
            <a:off x="7217919" y="5066315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12" name="Teardrop 1">
            <a:extLst>
              <a:ext uri="{FF2B5EF4-FFF2-40B4-BE49-F238E27FC236}">
                <a16:creationId xmlns:a16="http://schemas.microsoft.com/office/drawing/2014/main" id="{1BE5FD89-034E-49D7-B432-40BAE1FA497F}"/>
              </a:ext>
            </a:extLst>
          </p:cNvPr>
          <p:cNvSpPr/>
          <p:nvPr/>
        </p:nvSpPr>
        <p:spPr>
          <a:xfrm rot="18805991">
            <a:off x="9896204" y="5041407"/>
            <a:ext cx="376862" cy="372930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13" name="Donut 39">
            <a:extLst>
              <a:ext uri="{FF2B5EF4-FFF2-40B4-BE49-F238E27FC236}">
                <a16:creationId xmlns:a16="http://schemas.microsoft.com/office/drawing/2014/main" id="{B31A5582-D2EA-4689-9276-DE76691FE33B}"/>
              </a:ext>
            </a:extLst>
          </p:cNvPr>
          <p:cNvSpPr/>
          <p:nvPr/>
        </p:nvSpPr>
        <p:spPr>
          <a:xfrm>
            <a:off x="1869945" y="5025806"/>
            <a:ext cx="404132" cy="404132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152300" y="922782"/>
                </a:moveTo>
                <a:lnTo>
                  <a:pt x="2354400" y="1620000"/>
                </a:lnTo>
                <a:lnTo>
                  <a:pt x="1152300" y="2317218"/>
                </a:lnTo>
                <a:close/>
                <a:moveTo>
                  <a:pt x="1620000" y="342403"/>
                </a:moveTo>
                <a:cubicBezTo>
                  <a:pt x="914403" y="342403"/>
                  <a:pt x="342403" y="914403"/>
                  <a:pt x="342403" y="1620000"/>
                </a:cubicBezTo>
                <a:cubicBezTo>
                  <a:pt x="342403" y="2325597"/>
                  <a:pt x="914403" y="2897597"/>
                  <a:pt x="1620000" y="2897597"/>
                </a:cubicBezTo>
                <a:cubicBezTo>
                  <a:pt x="2325597" y="2897597"/>
                  <a:pt x="2897597" y="2325597"/>
                  <a:pt x="2897597" y="1620000"/>
                </a:cubicBezTo>
                <a:cubicBezTo>
                  <a:pt x="2897597" y="914403"/>
                  <a:pt x="2325597" y="342403"/>
                  <a:pt x="1620000" y="342403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14" name="Rectangle 36">
            <a:extLst>
              <a:ext uri="{FF2B5EF4-FFF2-40B4-BE49-F238E27FC236}">
                <a16:creationId xmlns:a16="http://schemas.microsoft.com/office/drawing/2014/main" id="{DA2D1752-01B3-4B62-B247-AB25494CDAFA}"/>
              </a:ext>
            </a:extLst>
          </p:cNvPr>
          <p:cNvSpPr/>
          <p:nvPr/>
        </p:nvSpPr>
        <p:spPr>
          <a:xfrm>
            <a:off x="4584675" y="5069368"/>
            <a:ext cx="379234" cy="317009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15" name="Rounded Rectangle 5">
            <a:extLst>
              <a:ext uri="{FF2B5EF4-FFF2-40B4-BE49-F238E27FC236}">
                <a16:creationId xmlns:a16="http://schemas.microsoft.com/office/drawing/2014/main" id="{3F938A0E-3EB8-4CF8-81EF-C3E3BA832AD4}"/>
              </a:ext>
            </a:extLst>
          </p:cNvPr>
          <p:cNvSpPr/>
          <p:nvPr/>
        </p:nvSpPr>
        <p:spPr>
          <a:xfrm flipH="1">
            <a:off x="7217919" y="2530471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16" name="Teardrop 1">
            <a:extLst>
              <a:ext uri="{FF2B5EF4-FFF2-40B4-BE49-F238E27FC236}">
                <a16:creationId xmlns:a16="http://schemas.microsoft.com/office/drawing/2014/main" id="{0628A803-1B29-495C-B211-EE4E098122D8}"/>
              </a:ext>
            </a:extLst>
          </p:cNvPr>
          <p:cNvSpPr/>
          <p:nvPr/>
        </p:nvSpPr>
        <p:spPr>
          <a:xfrm rot="18805991">
            <a:off x="9896204" y="2505563"/>
            <a:ext cx="376862" cy="372930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17" name="Donut 39">
            <a:extLst>
              <a:ext uri="{FF2B5EF4-FFF2-40B4-BE49-F238E27FC236}">
                <a16:creationId xmlns:a16="http://schemas.microsoft.com/office/drawing/2014/main" id="{20F59DBE-EF66-48D3-9861-CE3FCE85EAD1}"/>
              </a:ext>
            </a:extLst>
          </p:cNvPr>
          <p:cNvSpPr/>
          <p:nvPr/>
        </p:nvSpPr>
        <p:spPr>
          <a:xfrm>
            <a:off x="1869945" y="2489962"/>
            <a:ext cx="404132" cy="404132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152300" y="922782"/>
                </a:moveTo>
                <a:lnTo>
                  <a:pt x="2354400" y="1620000"/>
                </a:lnTo>
                <a:lnTo>
                  <a:pt x="1152300" y="2317218"/>
                </a:lnTo>
                <a:close/>
                <a:moveTo>
                  <a:pt x="1620000" y="342403"/>
                </a:moveTo>
                <a:cubicBezTo>
                  <a:pt x="914403" y="342403"/>
                  <a:pt x="342403" y="914403"/>
                  <a:pt x="342403" y="1620000"/>
                </a:cubicBezTo>
                <a:cubicBezTo>
                  <a:pt x="342403" y="2325597"/>
                  <a:pt x="914403" y="2897597"/>
                  <a:pt x="1620000" y="2897597"/>
                </a:cubicBezTo>
                <a:cubicBezTo>
                  <a:pt x="2325597" y="2897597"/>
                  <a:pt x="2897597" y="2325597"/>
                  <a:pt x="2897597" y="1620000"/>
                </a:cubicBezTo>
                <a:cubicBezTo>
                  <a:pt x="2897597" y="914403"/>
                  <a:pt x="2325597" y="342403"/>
                  <a:pt x="1620000" y="342403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18" name="Rectangle 36">
            <a:extLst>
              <a:ext uri="{FF2B5EF4-FFF2-40B4-BE49-F238E27FC236}">
                <a16:creationId xmlns:a16="http://schemas.microsoft.com/office/drawing/2014/main" id="{99A42B8F-2BF9-44BC-8701-3288F6AFF021}"/>
              </a:ext>
            </a:extLst>
          </p:cNvPr>
          <p:cNvSpPr/>
          <p:nvPr/>
        </p:nvSpPr>
        <p:spPr>
          <a:xfrm>
            <a:off x="4584675" y="2533524"/>
            <a:ext cx="379234" cy="317009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11164</TotalTime>
  <Words>124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12</cp:revision>
  <dcterms:created xsi:type="dcterms:W3CDTF">2018-02-18T19:39:47Z</dcterms:created>
  <dcterms:modified xsi:type="dcterms:W3CDTF">2018-05-17T01:34:42Z</dcterms:modified>
</cp:coreProperties>
</file>