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04" name="Hexagon 68">
            <a:extLst>
              <a:ext uri="{FF2B5EF4-FFF2-40B4-BE49-F238E27FC236}">
                <a16:creationId xmlns:a16="http://schemas.microsoft.com/office/drawing/2014/main" id="{AE4ABC80-F16C-4D23-837C-10BB8A169A63}"/>
              </a:ext>
            </a:extLst>
          </p:cNvPr>
          <p:cNvSpPr/>
          <p:nvPr/>
        </p:nvSpPr>
        <p:spPr>
          <a:xfrm rot="10800000">
            <a:off x="4563050" y="3353472"/>
            <a:ext cx="4125238" cy="2483033"/>
          </a:xfrm>
          <a:custGeom>
            <a:avLst/>
            <a:gdLst/>
            <a:ahLst/>
            <a:cxnLst/>
            <a:rect l="l" t="t" r="r" b="b"/>
            <a:pathLst>
              <a:path w="4125238" h="2483033">
                <a:moveTo>
                  <a:pt x="780492" y="242020"/>
                </a:moveTo>
                <a:lnTo>
                  <a:pt x="280743" y="1241517"/>
                </a:lnTo>
                <a:lnTo>
                  <a:pt x="780492" y="2241014"/>
                </a:lnTo>
                <a:lnTo>
                  <a:pt x="2099829" y="2241014"/>
                </a:lnTo>
                <a:lnTo>
                  <a:pt x="2599577" y="1241517"/>
                </a:lnTo>
                <a:lnTo>
                  <a:pt x="2099829" y="242020"/>
                </a:lnTo>
                <a:close/>
                <a:moveTo>
                  <a:pt x="2186212" y="0"/>
                </a:moveTo>
                <a:lnTo>
                  <a:pt x="3407726" y="0"/>
                </a:lnTo>
                <a:cubicBezTo>
                  <a:pt x="3699951" y="0"/>
                  <a:pt x="3936847" y="236897"/>
                  <a:pt x="3936847" y="529122"/>
                </a:cubicBezTo>
                <a:lnTo>
                  <a:pt x="3936847" y="907065"/>
                </a:lnTo>
                <a:lnTo>
                  <a:pt x="4125238" y="907065"/>
                </a:lnTo>
                <a:lnTo>
                  <a:pt x="3822883" y="1209420"/>
                </a:lnTo>
                <a:lnTo>
                  <a:pt x="3520528" y="907065"/>
                </a:lnTo>
                <a:lnTo>
                  <a:pt x="3708920" y="907065"/>
                </a:lnTo>
                <a:lnTo>
                  <a:pt x="3708920" y="529122"/>
                </a:lnTo>
                <a:cubicBezTo>
                  <a:pt x="3708920" y="362777"/>
                  <a:pt x="3574071" y="227928"/>
                  <a:pt x="3407726" y="227928"/>
                </a:cubicBezTo>
                <a:lnTo>
                  <a:pt x="2373526" y="227928"/>
                </a:lnTo>
                <a:lnTo>
                  <a:pt x="2880320" y="1241517"/>
                </a:lnTo>
                <a:lnTo>
                  <a:pt x="2259562" y="2483033"/>
                </a:lnTo>
                <a:lnTo>
                  <a:pt x="620759" y="2483033"/>
                </a:lnTo>
                <a:lnTo>
                  <a:pt x="0" y="1241517"/>
                </a:lnTo>
                <a:lnTo>
                  <a:pt x="620759" y="1"/>
                </a:lnTo>
                <a:lnTo>
                  <a:pt x="2186212" y="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05" name="Hexagon 68">
            <a:extLst>
              <a:ext uri="{FF2B5EF4-FFF2-40B4-BE49-F238E27FC236}">
                <a16:creationId xmlns:a16="http://schemas.microsoft.com/office/drawing/2014/main" id="{B3ED9E84-E7ED-4F9F-8742-F7D21CCB8A68}"/>
              </a:ext>
            </a:extLst>
          </p:cNvPr>
          <p:cNvSpPr/>
          <p:nvPr/>
        </p:nvSpPr>
        <p:spPr>
          <a:xfrm>
            <a:off x="3554937" y="2113356"/>
            <a:ext cx="4125238" cy="2483033"/>
          </a:xfrm>
          <a:custGeom>
            <a:avLst/>
            <a:gdLst/>
            <a:ahLst/>
            <a:cxnLst/>
            <a:rect l="l" t="t" r="r" b="b"/>
            <a:pathLst>
              <a:path w="4125238" h="2483033">
                <a:moveTo>
                  <a:pt x="780492" y="242020"/>
                </a:moveTo>
                <a:lnTo>
                  <a:pt x="280743" y="1241517"/>
                </a:lnTo>
                <a:lnTo>
                  <a:pt x="780492" y="2241014"/>
                </a:lnTo>
                <a:lnTo>
                  <a:pt x="2099829" y="2241014"/>
                </a:lnTo>
                <a:lnTo>
                  <a:pt x="2599577" y="1241517"/>
                </a:lnTo>
                <a:lnTo>
                  <a:pt x="2099829" y="242020"/>
                </a:lnTo>
                <a:close/>
                <a:moveTo>
                  <a:pt x="2186212" y="0"/>
                </a:moveTo>
                <a:lnTo>
                  <a:pt x="3407726" y="0"/>
                </a:lnTo>
                <a:cubicBezTo>
                  <a:pt x="3699951" y="0"/>
                  <a:pt x="3936847" y="236897"/>
                  <a:pt x="3936847" y="529122"/>
                </a:cubicBezTo>
                <a:lnTo>
                  <a:pt x="3936847" y="907065"/>
                </a:lnTo>
                <a:lnTo>
                  <a:pt x="4125238" y="907065"/>
                </a:lnTo>
                <a:lnTo>
                  <a:pt x="3822883" y="1209420"/>
                </a:lnTo>
                <a:lnTo>
                  <a:pt x="3520528" y="907065"/>
                </a:lnTo>
                <a:lnTo>
                  <a:pt x="3708920" y="907065"/>
                </a:lnTo>
                <a:lnTo>
                  <a:pt x="3708920" y="529122"/>
                </a:lnTo>
                <a:cubicBezTo>
                  <a:pt x="3708920" y="362777"/>
                  <a:pt x="3574071" y="227928"/>
                  <a:pt x="3407726" y="227928"/>
                </a:cubicBezTo>
                <a:lnTo>
                  <a:pt x="2373526" y="227928"/>
                </a:lnTo>
                <a:lnTo>
                  <a:pt x="2880320" y="1241517"/>
                </a:lnTo>
                <a:lnTo>
                  <a:pt x="2259562" y="2483033"/>
                </a:lnTo>
                <a:lnTo>
                  <a:pt x="620759" y="2483033"/>
                </a:lnTo>
                <a:lnTo>
                  <a:pt x="0" y="1241517"/>
                </a:lnTo>
                <a:lnTo>
                  <a:pt x="620759" y="1"/>
                </a:lnTo>
                <a:lnTo>
                  <a:pt x="2186212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106" name="Group 72">
            <a:extLst>
              <a:ext uri="{FF2B5EF4-FFF2-40B4-BE49-F238E27FC236}">
                <a16:creationId xmlns:a16="http://schemas.microsoft.com/office/drawing/2014/main" id="{D8242941-B84C-401C-A79A-59EF169417AD}"/>
              </a:ext>
            </a:extLst>
          </p:cNvPr>
          <p:cNvGrpSpPr/>
          <p:nvPr/>
        </p:nvGrpSpPr>
        <p:grpSpPr>
          <a:xfrm>
            <a:off x="7896413" y="1795847"/>
            <a:ext cx="3582230" cy="1107996"/>
            <a:chOff x="2551706" y="4283314"/>
            <a:chExt cx="1468131" cy="1107996"/>
          </a:xfrm>
        </p:grpSpPr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id="{40DB9943-CE73-4AF8-B606-710ACA8541DB}"/>
                </a:ext>
              </a:extLst>
            </p:cNvPr>
            <p:cNvSpPr txBox="1"/>
            <p:nvPr/>
          </p:nvSpPr>
          <p:spPr>
            <a:xfrm>
              <a:off x="2551706" y="4560313"/>
              <a:ext cx="146813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Get a modern PowerPoint  Presentation that is beautifully designed.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</a:p>
          </p:txBody>
        </p:sp>
        <p:sp>
          <p:nvSpPr>
            <p:cNvPr id="108" name="TextBox 107">
              <a:extLst>
                <a:ext uri="{FF2B5EF4-FFF2-40B4-BE49-F238E27FC236}">
                  <a16:creationId xmlns:a16="http://schemas.microsoft.com/office/drawing/2014/main" id="{ED02CE58-563A-4C74-B3E6-1E6475EB32F2}"/>
                </a:ext>
              </a:extLst>
            </p:cNvPr>
            <p:cNvSpPr txBox="1"/>
            <p:nvPr/>
          </p:nvSpPr>
          <p:spPr>
            <a:xfrm>
              <a:off x="2551706" y="4283314"/>
              <a:ext cx="146750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09" name="Group 75">
            <a:extLst>
              <a:ext uri="{FF2B5EF4-FFF2-40B4-BE49-F238E27FC236}">
                <a16:creationId xmlns:a16="http://schemas.microsoft.com/office/drawing/2014/main" id="{B5D5CFAA-B7FF-49BD-964F-D28B6498F22F}"/>
              </a:ext>
            </a:extLst>
          </p:cNvPr>
          <p:cNvGrpSpPr/>
          <p:nvPr/>
        </p:nvGrpSpPr>
        <p:grpSpPr>
          <a:xfrm>
            <a:off x="680936" y="5026418"/>
            <a:ext cx="3648076" cy="1107996"/>
            <a:chOff x="2551706" y="4283314"/>
            <a:chExt cx="1480091" cy="1107996"/>
          </a:xfrm>
        </p:grpSpPr>
        <p:sp>
          <p:nvSpPr>
            <p:cNvPr id="110" name="TextBox 109">
              <a:extLst>
                <a:ext uri="{FF2B5EF4-FFF2-40B4-BE49-F238E27FC236}">
                  <a16:creationId xmlns:a16="http://schemas.microsoft.com/office/drawing/2014/main" id="{DA8A2A90-003E-468D-8800-6215F681F463}"/>
                </a:ext>
              </a:extLst>
            </p:cNvPr>
            <p:cNvSpPr txBox="1"/>
            <p:nvPr/>
          </p:nvSpPr>
          <p:spPr>
            <a:xfrm>
              <a:off x="2551706" y="4560313"/>
              <a:ext cx="148009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Get a modern PowerPoint  Presentation that is beautifully designed. 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</a:p>
          </p:txBody>
        </p:sp>
        <p:sp>
          <p:nvSpPr>
            <p:cNvPr id="111" name="TextBox 110">
              <a:extLst>
                <a:ext uri="{FF2B5EF4-FFF2-40B4-BE49-F238E27FC236}">
                  <a16:creationId xmlns:a16="http://schemas.microsoft.com/office/drawing/2014/main" id="{517F66ED-EC1D-4EF8-BDB4-7EFB702CE5A5}"/>
                </a:ext>
              </a:extLst>
            </p:cNvPr>
            <p:cNvSpPr txBox="1"/>
            <p:nvPr/>
          </p:nvSpPr>
          <p:spPr>
            <a:xfrm>
              <a:off x="2551706" y="4283314"/>
              <a:ext cx="146750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12" name="Group 78">
            <a:extLst>
              <a:ext uri="{FF2B5EF4-FFF2-40B4-BE49-F238E27FC236}">
                <a16:creationId xmlns:a16="http://schemas.microsoft.com/office/drawing/2014/main" id="{FEB859D4-35AC-4390-97BC-DB140AB13716}"/>
              </a:ext>
            </a:extLst>
          </p:cNvPr>
          <p:cNvGrpSpPr/>
          <p:nvPr/>
        </p:nvGrpSpPr>
        <p:grpSpPr>
          <a:xfrm>
            <a:off x="4144502" y="3384147"/>
            <a:ext cx="1807483" cy="787964"/>
            <a:chOff x="4594236" y="2114926"/>
            <a:chExt cx="2232248" cy="787964"/>
          </a:xfrm>
        </p:grpSpPr>
        <p:sp>
          <p:nvSpPr>
            <p:cNvPr id="113" name="Text Placeholder 12">
              <a:extLst>
                <a:ext uri="{FF2B5EF4-FFF2-40B4-BE49-F238E27FC236}">
                  <a16:creationId xmlns:a16="http://schemas.microsoft.com/office/drawing/2014/main" id="{D0ACEE9D-651C-4A71-B9F4-8C2B6E9B1B93}"/>
                </a:ext>
              </a:extLst>
            </p:cNvPr>
            <p:cNvSpPr txBox="1">
              <a:spLocks/>
            </p:cNvSpPr>
            <p:nvPr/>
          </p:nvSpPr>
          <p:spPr>
            <a:xfrm>
              <a:off x="4594236" y="2436155"/>
              <a:ext cx="2232248" cy="466735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  <a:endPara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4" name="Text Placeholder 13">
              <a:extLst>
                <a:ext uri="{FF2B5EF4-FFF2-40B4-BE49-F238E27FC236}">
                  <a16:creationId xmlns:a16="http://schemas.microsoft.com/office/drawing/2014/main" id="{3615835C-E9E1-4560-BACD-950D680C2485}"/>
                </a:ext>
              </a:extLst>
            </p:cNvPr>
            <p:cNvSpPr txBox="1">
              <a:spLocks/>
            </p:cNvSpPr>
            <p:nvPr/>
          </p:nvSpPr>
          <p:spPr>
            <a:xfrm>
              <a:off x="4594236" y="2114926"/>
              <a:ext cx="2232248" cy="305326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</a:p>
          </p:txBody>
        </p:sp>
      </p:grpSp>
      <p:grpSp>
        <p:nvGrpSpPr>
          <p:cNvPr id="115" name="Group 81">
            <a:extLst>
              <a:ext uri="{FF2B5EF4-FFF2-40B4-BE49-F238E27FC236}">
                <a16:creationId xmlns:a16="http://schemas.microsoft.com/office/drawing/2014/main" id="{047D2CB1-E51E-490E-AB4A-D781AE14E3EF}"/>
              </a:ext>
            </a:extLst>
          </p:cNvPr>
          <p:cNvGrpSpPr/>
          <p:nvPr/>
        </p:nvGrpSpPr>
        <p:grpSpPr>
          <a:xfrm>
            <a:off x="6344387" y="4627085"/>
            <a:ext cx="1807483" cy="787964"/>
            <a:chOff x="4594236" y="2114926"/>
            <a:chExt cx="2232248" cy="787964"/>
          </a:xfrm>
        </p:grpSpPr>
        <p:sp>
          <p:nvSpPr>
            <p:cNvPr id="116" name="Text Placeholder 12">
              <a:extLst>
                <a:ext uri="{FF2B5EF4-FFF2-40B4-BE49-F238E27FC236}">
                  <a16:creationId xmlns:a16="http://schemas.microsoft.com/office/drawing/2014/main" id="{2876273F-F523-4B84-8197-461AF4A0406C}"/>
                </a:ext>
              </a:extLst>
            </p:cNvPr>
            <p:cNvSpPr txBox="1">
              <a:spLocks/>
            </p:cNvSpPr>
            <p:nvPr/>
          </p:nvSpPr>
          <p:spPr>
            <a:xfrm>
              <a:off x="4594236" y="2436155"/>
              <a:ext cx="2232248" cy="466735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  <a:endPara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7" name="Text Placeholder 13">
              <a:extLst>
                <a:ext uri="{FF2B5EF4-FFF2-40B4-BE49-F238E27FC236}">
                  <a16:creationId xmlns:a16="http://schemas.microsoft.com/office/drawing/2014/main" id="{AB9DB777-37F5-424D-81F7-53B187EFF9A3}"/>
                </a:ext>
              </a:extLst>
            </p:cNvPr>
            <p:cNvSpPr txBox="1">
              <a:spLocks/>
            </p:cNvSpPr>
            <p:nvPr/>
          </p:nvSpPr>
          <p:spPr>
            <a:xfrm>
              <a:off x="4594236" y="2114926"/>
              <a:ext cx="2232248" cy="305326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</a:p>
          </p:txBody>
        </p:sp>
      </p:grpSp>
      <p:sp>
        <p:nvSpPr>
          <p:cNvPr id="118" name="Rectangle 3">
            <a:extLst>
              <a:ext uri="{FF2B5EF4-FFF2-40B4-BE49-F238E27FC236}">
                <a16:creationId xmlns:a16="http://schemas.microsoft.com/office/drawing/2014/main" id="{079B002D-1361-437D-95D1-329F0F16F0D0}"/>
              </a:ext>
            </a:extLst>
          </p:cNvPr>
          <p:cNvSpPr/>
          <p:nvPr/>
        </p:nvSpPr>
        <p:spPr>
          <a:xfrm rot="18900000">
            <a:off x="6938413" y="3913707"/>
            <a:ext cx="697254" cy="560096"/>
          </a:xfrm>
          <a:custGeom>
            <a:avLst/>
            <a:gdLst/>
            <a:ahLst/>
            <a:cxnLst/>
            <a:rect l="l" t="t" r="r" b="b"/>
            <a:pathLst>
              <a:path w="5420988" h="4354613">
                <a:moveTo>
                  <a:pt x="1348767" y="746532"/>
                </a:moveTo>
                <a:lnTo>
                  <a:pt x="557008" y="1538292"/>
                </a:lnTo>
                <a:lnTo>
                  <a:pt x="242696" y="1223981"/>
                </a:lnTo>
                <a:lnTo>
                  <a:pt x="720144" y="746532"/>
                </a:lnTo>
                <a:close/>
                <a:moveTo>
                  <a:pt x="2953020" y="1710427"/>
                </a:moveTo>
                <a:lnTo>
                  <a:pt x="1841912" y="2821534"/>
                </a:lnTo>
                <a:lnTo>
                  <a:pt x="1527601" y="2507223"/>
                </a:lnTo>
                <a:lnTo>
                  <a:pt x="2507669" y="1527155"/>
                </a:lnTo>
                <a:lnTo>
                  <a:pt x="2507669" y="1710427"/>
                </a:lnTo>
                <a:close/>
                <a:moveTo>
                  <a:pt x="2204816" y="746532"/>
                </a:moveTo>
                <a:lnTo>
                  <a:pt x="984202" y="1967146"/>
                </a:lnTo>
                <a:lnTo>
                  <a:pt x="669891" y="1652835"/>
                </a:lnTo>
                <a:lnTo>
                  <a:pt x="1576193" y="746532"/>
                </a:lnTo>
                <a:close/>
                <a:moveTo>
                  <a:pt x="2507669" y="704276"/>
                </a:moveTo>
                <a:lnTo>
                  <a:pt x="2507669" y="1299728"/>
                </a:lnTo>
                <a:lnTo>
                  <a:pt x="1413057" y="2394340"/>
                </a:lnTo>
                <a:lnTo>
                  <a:pt x="1098746" y="2080028"/>
                </a:lnTo>
                <a:lnTo>
                  <a:pt x="2474499" y="704276"/>
                </a:lnTo>
                <a:close/>
                <a:moveTo>
                  <a:pt x="3783840" y="1735655"/>
                </a:moveTo>
                <a:lnTo>
                  <a:pt x="2270767" y="3248728"/>
                </a:lnTo>
                <a:lnTo>
                  <a:pt x="1956456" y="2934416"/>
                </a:lnTo>
                <a:lnTo>
                  <a:pt x="3136451" y="1754421"/>
                </a:lnTo>
                <a:close/>
                <a:moveTo>
                  <a:pt x="4496799" y="1714987"/>
                </a:moveTo>
                <a:lnTo>
                  <a:pt x="4496799" y="1878748"/>
                </a:lnTo>
                <a:lnTo>
                  <a:pt x="2696301" y="3679245"/>
                </a:lnTo>
                <a:lnTo>
                  <a:pt x="2381990" y="3364934"/>
                </a:lnTo>
                <a:lnTo>
                  <a:pt x="4018059" y="1728865"/>
                </a:lnTo>
                <a:close/>
                <a:moveTo>
                  <a:pt x="5188803" y="1234621"/>
                </a:moveTo>
                <a:lnTo>
                  <a:pt x="4712161" y="1707180"/>
                </a:lnTo>
                <a:lnTo>
                  <a:pt x="4712161" y="1499750"/>
                </a:lnTo>
                <a:lnTo>
                  <a:pt x="3254907" y="1499750"/>
                </a:lnTo>
                <a:lnTo>
                  <a:pt x="3254907" y="1501015"/>
                </a:lnTo>
                <a:lnTo>
                  <a:pt x="2718814" y="1501014"/>
                </a:lnTo>
                <a:lnTo>
                  <a:pt x="2718814" y="536093"/>
                </a:lnTo>
                <a:lnTo>
                  <a:pt x="931605" y="536093"/>
                </a:lnTo>
                <a:lnTo>
                  <a:pt x="931605" y="535070"/>
                </a:lnTo>
                <a:lnTo>
                  <a:pt x="1489071" y="0"/>
                </a:lnTo>
                <a:lnTo>
                  <a:pt x="3243560" y="0"/>
                </a:lnTo>
                <a:lnTo>
                  <a:pt x="3243560" y="11638"/>
                </a:lnTo>
                <a:lnTo>
                  <a:pt x="3254907" y="11638"/>
                </a:lnTo>
                <a:lnTo>
                  <a:pt x="3254907" y="969491"/>
                </a:lnTo>
                <a:lnTo>
                  <a:pt x="4712161" y="969491"/>
                </a:lnTo>
                <a:lnTo>
                  <a:pt x="4712161" y="762061"/>
                </a:lnTo>
                <a:close/>
                <a:moveTo>
                  <a:pt x="5420988" y="1433714"/>
                </a:moveTo>
                <a:cubicBezTo>
                  <a:pt x="5477229" y="1489956"/>
                  <a:pt x="5477229" y="1581142"/>
                  <a:pt x="5420988" y="1637384"/>
                </a:cubicBezTo>
                <a:lnTo>
                  <a:pt x="2907428" y="4150943"/>
                </a:lnTo>
                <a:lnTo>
                  <a:pt x="2703759" y="4354613"/>
                </a:lnTo>
                <a:lnTo>
                  <a:pt x="2500089" y="4150943"/>
                </a:lnTo>
                <a:lnTo>
                  <a:pt x="0" y="1650854"/>
                </a:lnTo>
                <a:cubicBezTo>
                  <a:pt x="-56242" y="1594612"/>
                  <a:pt x="-56242" y="1503426"/>
                  <a:pt x="0" y="1447185"/>
                </a:cubicBezTo>
                <a:cubicBezTo>
                  <a:pt x="56242" y="1390943"/>
                  <a:pt x="147427" y="1390943"/>
                  <a:pt x="203669" y="1447185"/>
                </a:cubicBezTo>
                <a:lnTo>
                  <a:pt x="2703759" y="3947274"/>
                </a:lnTo>
                <a:lnTo>
                  <a:pt x="5217318" y="1433714"/>
                </a:lnTo>
                <a:cubicBezTo>
                  <a:pt x="5273560" y="1377472"/>
                  <a:pt x="5364746" y="1377472"/>
                  <a:pt x="5420988" y="143371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9" name="Rounded Rectangle 8">
            <a:extLst>
              <a:ext uri="{FF2B5EF4-FFF2-40B4-BE49-F238E27FC236}">
                <a16:creationId xmlns:a16="http://schemas.microsoft.com/office/drawing/2014/main" id="{D5CF1653-414D-40CF-A580-1EB3657A8B8F}"/>
              </a:ext>
            </a:extLst>
          </p:cNvPr>
          <p:cNvSpPr/>
          <p:nvPr/>
        </p:nvSpPr>
        <p:spPr>
          <a:xfrm>
            <a:off x="4766199" y="2576773"/>
            <a:ext cx="525175" cy="604248"/>
          </a:xfrm>
          <a:custGeom>
            <a:avLst/>
            <a:gdLst/>
            <a:ahLst/>
            <a:cxnLst/>
            <a:rect l="l" t="t" r="r" b="b"/>
            <a:pathLst>
              <a:path w="3442170" h="3960441">
                <a:moveTo>
                  <a:pt x="658867" y="3240361"/>
                </a:moveTo>
                <a:lnTo>
                  <a:pt x="2539193" y="3240361"/>
                </a:lnTo>
                <a:cubicBezTo>
                  <a:pt x="2596541" y="3240361"/>
                  <a:pt x="2643030" y="3286850"/>
                  <a:pt x="2643030" y="3344198"/>
                </a:cubicBezTo>
                <a:lnTo>
                  <a:pt x="2643030" y="3352549"/>
                </a:lnTo>
                <a:cubicBezTo>
                  <a:pt x="2643030" y="3409897"/>
                  <a:pt x="2596541" y="3456386"/>
                  <a:pt x="2539193" y="3456386"/>
                </a:cubicBezTo>
                <a:lnTo>
                  <a:pt x="658867" y="3456386"/>
                </a:lnTo>
                <a:cubicBezTo>
                  <a:pt x="601519" y="3456386"/>
                  <a:pt x="555030" y="3409897"/>
                  <a:pt x="555030" y="3352549"/>
                </a:cubicBezTo>
                <a:lnTo>
                  <a:pt x="555030" y="3344198"/>
                </a:lnTo>
                <a:cubicBezTo>
                  <a:pt x="555030" y="3286850"/>
                  <a:pt x="601519" y="3240361"/>
                  <a:pt x="658867" y="3240361"/>
                </a:cubicBezTo>
                <a:close/>
                <a:moveTo>
                  <a:pt x="658867" y="2833796"/>
                </a:moveTo>
                <a:lnTo>
                  <a:pt x="2539193" y="2833796"/>
                </a:lnTo>
                <a:cubicBezTo>
                  <a:pt x="2596541" y="2833796"/>
                  <a:pt x="2643030" y="2880285"/>
                  <a:pt x="2643030" y="2937633"/>
                </a:cubicBezTo>
                <a:lnTo>
                  <a:pt x="2643030" y="2945984"/>
                </a:lnTo>
                <a:cubicBezTo>
                  <a:pt x="2643030" y="3003332"/>
                  <a:pt x="2596541" y="3049821"/>
                  <a:pt x="2539193" y="3049821"/>
                </a:cubicBezTo>
                <a:lnTo>
                  <a:pt x="658867" y="3049821"/>
                </a:lnTo>
                <a:cubicBezTo>
                  <a:pt x="601519" y="3049821"/>
                  <a:pt x="555030" y="3003332"/>
                  <a:pt x="555030" y="2945984"/>
                </a:cubicBezTo>
                <a:lnTo>
                  <a:pt x="555030" y="2937633"/>
                </a:lnTo>
                <a:cubicBezTo>
                  <a:pt x="555030" y="2880285"/>
                  <a:pt x="601519" y="2833796"/>
                  <a:pt x="658867" y="2833796"/>
                </a:cubicBezTo>
                <a:close/>
                <a:moveTo>
                  <a:pt x="658867" y="2427229"/>
                </a:moveTo>
                <a:lnTo>
                  <a:pt x="2539193" y="2427229"/>
                </a:lnTo>
                <a:cubicBezTo>
                  <a:pt x="2596541" y="2427229"/>
                  <a:pt x="2643030" y="2473718"/>
                  <a:pt x="2643030" y="2531066"/>
                </a:cubicBezTo>
                <a:lnTo>
                  <a:pt x="2643030" y="2539417"/>
                </a:lnTo>
                <a:cubicBezTo>
                  <a:pt x="2643030" y="2596765"/>
                  <a:pt x="2596541" y="2643254"/>
                  <a:pt x="2539193" y="2643254"/>
                </a:cubicBezTo>
                <a:lnTo>
                  <a:pt x="658867" y="2643254"/>
                </a:lnTo>
                <a:cubicBezTo>
                  <a:pt x="601519" y="2643254"/>
                  <a:pt x="555030" y="2596765"/>
                  <a:pt x="555030" y="2539417"/>
                </a:cubicBezTo>
                <a:lnTo>
                  <a:pt x="555030" y="2531066"/>
                </a:lnTo>
                <a:cubicBezTo>
                  <a:pt x="555030" y="2473718"/>
                  <a:pt x="601519" y="2427229"/>
                  <a:pt x="658867" y="2427229"/>
                </a:cubicBezTo>
                <a:close/>
                <a:moveTo>
                  <a:pt x="658867" y="2020662"/>
                </a:moveTo>
                <a:lnTo>
                  <a:pt x="2539193" y="2020662"/>
                </a:lnTo>
                <a:cubicBezTo>
                  <a:pt x="2596541" y="2020662"/>
                  <a:pt x="2643030" y="2067151"/>
                  <a:pt x="2643030" y="2124499"/>
                </a:cubicBezTo>
                <a:lnTo>
                  <a:pt x="2643030" y="2132850"/>
                </a:lnTo>
                <a:cubicBezTo>
                  <a:pt x="2643030" y="2190198"/>
                  <a:pt x="2596541" y="2236687"/>
                  <a:pt x="2539193" y="2236687"/>
                </a:cubicBezTo>
                <a:lnTo>
                  <a:pt x="658867" y="2236687"/>
                </a:lnTo>
                <a:cubicBezTo>
                  <a:pt x="601519" y="2236687"/>
                  <a:pt x="555030" y="2190198"/>
                  <a:pt x="555030" y="2132850"/>
                </a:cubicBezTo>
                <a:lnTo>
                  <a:pt x="555030" y="2124499"/>
                </a:lnTo>
                <a:cubicBezTo>
                  <a:pt x="555030" y="2067151"/>
                  <a:pt x="601519" y="2020662"/>
                  <a:pt x="658867" y="2020662"/>
                </a:cubicBezTo>
                <a:close/>
                <a:moveTo>
                  <a:pt x="658867" y="1614095"/>
                </a:moveTo>
                <a:lnTo>
                  <a:pt x="1891193" y="1614095"/>
                </a:lnTo>
                <a:cubicBezTo>
                  <a:pt x="1948541" y="1614095"/>
                  <a:pt x="1995030" y="1660584"/>
                  <a:pt x="1995030" y="1717932"/>
                </a:cubicBezTo>
                <a:lnTo>
                  <a:pt x="1995030" y="1726283"/>
                </a:lnTo>
                <a:cubicBezTo>
                  <a:pt x="1995030" y="1783631"/>
                  <a:pt x="1948541" y="1830120"/>
                  <a:pt x="1891193" y="1830120"/>
                </a:cubicBezTo>
                <a:lnTo>
                  <a:pt x="658867" y="1830120"/>
                </a:lnTo>
                <a:cubicBezTo>
                  <a:pt x="601519" y="1830120"/>
                  <a:pt x="555030" y="1783631"/>
                  <a:pt x="555030" y="1726283"/>
                </a:cubicBezTo>
                <a:lnTo>
                  <a:pt x="555030" y="1717932"/>
                </a:lnTo>
                <a:cubicBezTo>
                  <a:pt x="555030" y="1660584"/>
                  <a:pt x="601519" y="1614095"/>
                  <a:pt x="658867" y="1614095"/>
                </a:cubicBezTo>
                <a:close/>
                <a:moveTo>
                  <a:pt x="658867" y="1207528"/>
                </a:moveTo>
                <a:lnTo>
                  <a:pt x="1423193" y="1207528"/>
                </a:lnTo>
                <a:cubicBezTo>
                  <a:pt x="1480541" y="1207528"/>
                  <a:pt x="1527030" y="1254017"/>
                  <a:pt x="1527030" y="1311365"/>
                </a:cubicBezTo>
                <a:lnTo>
                  <a:pt x="1527030" y="1319716"/>
                </a:lnTo>
                <a:cubicBezTo>
                  <a:pt x="1527030" y="1377064"/>
                  <a:pt x="1480541" y="1423553"/>
                  <a:pt x="1423193" y="1423553"/>
                </a:cubicBezTo>
                <a:lnTo>
                  <a:pt x="658867" y="1423553"/>
                </a:lnTo>
                <a:cubicBezTo>
                  <a:pt x="601519" y="1423553"/>
                  <a:pt x="555030" y="1377064"/>
                  <a:pt x="555030" y="1319716"/>
                </a:cubicBezTo>
                <a:lnTo>
                  <a:pt x="555030" y="1311365"/>
                </a:lnTo>
                <a:cubicBezTo>
                  <a:pt x="555030" y="1254017"/>
                  <a:pt x="601519" y="1207528"/>
                  <a:pt x="658867" y="1207528"/>
                </a:cubicBezTo>
                <a:close/>
                <a:moveTo>
                  <a:pt x="2554664" y="1037849"/>
                </a:moveTo>
                <a:lnTo>
                  <a:pt x="2603884" y="1221540"/>
                </a:lnTo>
                <a:lnTo>
                  <a:pt x="2505443" y="1221541"/>
                </a:lnTo>
                <a:close/>
                <a:moveTo>
                  <a:pt x="2" y="1007696"/>
                </a:moveTo>
                <a:lnTo>
                  <a:pt x="2" y="1007697"/>
                </a:lnTo>
                <a:lnTo>
                  <a:pt x="3" y="1007696"/>
                </a:lnTo>
                <a:close/>
                <a:moveTo>
                  <a:pt x="2535559" y="782523"/>
                </a:moveTo>
                <a:cubicBezTo>
                  <a:pt x="2512072" y="785793"/>
                  <a:pt x="2491672" y="802716"/>
                  <a:pt x="2485149" y="827062"/>
                </a:cubicBezTo>
                <a:lnTo>
                  <a:pt x="2304257" y="1502155"/>
                </a:lnTo>
                <a:lnTo>
                  <a:pt x="2430252" y="1502155"/>
                </a:lnTo>
                <a:lnTo>
                  <a:pt x="2472833" y="1343242"/>
                </a:lnTo>
                <a:lnTo>
                  <a:pt x="2632558" y="1343243"/>
                </a:lnTo>
                <a:cubicBezTo>
                  <a:pt x="2633824" y="1343243"/>
                  <a:pt x="2635083" y="1343204"/>
                  <a:pt x="2636292" y="1342489"/>
                </a:cubicBezTo>
                <a:lnTo>
                  <a:pt x="2679075" y="1502155"/>
                </a:lnTo>
                <a:lnTo>
                  <a:pt x="2805068" y="1502155"/>
                </a:lnTo>
                <a:lnTo>
                  <a:pt x="2624179" y="827062"/>
                </a:lnTo>
                <a:cubicBezTo>
                  <a:pt x="2617655" y="802716"/>
                  <a:pt x="2597255" y="785793"/>
                  <a:pt x="2573768" y="782523"/>
                </a:cubicBezTo>
                <a:cubicBezTo>
                  <a:pt x="2567504" y="781650"/>
                  <a:pt x="2561019" y="781749"/>
                  <a:pt x="2554663" y="783720"/>
                </a:cubicBezTo>
                <a:close/>
                <a:moveTo>
                  <a:pt x="2950357" y="752352"/>
                </a:moveTo>
                <a:lnTo>
                  <a:pt x="2950357" y="894396"/>
                </a:lnTo>
                <a:lnTo>
                  <a:pt x="2808313" y="894396"/>
                </a:lnTo>
                <a:lnTo>
                  <a:pt x="2808313" y="1053088"/>
                </a:lnTo>
                <a:lnTo>
                  <a:pt x="2950357" y="1053088"/>
                </a:lnTo>
                <a:lnTo>
                  <a:pt x="2950357" y="1195132"/>
                </a:lnTo>
                <a:lnTo>
                  <a:pt x="3109049" y="1195132"/>
                </a:lnTo>
                <a:lnTo>
                  <a:pt x="3109049" y="1053088"/>
                </a:lnTo>
                <a:lnTo>
                  <a:pt x="3251093" y="1053088"/>
                </a:lnTo>
                <a:lnTo>
                  <a:pt x="3251093" y="894396"/>
                </a:lnTo>
                <a:lnTo>
                  <a:pt x="3109049" y="894396"/>
                </a:lnTo>
                <a:lnTo>
                  <a:pt x="3109049" y="752352"/>
                </a:lnTo>
                <a:close/>
                <a:moveTo>
                  <a:pt x="2706685" y="459647"/>
                </a:moveTo>
                <a:cubicBezTo>
                  <a:pt x="3112882" y="459647"/>
                  <a:pt x="3442170" y="788935"/>
                  <a:pt x="3442170" y="1195132"/>
                </a:cubicBezTo>
                <a:cubicBezTo>
                  <a:pt x="3442170" y="1601329"/>
                  <a:pt x="3112882" y="1930617"/>
                  <a:pt x="2706685" y="1930617"/>
                </a:cubicBezTo>
                <a:cubicBezTo>
                  <a:pt x="2300488" y="1930617"/>
                  <a:pt x="1971200" y="1601329"/>
                  <a:pt x="1971200" y="1195132"/>
                </a:cubicBezTo>
                <a:cubicBezTo>
                  <a:pt x="1971200" y="788935"/>
                  <a:pt x="2300488" y="459647"/>
                  <a:pt x="2706685" y="459647"/>
                </a:cubicBezTo>
                <a:close/>
                <a:moveTo>
                  <a:pt x="998319" y="0"/>
                </a:moveTo>
                <a:lnTo>
                  <a:pt x="998319" y="3"/>
                </a:lnTo>
                <a:lnTo>
                  <a:pt x="998321" y="1"/>
                </a:lnTo>
                <a:lnTo>
                  <a:pt x="2969887" y="1"/>
                </a:lnTo>
                <a:cubicBezTo>
                  <a:pt x="3079497" y="1"/>
                  <a:pt x="3168353" y="88857"/>
                  <a:pt x="3168353" y="198467"/>
                </a:cubicBezTo>
                <a:lnTo>
                  <a:pt x="3168353" y="493185"/>
                </a:lnTo>
                <a:cubicBezTo>
                  <a:pt x="3085099" y="439990"/>
                  <a:pt x="2990228" y="404581"/>
                  <a:pt x="2888890" y="388838"/>
                </a:cubicBezTo>
                <a:cubicBezTo>
                  <a:pt x="2871295" y="319942"/>
                  <a:pt x="2808233" y="270221"/>
                  <a:pt x="2733559" y="270221"/>
                </a:cubicBezTo>
                <a:lnTo>
                  <a:pt x="998319" y="270221"/>
                </a:lnTo>
                <a:lnTo>
                  <a:pt x="998319" y="809230"/>
                </a:lnTo>
                <a:cubicBezTo>
                  <a:pt x="998319" y="918840"/>
                  <a:pt x="909463" y="1007696"/>
                  <a:pt x="799853" y="1007696"/>
                </a:cubicBezTo>
                <a:lnTo>
                  <a:pt x="270177" y="1007696"/>
                </a:lnTo>
                <a:lnTo>
                  <a:pt x="270177" y="3525603"/>
                </a:lnTo>
                <a:cubicBezTo>
                  <a:pt x="270177" y="3616519"/>
                  <a:pt x="343879" y="3690221"/>
                  <a:pt x="434795" y="3690221"/>
                </a:cubicBezTo>
                <a:lnTo>
                  <a:pt x="2733559" y="3690221"/>
                </a:lnTo>
                <a:cubicBezTo>
                  <a:pt x="2824475" y="3690221"/>
                  <a:pt x="2898177" y="3616519"/>
                  <a:pt x="2898177" y="3525603"/>
                </a:cubicBezTo>
                <a:lnTo>
                  <a:pt x="2898177" y="1987149"/>
                </a:lnTo>
                <a:cubicBezTo>
                  <a:pt x="2996024" y="1970642"/>
                  <a:pt x="3087696" y="1935870"/>
                  <a:pt x="3168353" y="1884219"/>
                </a:cubicBezTo>
                <a:lnTo>
                  <a:pt x="3168353" y="3761975"/>
                </a:lnTo>
                <a:cubicBezTo>
                  <a:pt x="3168353" y="3871585"/>
                  <a:pt x="3079497" y="3960441"/>
                  <a:pt x="2969887" y="3960441"/>
                </a:cubicBezTo>
                <a:lnTo>
                  <a:pt x="198467" y="3960441"/>
                </a:lnTo>
                <a:cubicBezTo>
                  <a:pt x="88857" y="3960441"/>
                  <a:pt x="1" y="3871585"/>
                  <a:pt x="1" y="3761975"/>
                </a:cubicBezTo>
                <a:lnTo>
                  <a:pt x="1" y="1007696"/>
                </a:lnTo>
                <a:lnTo>
                  <a:pt x="0" y="1007696"/>
                </a:lnTo>
                <a:lnTo>
                  <a:pt x="1" y="1007695"/>
                </a:lnTo>
                <a:lnTo>
                  <a:pt x="1" y="198467"/>
                </a:lnTo>
                <a:cubicBezTo>
                  <a:pt x="1" y="88857"/>
                  <a:pt x="88857" y="1"/>
                  <a:pt x="198467" y="1"/>
                </a:cubicBezTo>
                <a:lnTo>
                  <a:pt x="198468" y="1"/>
                </a:lnTo>
                <a:cubicBezTo>
                  <a:pt x="88858" y="1"/>
                  <a:pt x="2" y="88857"/>
                  <a:pt x="2" y="198467"/>
                </a:cubicBezTo>
                <a:lnTo>
                  <a:pt x="2" y="1007694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11172</TotalTime>
  <Words>100</Words>
  <Application>Microsoft Office PowerPoint</Application>
  <PresentationFormat>와이드스크린</PresentationFormat>
  <Paragraphs>11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13</cp:revision>
  <dcterms:created xsi:type="dcterms:W3CDTF">2018-02-18T19:39:47Z</dcterms:created>
  <dcterms:modified xsi:type="dcterms:W3CDTF">2018-05-01T01:26:06Z</dcterms:modified>
</cp:coreProperties>
</file>