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70" name="Rectangle 5">
            <a:extLst>
              <a:ext uri="{FF2B5EF4-FFF2-40B4-BE49-F238E27FC236}">
                <a16:creationId xmlns:a16="http://schemas.microsoft.com/office/drawing/2014/main" id="{34A48402-69FC-4646-A635-7A4DDC696709}"/>
              </a:ext>
            </a:extLst>
          </p:cNvPr>
          <p:cNvSpPr/>
          <p:nvPr/>
        </p:nvSpPr>
        <p:spPr>
          <a:xfrm>
            <a:off x="0" y="4993423"/>
            <a:ext cx="12192010" cy="16063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Up Arrow 6">
            <a:extLst>
              <a:ext uri="{FF2B5EF4-FFF2-40B4-BE49-F238E27FC236}">
                <a16:creationId xmlns:a16="http://schemas.microsoft.com/office/drawing/2014/main" id="{9AE26D82-95EF-4F07-8963-DCF231CDB078}"/>
              </a:ext>
            </a:extLst>
          </p:cNvPr>
          <p:cNvSpPr/>
          <p:nvPr/>
        </p:nvSpPr>
        <p:spPr>
          <a:xfrm>
            <a:off x="7244901" y="3409035"/>
            <a:ext cx="1296144" cy="1584147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Up Arrow 42">
            <a:extLst>
              <a:ext uri="{FF2B5EF4-FFF2-40B4-BE49-F238E27FC236}">
                <a16:creationId xmlns:a16="http://schemas.microsoft.com/office/drawing/2014/main" id="{FE375A8F-E25A-40D4-A2E7-CCA7020A8D46}"/>
              </a:ext>
            </a:extLst>
          </p:cNvPr>
          <p:cNvSpPr/>
          <p:nvPr/>
        </p:nvSpPr>
        <p:spPr>
          <a:xfrm>
            <a:off x="9134281" y="2429744"/>
            <a:ext cx="1296144" cy="2563438"/>
          </a:xfrm>
          <a:prstGeom prst="up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3" name="Up Arrow 49">
            <a:extLst>
              <a:ext uri="{FF2B5EF4-FFF2-40B4-BE49-F238E27FC236}">
                <a16:creationId xmlns:a16="http://schemas.microsoft.com/office/drawing/2014/main" id="{1BBDDA10-EA12-4092-91F6-6386C429418A}"/>
              </a:ext>
            </a:extLst>
          </p:cNvPr>
          <p:cNvSpPr/>
          <p:nvPr/>
        </p:nvSpPr>
        <p:spPr>
          <a:xfrm>
            <a:off x="1576763" y="3255353"/>
            <a:ext cx="1296144" cy="1737829"/>
          </a:xfrm>
          <a:prstGeom prst="up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Up Arrow 50">
            <a:extLst>
              <a:ext uri="{FF2B5EF4-FFF2-40B4-BE49-F238E27FC236}">
                <a16:creationId xmlns:a16="http://schemas.microsoft.com/office/drawing/2014/main" id="{726FFB39-28B9-49E7-9A13-9D663C2F87D0}"/>
              </a:ext>
            </a:extLst>
          </p:cNvPr>
          <p:cNvSpPr/>
          <p:nvPr/>
        </p:nvSpPr>
        <p:spPr>
          <a:xfrm>
            <a:off x="3466142" y="3668259"/>
            <a:ext cx="1296144" cy="1324923"/>
          </a:xfrm>
          <a:prstGeom prst="up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Up Arrow 51">
            <a:extLst>
              <a:ext uri="{FF2B5EF4-FFF2-40B4-BE49-F238E27FC236}">
                <a16:creationId xmlns:a16="http://schemas.microsoft.com/office/drawing/2014/main" id="{72195948-FA6B-4B01-B541-C774E110F104}"/>
              </a:ext>
            </a:extLst>
          </p:cNvPr>
          <p:cNvSpPr/>
          <p:nvPr/>
        </p:nvSpPr>
        <p:spPr>
          <a:xfrm>
            <a:off x="5355521" y="2804179"/>
            <a:ext cx="1296144" cy="2189003"/>
          </a:xfrm>
          <a:prstGeom prst="up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47">
            <a:extLst>
              <a:ext uri="{FF2B5EF4-FFF2-40B4-BE49-F238E27FC236}">
                <a16:creationId xmlns:a16="http://schemas.microsoft.com/office/drawing/2014/main" id="{C5D997F1-ABD2-4700-9533-479A18D97E6A}"/>
              </a:ext>
            </a:extLst>
          </p:cNvPr>
          <p:cNvSpPr/>
          <p:nvPr/>
        </p:nvSpPr>
        <p:spPr>
          <a:xfrm>
            <a:off x="4123447" y="5193346"/>
            <a:ext cx="3935276" cy="769441"/>
          </a:xfrm>
          <a:prstGeom prst="rect">
            <a:avLst/>
          </a:prstGeom>
        </p:spPr>
        <p:txBody>
          <a:bodyPr wrap="square" lIns="0" rIns="7200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</a:rPr>
              <a:t>Contents Title</a:t>
            </a:r>
          </a:p>
        </p:txBody>
      </p:sp>
      <p:sp>
        <p:nvSpPr>
          <p:cNvPr id="177" name="Rectangle 48">
            <a:extLst>
              <a:ext uri="{FF2B5EF4-FFF2-40B4-BE49-F238E27FC236}">
                <a16:creationId xmlns:a16="http://schemas.microsoft.com/office/drawing/2014/main" id="{3FE7CFE4-548D-4CD8-8597-BB20B526DC0E}"/>
              </a:ext>
            </a:extLst>
          </p:cNvPr>
          <p:cNvSpPr/>
          <p:nvPr/>
        </p:nvSpPr>
        <p:spPr>
          <a:xfrm>
            <a:off x="3083668" y="5915082"/>
            <a:ext cx="6014834" cy="523220"/>
          </a:xfrm>
          <a:prstGeom prst="rect">
            <a:avLst/>
          </a:prstGeom>
        </p:spPr>
        <p:txBody>
          <a:bodyPr wrap="square" lIns="0" rIns="72000" anchor="ctr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    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8" name="Oval Callout 8">
            <a:extLst>
              <a:ext uri="{FF2B5EF4-FFF2-40B4-BE49-F238E27FC236}">
                <a16:creationId xmlns:a16="http://schemas.microsoft.com/office/drawing/2014/main" id="{04B2746E-400E-43F1-A678-FA956BD86743}"/>
              </a:ext>
            </a:extLst>
          </p:cNvPr>
          <p:cNvSpPr/>
          <p:nvPr/>
        </p:nvSpPr>
        <p:spPr>
          <a:xfrm>
            <a:off x="1036763" y="2113102"/>
            <a:ext cx="1080000" cy="1080120"/>
          </a:xfrm>
          <a:prstGeom prst="wedgeEllipseCallout">
            <a:avLst>
              <a:gd name="adj1" fmla="val 54791"/>
              <a:gd name="adj2" fmla="val 55925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Text Here</a:t>
            </a:r>
          </a:p>
        </p:txBody>
      </p:sp>
      <p:sp>
        <p:nvSpPr>
          <p:cNvPr id="179" name="Oval Callout 52">
            <a:extLst>
              <a:ext uri="{FF2B5EF4-FFF2-40B4-BE49-F238E27FC236}">
                <a16:creationId xmlns:a16="http://schemas.microsoft.com/office/drawing/2014/main" id="{98F02BBE-2DF5-47F3-B8FF-7B4C9C4778F9}"/>
              </a:ext>
            </a:extLst>
          </p:cNvPr>
          <p:cNvSpPr/>
          <p:nvPr/>
        </p:nvSpPr>
        <p:spPr>
          <a:xfrm>
            <a:off x="3141612" y="2346237"/>
            <a:ext cx="1080000" cy="1080120"/>
          </a:xfrm>
          <a:prstGeom prst="wedgeEllipseCallout">
            <a:avLst>
              <a:gd name="adj1" fmla="val 34241"/>
              <a:gd name="adj2" fmla="val 6661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Text Here</a:t>
            </a:r>
          </a:p>
        </p:txBody>
      </p:sp>
      <p:sp>
        <p:nvSpPr>
          <p:cNvPr id="180" name="Oval Callout 54">
            <a:extLst>
              <a:ext uri="{FF2B5EF4-FFF2-40B4-BE49-F238E27FC236}">
                <a16:creationId xmlns:a16="http://schemas.microsoft.com/office/drawing/2014/main" id="{314334BB-33A8-45CC-8535-C5CCE2CF7DD4}"/>
              </a:ext>
            </a:extLst>
          </p:cNvPr>
          <p:cNvSpPr/>
          <p:nvPr/>
        </p:nvSpPr>
        <p:spPr>
          <a:xfrm>
            <a:off x="4815521" y="1825071"/>
            <a:ext cx="1080000" cy="1080120"/>
          </a:xfrm>
          <a:prstGeom prst="wedgeEllipseCallout">
            <a:avLst>
              <a:gd name="adj1" fmla="val 45749"/>
              <a:gd name="adj2" fmla="val 444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Text Here</a:t>
            </a:r>
          </a:p>
        </p:txBody>
      </p:sp>
      <p:sp>
        <p:nvSpPr>
          <p:cNvPr id="181" name="Oval Callout 55">
            <a:extLst>
              <a:ext uri="{FF2B5EF4-FFF2-40B4-BE49-F238E27FC236}">
                <a16:creationId xmlns:a16="http://schemas.microsoft.com/office/drawing/2014/main" id="{E04BDA3D-C527-40B6-B35F-6ECDE87092F4}"/>
              </a:ext>
            </a:extLst>
          </p:cNvPr>
          <p:cNvSpPr/>
          <p:nvPr/>
        </p:nvSpPr>
        <p:spPr>
          <a:xfrm>
            <a:off x="6855166" y="2185111"/>
            <a:ext cx="1080000" cy="1080120"/>
          </a:xfrm>
          <a:prstGeom prst="wedgeEllipseCallout">
            <a:avLst>
              <a:gd name="adj1" fmla="val 39059"/>
              <a:gd name="adj2" fmla="val 59955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Text Here</a:t>
            </a:r>
          </a:p>
        </p:txBody>
      </p:sp>
      <p:sp>
        <p:nvSpPr>
          <p:cNvPr id="182" name="Oval Callout 56">
            <a:extLst>
              <a:ext uri="{FF2B5EF4-FFF2-40B4-BE49-F238E27FC236}">
                <a16:creationId xmlns:a16="http://schemas.microsoft.com/office/drawing/2014/main" id="{AF748F97-DB02-4130-8AF1-1573CEBB589A}"/>
              </a:ext>
            </a:extLst>
          </p:cNvPr>
          <p:cNvSpPr/>
          <p:nvPr/>
        </p:nvSpPr>
        <p:spPr>
          <a:xfrm>
            <a:off x="10130114" y="1465030"/>
            <a:ext cx="1080000" cy="1080120"/>
          </a:xfrm>
          <a:prstGeom prst="wedgeEllipseCallout">
            <a:avLst>
              <a:gd name="adj1" fmla="val -66865"/>
              <a:gd name="adj2" fmla="val 3702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Text Here</a:t>
            </a:r>
          </a:p>
        </p:txBody>
      </p:sp>
      <p:sp>
        <p:nvSpPr>
          <p:cNvPr id="183" name="Rectangle 57">
            <a:extLst>
              <a:ext uri="{FF2B5EF4-FFF2-40B4-BE49-F238E27FC236}">
                <a16:creationId xmlns:a16="http://schemas.microsoft.com/office/drawing/2014/main" id="{583C64A1-10B6-4F1D-9AEE-134FFB3D8310}"/>
              </a:ext>
            </a:extLst>
          </p:cNvPr>
          <p:cNvSpPr/>
          <p:nvPr/>
        </p:nvSpPr>
        <p:spPr>
          <a:xfrm>
            <a:off x="1871799" y="4439166"/>
            <a:ext cx="7060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65%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84" name="Rectangle 58">
            <a:extLst>
              <a:ext uri="{FF2B5EF4-FFF2-40B4-BE49-F238E27FC236}">
                <a16:creationId xmlns:a16="http://schemas.microsoft.com/office/drawing/2014/main" id="{ECC546D5-5FC2-4CD6-A8AA-D322297C1A06}"/>
              </a:ext>
            </a:extLst>
          </p:cNvPr>
          <p:cNvSpPr/>
          <p:nvPr/>
        </p:nvSpPr>
        <p:spPr>
          <a:xfrm>
            <a:off x="3761178" y="4439166"/>
            <a:ext cx="7060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45%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85" name="Rectangle 59">
            <a:extLst>
              <a:ext uri="{FF2B5EF4-FFF2-40B4-BE49-F238E27FC236}">
                <a16:creationId xmlns:a16="http://schemas.microsoft.com/office/drawing/2014/main" id="{433FA281-F648-472E-BE5D-A8F98A24555F}"/>
              </a:ext>
            </a:extLst>
          </p:cNvPr>
          <p:cNvSpPr/>
          <p:nvPr/>
        </p:nvSpPr>
        <p:spPr>
          <a:xfrm>
            <a:off x="5650557" y="4439166"/>
            <a:ext cx="7060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80%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86" name="Rectangle 60">
            <a:extLst>
              <a:ext uri="{FF2B5EF4-FFF2-40B4-BE49-F238E27FC236}">
                <a16:creationId xmlns:a16="http://schemas.microsoft.com/office/drawing/2014/main" id="{190FC547-A35D-4B36-96E2-34CA9D0EE243}"/>
              </a:ext>
            </a:extLst>
          </p:cNvPr>
          <p:cNvSpPr/>
          <p:nvPr/>
        </p:nvSpPr>
        <p:spPr>
          <a:xfrm>
            <a:off x="7539937" y="4439166"/>
            <a:ext cx="7060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50%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87" name="Rectangle 61">
            <a:extLst>
              <a:ext uri="{FF2B5EF4-FFF2-40B4-BE49-F238E27FC236}">
                <a16:creationId xmlns:a16="http://schemas.microsoft.com/office/drawing/2014/main" id="{9E771015-0A71-48FF-A964-653094CAFD24}"/>
              </a:ext>
            </a:extLst>
          </p:cNvPr>
          <p:cNvSpPr/>
          <p:nvPr/>
        </p:nvSpPr>
        <p:spPr>
          <a:xfrm>
            <a:off x="9429317" y="4439166"/>
            <a:ext cx="7060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90%</a:t>
            </a:r>
            <a:endParaRPr lang="ko-KR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11211</TotalTime>
  <Words>59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2018-05-16T02:14:35Z</dcterms:modified>
</cp:coreProperties>
</file>