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0" name="Group 5">
            <a:extLst>
              <a:ext uri="{FF2B5EF4-FFF2-40B4-BE49-F238E27FC236}">
                <a16:creationId xmlns:a16="http://schemas.microsoft.com/office/drawing/2014/main" id="{846C2E90-BB01-4970-AEB4-7802E8358130}"/>
              </a:ext>
            </a:extLst>
          </p:cNvPr>
          <p:cNvGrpSpPr/>
          <p:nvPr/>
        </p:nvGrpSpPr>
        <p:grpSpPr>
          <a:xfrm>
            <a:off x="937677" y="3212051"/>
            <a:ext cx="2414701" cy="1539163"/>
            <a:chOff x="683568" y="3068712"/>
            <a:chExt cx="2485320" cy="1584176"/>
          </a:xfrm>
        </p:grpSpPr>
        <p:sp>
          <p:nvSpPr>
            <p:cNvPr id="131" name="Right Arrow Callout 6">
              <a:extLst>
                <a:ext uri="{FF2B5EF4-FFF2-40B4-BE49-F238E27FC236}">
                  <a16:creationId xmlns:a16="http://schemas.microsoft.com/office/drawing/2014/main" id="{D4B7D10A-7A8B-4427-8036-0D0A85A7285B}"/>
                </a:ext>
              </a:extLst>
            </p:cNvPr>
            <p:cNvSpPr/>
            <p:nvPr/>
          </p:nvSpPr>
          <p:spPr>
            <a:xfrm>
              <a:off x="683568" y="3068712"/>
              <a:ext cx="2485320" cy="158417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381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2" name="Rectangle 7">
              <a:extLst>
                <a:ext uri="{FF2B5EF4-FFF2-40B4-BE49-F238E27FC236}">
                  <a16:creationId xmlns:a16="http://schemas.microsoft.com/office/drawing/2014/main" id="{96ED8B07-47A9-486C-9ECB-FD2D3E967094}"/>
                </a:ext>
              </a:extLst>
            </p:cNvPr>
            <p:cNvSpPr/>
            <p:nvPr/>
          </p:nvSpPr>
          <p:spPr>
            <a:xfrm>
              <a:off x="782419" y="3178508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3" name="Group 8">
            <a:extLst>
              <a:ext uri="{FF2B5EF4-FFF2-40B4-BE49-F238E27FC236}">
                <a16:creationId xmlns:a16="http://schemas.microsoft.com/office/drawing/2014/main" id="{8403F8E4-D710-4D53-936C-2BA971AB92E3}"/>
              </a:ext>
            </a:extLst>
          </p:cNvPr>
          <p:cNvGrpSpPr/>
          <p:nvPr/>
        </p:nvGrpSpPr>
        <p:grpSpPr>
          <a:xfrm>
            <a:off x="3613510" y="2143748"/>
            <a:ext cx="2414701" cy="3659990"/>
            <a:chOff x="3329817" y="2024642"/>
            <a:chExt cx="2485320" cy="3767036"/>
          </a:xfrm>
        </p:grpSpPr>
        <p:grpSp>
          <p:nvGrpSpPr>
            <p:cNvPr id="134" name="Group 9">
              <a:extLst>
                <a:ext uri="{FF2B5EF4-FFF2-40B4-BE49-F238E27FC236}">
                  <a16:creationId xmlns:a16="http://schemas.microsoft.com/office/drawing/2014/main" id="{CD41F66E-2178-4698-A12E-E0A5D4470657}"/>
                </a:ext>
              </a:extLst>
            </p:cNvPr>
            <p:cNvGrpSpPr/>
            <p:nvPr/>
          </p:nvGrpSpPr>
          <p:grpSpPr>
            <a:xfrm>
              <a:off x="3329817" y="3120206"/>
              <a:ext cx="2485320" cy="1584176"/>
              <a:chOff x="683568" y="3068712"/>
              <a:chExt cx="2485320" cy="1584176"/>
            </a:xfrm>
          </p:grpSpPr>
          <p:sp>
            <p:nvSpPr>
              <p:cNvPr id="137" name="Right Arrow Callout 12">
                <a:extLst>
                  <a:ext uri="{FF2B5EF4-FFF2-40B4-BE49-F238E27FC236}">
                    <a16:creationId xmlns:a16="http://schemas.microsoft.com/office/drawing/2014/main" id="{9D79D5B6-38CD-4C43-A291-B21D6BFF08DD}"/>
                  </a:ext>
                </a:extLst>
              </p:cNvPr>
              <p:cNvSpPr/>
              <p:nvPr/>
            </p:nvSpPr>
            <p:spPr>
              <a:xfrm>
                <a:off x="683568" y="3068712"/>
                <a:ext cx="2485320" cy="1584176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63815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8" name="Rectangle 13">
                <a:extLst>
                  <a:ext uri="{FF2B5EF4-FFF2-40B4-BE49-F238E27FC236}">
                    <a16:creationId xmlns:a16="http://schemas.microsoft.com/office/drawing/2014/main" id="{FEDF0459-3467-49DB-9EFD-09BA08A4144A}"/>
                  </a:ext>
                </a:extLst>
              </p:cNvPr>
              <p:cNvSpPr/>
              <p:nvPr/>
            </p:nvSpPr>
            <p:spPr>
              <a:xfrm>
                <a:off x="782419" y="3178508"/>
                <a:ext cx="1368000" cy="136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35" name="Bent-Up Arrow 10">
              <a:extLst>
                <a:ext uri="{FF2B5EF4-FFF2-40B4-BE49-F238E27FC236}">
                  <a16:creationId xmlns:a16="http://schemas.microsoft.com/office/drawing/2014/main" id="{952937DE-6BBA-475C-AC05-B07DFBDA49EB}"/>
                </a:ext>
              </a:extLst>
            </p:cNvPr>
            <p:cNvSpPr/>
            <p:nvPr/>
          </p:nvSpPr>
          <p:spPr>
            <a:xfrm rot="5400000">
              <a:off x="4331096" y="4307637"/>
              <a:ext cx="1110508" cy="1857573"/>
            </a:xfrm>
            <a:prstGeom prst="bentUpArrow">
              <a:avLst>
                <a:gd name="adj1" fmla="val 36792"/>
                <a:gd name="adj2" fmla="val 30827"/>
                <a:gd name="adj3" fmla="val 399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6" name="Bent-Up Arrow 11">
              <a:extLst>
                <a:ext uri="{FF2B5EF4-FFF2-40B4-BE49-F238E27FC236}">
                  <a16:creationId xmlns:a16="http://schemas.microsoft.com/office/drawing/2014/main" id="{161C8C27-2374-49F6-86CF-4EA8DCA2976C}"/>
                </a:ext>
              </a:extLst>
            </p:cNvPr>
            <p:cNvSpPr/>
            <p:nvPr/>
          </p:nvSpPr>
          <p:spPr>
            <a:xfrm rot="16200000" flipV="1">
              <a:off x="4331096" y="1651110"/>
              <a:ext cx="1110509" cy="1857573"/>
            </a:xfrm>
            <a:prstGeom prst="bentUpArrow">
              <a:avLst>
                <a:gd name="adj1" fmla="val 36792"/>
                <a:gd name="adj2" fmla="val 30827"/>
                <a:gd name="adj3" fmla="val 399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9" name="Group 14">
            <a:extLst>
              <a:ext uri="{FF2B5EF4-FFF2-40B4-BE49-F238E27FC236}">
                <a16:creationId xmlns:a16="http://schemas.microsoft.com/office/drawing/2014/main" id="{BB5869C6-DBA2-4CCA-9C1C-25F7616E6163}"/>
              </a:ext>
            </a:extLst>
          </p:cNvPr>
          <p:cNvGrpSpPr/>
          <p:nvPr/>
        </p:nvGrpSpPr>
        <p:grpSpPr>
          <a:xfrm>
            <a:off x="6718271" y="3348110"/>
            <a:ext cx="1224260" cy="1224260"/>
            <a:chOff x="6732240" y="3044790"/>
            <a:chExt cx="1584000" cy="1584000"/>
          </a:xfrm>
        </p:grpSpPr>
        <p:sp>
          <p:nvSpPr>
            <p:cNvPr id="140" name="Rectangle 15">
              <a:extLst>
                <a:ext uri="{FF2B5EF4-FFF2-40B4-BE49-F238E27FC236}">
                  <a16:creationId xmlns:a16="http://schemas.microsoft.com/office/drawing/2014/main" id="{3E91AAB0-12A8-4172-B5AB-3F798B9E6479}"/>
                </a:ext>
              </a:extLst>
            </p:cNvPr>
            <p:cNvSpPr/>
            <p:nvPr/>
          </p:nvSpPr>
          <p:spPr>
            <a:xfrm>
              <a:off x="6732240" y="3044790"/>
              <a:ext cx="1584000" cy="158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1" name="Rectangle 16">
              <a:extLst>
                <a:ext uri="{FF2B5EF4-FFF2-40B4-BE49-F238E27FC236}">
                  <a16:creationId xmlns:a16="http://schemas.microsoft.com/office/drawing/2014/main" id="{5EA99978-DB06-44CD-AC13-48EA78DF7851}"/>
                </a:ext>
              </a:extLst>
            </p:cNvPr>
            <p:cNvSpPr/>
            <p:nvPr/>
          </p:nvSpPr>
          <p:spPr>
            <a:xfrm>
              <a:off x="6840240" y="3152790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2" name="Group 17">
            <a:extLst>
              <a:ext uri="{FF2B5EF4-FFF2-40B4-BE49-F238E27FC236}">
                <a16:creationId xmlns:a16="http://schemas.microsoft.com/office/drawing/2014/main" id="{8B6E49A8-E0C1-4362-92B6-8D9901CD40AD}"/>
              </a:ext>
            </a:extLst>
          </p:cNvPr>
          <p:cNvGrpSpPr/>
          <p:nvPr/>
        </p:nvGrpSpPr>
        <p:grpSpPr>
          <a:xfrm>
            <a:off x="6106141" y="1852275"/>
            <a:ext cx="1224260" cy="1224260"/>
            <a:chOff x="6732240" y="3044790"/>
            <a:chExt cx="1584000" cy="1584000"/>
          </a:xfrm>
        </p:grpSpPr>
        <p:sp>
          <p:nvSpPr>
            <p:cNvPr id="143" name="Rectangle 18">
              <a:extLst>
                <a:ext uri="{FF2B5EF4-FFF2-40B4-BE49-F238E27FC236}">
                  <a16:creationId xmlns:a16="http://schemas.microsoft.com/office/drawing/2014/main" id="{6DD50102-CE8A-4AF5-A377-13FEADD7F2B9}"/>
                </a:ext>
              </a:extLst>
            </p:cNvPr>
            <p:cNvSpPr/>
            <p:nvPr/>
          </p:nvSpPr>
          <p:spPr>
            <a:xfrm>
              <a:off x="6732240" y="3044790"/>
              <a:ext cx="1584000" cy="158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4" name="Rectangle 19">
              <a:extLst>
                <a:ext uri="{FF2B5EF4-FFF2-40B4-BE49-F238E27FC236}">
                  <a16:creationId xmlns:a16="http://schemas.microsoft.com/office/drawing/2014/main" id="{5398B02F-AC78-4BA2-96FF-8A3D489123E6}"/>
                </a:ext>
              </a:extLst>
            </p:cNvPr>
            <p:cNvSpPr/>
            <p:nvPr/>
          </p:nvSpPr>
          <p:spPr>
            <a:xfrm>
              <a:off x="6840240" y="3152790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5" name="Group 20">
            <a:extLst>
              <a:ext uri="{FF2B5EF4-FFF2-40B4-BE49-F238E27FC236}">
                <a16:creationId xmlns:a16="http://schemas.microsoft.com/office/drawing/2014/main" id="{21D6EF77-CB5A-462E-BCBE-71E4889503D2}"/>
              </a:ext>
            </a:extLst>
          </p:cNvPr>
          <p:cNvGrpSpPr/>
          <p:nvPr/>
        </p:nvGrpSpPr>
        <p:grpSpPr>
          <a:xfrm>
            <a:off x="6106141" y="4843945"/>
            <a:ext cx="1224260" cy="1224260"/>
            <a:chOff x="6732240" y="3044790"/>
            <a:chExt cx="1584000" cy="1584000"/>
          </a:xfrm>
        </p:grpSpPr>
        <p:sp>
          <p:nvSpPr>
            <p:cNvPr id="146" name="Rectangle 21">
              <a:extLst>
                <a:ext uri="{FF2B5EF4-FFF2-40B4-BE49-F238E27FC236}">
                  <a16:creationId xmlns:a16="http://schemas.microsoft.com/office/drawing/2014/main" id="{76CC718B-1F12-4544-9864-8A4612D47B75}"/>
                </a:ext>
              </a:extLst>
            </p:cNvPr>
            <p:cNvSpPr/>
            <p:nvPr/>
          </p:nvSpPr>
          <p:spPr>
            <a:xfrm>
              <a:off x="6732240" y="3044790"/>
              <a:ext cx="1584000" cy="158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7" name="Rectangle 22">
              <a:extLst>
                <a:ext uri="{FF2B5EF4-FFF2-40B4-BE49-F238E27FC236}">
                  <a16:creationId xmlns:a16="http://schemas.microsoft.com/office/drawing/2014/main" id="{FC43BD09-0171-4297-8CA6-4005DE3B2D6F}"/>
                </a:ext>
              </a:extLst>
            </p:cNvPr>
            <p:cNvSpPr/>
            <p:nvPr/>
          </p:nvSpPr>
          <p:spPr>
            <a:xfrm>
              <a:off x="6840240" y="3152790"/>
              <a:ext cx="1368000" cy="136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8" name="Group 28">
            <a:extLst>
              <a:ext uri="{FF2B5EF4-FFF2-40B4-BE49-F238E27FC236}">
                <a16:creationId xmlns:a16="http://schemas.microsoft.com/office/drawing/2014/main" id="{D1B74782-FA46-4304-A6EF-FBA4DE95AA57}"/>
              </a:ext>
            </a:extLst>
          </p:cNvPr>
          <p:cNvGrpSpPr/>
          <p:nvPr/>
        </p:nvGrpSpPr>
        <p:grpSpPr>
          <a:xfrm>
            <a:off x="1167406" y="3923217"/>
            <a:ext cx="1080070" cy="672483"/>
            <a:chOff x="3233964" y="1954419"/>
            <a:chExt cx="1410044" cy="692150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2A39BAF-D29C-42B6-BAB4-3F0A520A369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16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DDD8DCC-1020-4018-8D69-50D452E63CB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7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1" name="Group 31">
            <a:extLst>
              <a:ext uri="{FF2B5EF4-FFF2-40B4-BE49-F238E27FC236}">
                <a16:creationId xmlns:a16="http://schemas.microsoft.com/office/drawing/2014/main" id="{705E819D-0E9E-43B8-889B-F95AE8572ADE}"/>
              </a:ext>
            </a:extLst>
          </p:cNvPr>
          <p:cNvGrpSpPr/>
          <p:nvPr/>
        </p:nvGrpSpPr>
        <p:grpSpPr>
          <a:xfrm>
            <a:off x="3859986" y="3923217"/>
            <a:ext cx="1080070" cy="672483"/>
            <a:chOff x="3233964" y="1954419"/>
            <a:chExt cx="1410044" cy="692150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9E9961F-3E40-4FCC-B720-F13D67290AC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16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FECED7F-1012-40FB-9F57-900E45DB0BE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7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BF68209E-3CB0-45D8-8482-77ECF099F542}"/>
              </a:ext>
            </a:extLst>
          </p:cNvPr>
          <p:cNvSpPr txBox="1"/>
          <p:nvPr/>
        </p:nvSpPr>
        <p:spPr>
          <a:xfrm>
            <a:off x="6181883" y="2565012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ECD7014-C507-4759-BD75-1A9BBCC6C1CC}"/>
              </a:ext>
            </a:extLst>
          </p:cNvPr>
          <p:cNvSpPr txBox="1"/>
          <p:nvPr/>
        </p:nvSpPr>
        <p:spPr>
          <a:xfrm>
            <a:off x="6794014" y="4078361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5B4714C-82DD-436C-9357-B356437D266B}"/>
              </a:ext>
            </a:extLst>
          </p:cNvPr>
          <p:cNvSpPr txBox="1"/>
          <p:nvPr/>
        </p:nvSpPr>
        <p:spPr>
          <a:xfrm>
            <a:off x="6189613" y="5597502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7" name="Group 37">
            <a:extLst>
              <a:ext uri="{FF2B5EF4-FFF2-40B4-BE49-F238E27FC236}">
                <a16:creationId xmlns:a16="http://schemas.microsoft.com/office/drawing/2014/main" id="{EB19A8CC-C8F5-4AA1-A57E-89179F477497}"/>
              </a:ext>
            </a:extLst>
          </p:cNvPr>
          <p:cNvGrpSpPr/>
          <p:nvPr/>
        </p:nvGrpSpPr>
        <p:grpSpPr>
          <a:xfrm>
            <a:off x="8064163" y="3504510"/>
            <a:ext cx="3118180" cy="915460"/>
            <a:chOff x="6210994" y="1433695"/>
            <a:chExt cx="1012963" cy="670326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9518D15-8837-4AF2-9ED2-A493E4CCE3B1}"/>
                </a:ext>
              </a:extLst>
            </p:cNvPr>
            <p:cNvSpPr txBox="1"/>
            <p:nvPr/>
          </p:nvSpPr>
          <p:spPr>
            <a:xfrm>
              <a:off x="6210999" y="1433695"/>
              <a:ext cx="101295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9F869AF4-018F-4484-90D5-1D553F5C478E}"/>
                </a:ext>
              </a:extLst>
            </p:cNvPr>
            <p:cNvSpPr txBox="1"/>
            <p:nvPr/>
          </p:nvSpPr>
          <p:spPr>
            <a:xfrm>
              <a:off x="6210994" y="1630759"/>
              <a:ext cx="1012957" cy="473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0" name="Group 40">
            <a:extLst>
              <a:ext uri="{FF2B5EF4-FFF2-40B4-BE49-F238E27FC236}">
                <a16:creationId xmlns:a16="http://schemas.microsoft.com/office/drawing/2014/main" id="{BC68AF18-BE4D-4E19-9C0A-2E0153E7C83D}"/>
              </a:ext>
            </a:extLst>
          </p:cNvPr>
          <p:cNvGrpSpPr/>
          <p:nvPr/>
        </p:nvGrpSpPr>
        <p:grpSpPr>
          <a:xfrm>
            <a:off x="7462170" y="4995193"/>
            <a:ext cx="3729956" cy="915460"/>
            <a:chOff x="6210996" y="1433695"/>
            <a:chExt cx="1493001" cy="670326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3316E4E-D68A-4F8B-B2FD-41F2DF1D5D15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B2541C9-A891-48B7-B6E6-3E50BEBC1240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73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" name="Group 43">
            <a:extLst>
              <a:ext uri="{FF2B5EF4-FFF2-40B4-BE49-F238E27FC236}">
                <a16:creationId xmlns:a16="http://schemas.microsoft.com/office/drawing/2014/main" id="{431CE494-2A56-47A1-9A9A-A08BFCB229DB}"/>
              </a:ext>
            </a:extLst>
          </p:cNvPr>
          <p:cNvGrpSpPr/>
          <p:nvPr/>
        </p:nvGrpSpPr>
        <p:grpSpPr>
          <a:xfrm>
            <a:off x="7452394" y="2013827"/>
            <a:ext cx="3729956" cy="915460"/>
            <a:chOff x="6210996" y="1433695"/>
            <a:chExt cx="1493001" cy="67032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183E9A3-B24B-4177-80F6-3ACC06BACF0A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6CF5596-14F6-4B1C-BD72-3AE80411049E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73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8B300F5D-50A2-4C43-8788-2319087C1D83}"/>
              </a:ext>
            </a:extLst>
          </p:cNvPr>
          <p:cNvGrpSpPr/>
          <p:nvPr/>
        </p:nvGrpSpPr>
        <p:grpSpPr>
          <a:xfrm>
            <a:off x="937677" y="4779567"/>
            <a:ext cx="1902689" cy="1100126"/>
            <a:chOff x="6210996" y="1433695"/>
            <a:chExt cx="1493001" cy="805544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4F114A52-149F-4E2D-B7E3-8C8C53B1E0D7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02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36EFCA7-F356-4D4A-8BEC-F8EE34E5336A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608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9" name="Rounded Rectangle 5">
            <a:extLst>
              <a:ext uri="{FF2B5EF4-FFF2-40B4-BE49-F238E27FC236}">
                <a16:creationId xmlns:a16="http://schemas.microsoft.com/office/drawing/2014/main" id="{67975A7C-074F-4B86-8525-1897F561E357}"/>
              </a:ext>
            </a:extLst>
          </p:cNvPr>
          <p:cNvSpPr/>
          <p:nvPr/>
        </p:nvSpPr>
        <p:spPr>
          <a:xfrm flipH="1">
            <a:off x="6507570" y="210403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" name="Teardrop 1">
            <a:extLst>
              <a:ext uri="{FF2B5EF4-FFF2-40B4-BE49-F238E27FC236}">
                <a16:creationId xmlns:a16="http://schemas.microsoft.com/office/drawing/2014/main" id="{12924587-0B14-4A72-85D1-2AE38ADFC919}"/>
              </a:ext>
            </a:extLst>
          </p:cNvPr>
          <p:cNvSpPr/>
          <p:nvPr/>
        </p:nvSpPr>
        <p:spPr>
          <a:xfrm rot="18805991">
            <a:off x="4155642" y="3422178"/>
            <a:ext cx="435274" cy="43073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1" name="Rectangle 130">
            <a:extLst>
              <a:ext uri="{FF2B5EF4-FFF2-40B4-BE49-F238E27FC236}">
                <a16:creationId xmlns:a16="http://schemas.microsoft.com/office/drawing/2014/main" id="{3A4D9BD9-BE41-467C-A4C4-84CC9E06369E}"/>
              </a:ext>
            </a:extLst>
          </p:cNvPr>
          <p:cNvSpPr/>
          <p:nvPr/>
        </p:nvSpPr>
        <p:spPr>
          <a:xfrm>
            <a:off x="7123773" y="3607212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2" name="Rectangle 9">
            <a:extLst>
              <a:ext uri="{FF2B5EF4-FFF2-40B4-BE49-F238E27FC236}">
                <a16:creationId xmlns:a16="http://schemas.microsoft.com/office/drawing/2014/main" id="{5CAEC942-2D35-4327-A477-4AB3B41E633A}"/>
              </a:ext>
            </a:extLst>
          </p:cNvPr>
          <p:cNvSpPr/>
          <p:nvPr/>
        </p:nvSpPr>
        <p:spPr>
          <a:xfrm>
            <a:off x="6539984" y="511348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" name="Block Arc 25">
            <a:extLst>
              <a:ext uri="{FF2B5EF4-FFF2-40B4-BE49-F238E27FC236}">
                <a16:creationId xmlns:a16="http://schemas.microsoft.com/office/drawing/2014/main" id="{7F6309C0-A526-47E9-80DC-0877D393A847}"/>
              </a:ext>
            </a:extLst>
          </p:cNvPr>
          <p:cNvSpPr>
            <a:spLocks noChangeAspect="1"/>
          </p:cNvSpPr>
          <p:nvPr/>
        </p:nvSpPr>
        <p:spPr>
          <a:xfrm>
            <a:off x="1584738" y="3429000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112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2018-05-03T01:56:36Z</dcterms:modified>
</cp:coreProperties>
</file>