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363" name="Straight Connector 3">
            <a:extLst>
              <a:ext uri="{FF2B5EF4-FFF2-40B4-BE49-F238E27FC236}">
                <a16:creationId xmlns:a16="http://schemas.microsoft.com/office/drawing/2014/main" id="{8C674761-1B90-4503-89F3-83BD53E30AD0}"/>
              </a:ext>
            </a:extLst>
          </p:cNvPr>
          <p:cNvCxnSpPr>
            <a:cxnSpLocks/>
          </p:cNvCxnSpPr>
          <p:nvPr/>
        </p:nvCxnSpPr>
        <p:spPr>
          <a:xfrm>
            <a:off x="950614" y="2887607"/>
            <a:ext cx="10302843" cy="0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4" name="Group 5">
            <a:extLst>
              <a:ext uri="{FF2B5EF4-FFF2-40B4-BE49-F238E27FC236}">
                <a16:creationId xmlns:a16="http://schemas.microsoft.com/office/drawing/2014/main" id="{B37351EE-4027-4F29-BB04-61F752543E6B}"/>
              </a:ext>
            </a:extLst>
          </p:cNvPr>
          <p:cNvGrpSpPr/>
          <p:nvPr/>
        </p:nvGrpSpPr>
        <p:grpSpPr>
          <a:xfrm>
            <a:off x="1562778" y="2720843"/>
            <a:ext cx="337351" cy="337351"/>
            <a:chOff x="4319972" y="3176972"/>
            <a:chExt cx="504056" cy="504056"/>
          </a:xfrm>
        </p:grpSpPr>
        <p:sp>
          <p:nvSpPr>
            <p:cNvPr id="365" name="Oval 6">
              <a:extLst>
                <a:ext uri="{FF2B5EF4-FFF2-40B4-BE49-F238E27FC236}">
                  <a16:creationId xmlns:a16="http://schemas.microsoft.com/office/drawing/2014/main" id="{DA015251-EAB4-4A35-AC71-0293E0171A02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6" name="Oval 7">
              <a:extLst>
                <a:ext uri="{FF2B5EF4-FFF2-40B4-BE49-F238E27FC236}">
                  <a16:creationId xmlns:a16="http://schemas.microsoft.com/office/drawing/2014/main" id="{60C6C063-5AC8-4B9A-B46C-C00BC8576387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67" name="Group 9">
            <a:extLst>
              <a:ext uri="{FF2B5EF4-FFF2-40B4-BE49-F238E27FC236}">
                <a16:creationId xmlns:a16="http://schemas.microsoft.com/office/drawing/2014/main" id="{AB0789F9-19E6-4B38-94E0-B7DF5C5113DE}"/>
              </a:ext>
            </a:extLst>
          </p:cNvPr>
          <p:cNvGrpSpPr/>
          <p:nvPr/>
        </p:nvGrpSpPr>
        <p:grpSpPr>
          <a:xfrm>
            <a:off x="2827079" y="2720843"/>
            <a:ext cx="337351" cy="337351"/>
            <a:chOff x="4319972" y="3176972"/>
            <a:chExt cx="504056" cy="504056"/>
          </a:xfrm>
        </p:grpSpPr>
        <p:sp>
          <p:nvSpPr>
            <p:cNvPr id="368" name="Oval 10">
              <a:extLst>
                <a:ext uri="{FF2B5EF4-FFF2-40B4-BE49-F238E27FC236}">
                  <a16:creationId xmlns:a16="http://schemas.microsoft.com/office/drawing/2014/main" id="{2BF097AD-E6B0-4734-B5C3-B7D79CCD0939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9" name="Oval 11">
              <a:extLst>
                <a:ext uri="{FF2B5EF4-FFF2-40B4-BE49-F238E27FC236}">
                  <a16:creationId xmlns:a16="http://schemas.microsoft.com/office/drawing/2014/main" id="{0603E940-BED9-4321-877F-F73A8CA7A3B7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70" name="Group 12">
            <a:extLst>
              <a:ext uri="{FF2B5EF4-FFF2-40B4-BE49-F238E27FC236}">
                <a16:creationId xmlns:a16="http://schemas.microsoft.com/office/drawing/2014/main" id="{84365F7E-2BF6-4A66-B19F-1331A2CFAD55}"/>
              </a:ext>
            </a:extLst>
          </p:cNvPr>
          <p:cNvGrpSpPr/>
          <p:nvPr/>
        </p:nvGrpSpPr>
        <p:grpSpPr>
          <a:xfrm>
            <a:off x="4091380" y="2720843"/>
            <a:ext cx="337351" cy="337351"/>
            <a:chOff x="4319972" y="3176972"/>
            <a:chExt cx="504056" cy="504056"/>
          </a:xfrm>
        </p:grpSpPr>
        <p:sp>
          <p:nvSpPr>
            <p:cNvPr id="371" name="Oval 13">
              <a:extLst>
                <a:ext uri="{FF2B5EF4-FFF2-40B4-BE49-F238E27FC236}">
                  <a16:creationId xmlns:a16="http://schemas.microsoft.com/office/drawing/2014/main" id="{B7A1951E-4545-4996-96A2-869FADC9CD79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2" name="Oval 14">
              <a:extLst>
                <a:ext uri="{FF2B5EF4-FFF2-40B4-BE49-F238E27FC236}">
                  <a16:creationId xmlns:a16="http://schemas.microsoft.com/office/drawing/2014/main" id="{2E57E938-E303-4087-9843-B7B924ED2FA8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73" name="Group 15">
            <a:extLst>
              <a:ext uri="{FF2B5EF4-FFF2-40B4-BE49-F238E27FC236}">
                <a16:creationId xmlns:a16="http://schemas.microsoft.com/office/drawing/2014/main" id="{CAE1866E-29AA-4603-8706-4D3E124811A8}"/>
              </a:ext>
            </a:extLst>
          </p:cNvPr>
          <p:cNvGrpSpPr/>
          <p:nvPr/>
        </p:nvGrpSpPr>
        <p:grpSpPr>
          <a:xfrm>
            <a:off x="5355681" y="2720843"/>
            <a:ext cx="337351" cy="337351"/>
            <a:chOff x="4319972" y="3176972"/>
            <a:chExt cx="504056" cy="504056"/>
          </a:xfrm>
        </p:grpSpPr>
        <p:sp>
          <p:nvSpPr>
            <p:cNvPr id="374" name="Oval 16">
              <a:extLst>
                <a:ext uri="{FF2B5EF4-FFF2-40B4-BE49-F238E27FC236}">
                  <a16:creationId xmlns:a16="http://schemas.microsoft.com/office/drawing/2014/main" id="{3F7AF050-9B16-4BA3-AD36-8AB66C160117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5" name="Oval 17">
              <a:extLst>
                <a:ext uri="{FF2B5EF4-FFF2-40B4-BE49-F238E27FC236}">
                  <a16:creationId xmlns:a16="http://schemas.microsoft.com/office/drawing/2014/main" id="{8355ED9F-D848-407F-8D66-E2A29366FDC1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76" name="Group 18">
            <a:extLst>
              <a:ext uri="{FF2B5EF4-FFF2-40B4-BE49-F238E27FC236}">
                <a16:creationId xmlns:a16="http://schemas.microsoft.com/office/drawing/2014/main" id="{27828469-E934-47EC-B1FC-C4C4D05744BA}"/>
              </a:ext>
            </a:extLst>
          </p:cNvPr>
          <p:cNvGrpSpPr/>
          <p:nvPr/>
        </p:nvGrpSpPr>
        <p:grpSpPr>
          <a:xfrm>
            <a:off x="6619982" y="2720843"/>
            <a:ext cx="337351" cy="337351"/>
            <a:chOff x="4319972" y="3176972"/>
            <a:chExt cx="504056" cy="504056"/>
          </a:xfrm>
        </p:grpSpPr>
        <p:sp>
          <p:nvSpPr>
            <p:cNvPr id="377" name="Oval 19">
              <a:extLst>
                <a:ext uri="{FF2B5EF4-FFF2-40B4-BE49-F238E27FC236}">
                  <a16:creationId xmlns:a16="http://schemas.microsoft.com/office/drawing/2014/main" id="{713E3748-5CA3-4EF9-B704-82FC2CAD4D03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8" name="Oval 20">
              <a:extLst>
                <a:ext uri="{FF2B5EF4-FFF2-40B4-BE49-F238E27FC236}">
                  <a16:creationId xmlns:a16="http://schemas.microsoft.com/office/drawing/2014/main" id="{20C36497-88AB-4A04-8E9E-532B3000C7C0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79" name="Group 21">
            <a:extLst>
              <a:ext uri="{FF2B5EF4-FFF2-40B4-BE49-F238E27FC236}">
                <a16:creationId xmlns:a16="http://schemas.microsoft.com/office/drawing/2014/main" id="{9965F461-EECC-49E8-BEFE-E9B2089B0AC8}"/>
              </a:ext>
            </a:extLst>
          </p:cNvPr>
          <p:cNvGrpSpPr/>
          <p:nvPr/>
        </p:nvGrpSpPr>
        <p:grpSpPr>
          <a:xfrm>
            <a:off x="7884283" y="2720843"/>
            <a:ext cx="337351" cy="337351"/>
            <a:chOff x="4319972" y="3176972"/>
            <a:chExt cx="504056" cy="504056"/>
          </a:xfrm>
        </p:grpSpPr>
        <p:sp>
          <p:nvSpPr>
            <p:cNvPr id="380" name="Oval 22">
              <a:extLst>
                <a:ext uri="{FF2B5EF4-FFF2-40B4-BE49-F238E27FC236}">
                  <a16:creationId xmlns:a16="http://schemas.microsoft.com/office/drawing/2014/main" id="{2533F010-3B5A-43F5-AE94-8FA722A635B1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1" name="Oval 23">
              <a:extLst>
                <a:ext uri="{FF2B5EF4-FFF2-40B4-BE49-F238E27FC236}">
                  <a16:creationId xmlns:a16="http://schemas.microsoft.com/office/drawing/2014/main" id="{930D80B3-A12C-4777-ABF7-371503706340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82" name="Group 24">
            <a:extLst>
              <a:ext uri="{FF2B5EF4-FFF2-40B4-BE49-F238E27FC236}">
                <a16:creationId xmlns:a16="http://schemas.microsoft.com/office/drawing/2014/main" id="{91F4F936-50FB-48F4-9595-13D39863AF54}"/>
              </a:ext>
            </a:extLst>
          </p:cNvPr>
          <p:cNvGrpSpPr/>
          <p:nvPr/>
        </p:nvGrpSpPr>
        <p:grpSpPr>
          <a:xfrm>
            <a:off x="9148584" y="2720843"/>
            <a:ext cx="337351" cy="337351"/>
            <a:chOff x="4319972" y="3176972"/>
            <a:chExt cx="504056" cy="504056"/>
          </a:xfrm>
        </p:grpSpPr>
        <p:sp>
          <p:nvSpPr>
            <p:cNvPr id="383" name="Oval 25">
              <a:extLst>
                <a:ext uri="{FF2B5EF4-FFF2-40B4-BE49-F238E27FC236}">
                  <a16:creationId xmlns:a16="http://schemas.microsoft.com/office/drawing/2014/main" id="{33A990F7-D451-464E-B945-1F3DED997CDC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4" name="Oval 26">
              <a:extLst>
                <a:ext uri="{FF2B5EF4-FFF2-40B4-BE49-F238E27FC236}">
                  <a16:creationId xmlns:a16="http://schemas.microsoft.com/office/drawing/2014/main" id="{937C6C69-8554-4B70-AD23-993DAC69560D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85" name="Group 27">
            <a:extLst>
              <a:ext uri="{FF2B5EF4-FFF2-40B4-BE49-F238E27FC236}">
                <a16:creationId xmlns:a16="http://schemas.microsoft.com/office/drawing/2014/main" id="{BD7457DB-DE79-4195-8A47-F9F8109865DE}"/>
              </a:ext>
            </a:extLst>
          </p:cNvPr>
          <p:cNvGrpSpPr/>
          <p:nvPr/>
        </p:nvGrpSpPr>
        <p:grpSpPr>
          <a:xfrm>
            <a:off x="10412883" y="2720843"/>
            <a:ext cx="337351" cy="337351"/>
            <a:chOff x="4319972" y="3176972"/>
            <a:chExt cx="504056" cy="504056"/>
          </a:xfrm>
        </p:grpSpPr>
        <p:sp>
          <p:nvSpPr>
            <p:cNvPr id="386" name="Oval 28">
              <a:extLst>
                <a:ext uri="{FF2B5EF4-FFF2-40B4-BE49-F238E27FC236}">
                  <a16:creationId xmlns:a16="http://schemas.microsoft.com/office/drawing/2014/main" id="{DF150B7F-165E-4F94-8BC1-7B872BBDFEAC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7" name="Oval 29">
              <a:extLst>
                <a:ext uri="{FF2B5EF4-FFF2-40B4-BE49-F238E27FC236}">
                  <a16:creationId xmlns:a16="http://schemas.microsoft.com/office/drawing/2014/main" id="{F795E7D9-55F7-4115-B546-091E09AE28F9}"/>
                </a:ext>
              </a:extLst>
            </p:cNvPr>
            <p:cNvSpPr/>
            <p:nvPr/>
          </p:nvSpPr>
          <p:spPr>
            <a:xfrm>
              <a:off x="4418878" y="3275878"/>
              <a:ext cx="324000" cy="32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88" name="TextBox 387">
            <a:extLst>
              <a:ext uri="{FF2B5EF4-FFF2-40B4-BE49-F238E27FC236}">
                <a16:creationId xmlns:a16="http://schemas.microsoft.com/office/drawing/2014/main" id="{351EC4A4-BCA8-47E3-95A5-ECB7E8C137CF}"/>
              </a:ext>
            </a:extLst>
          </p:cNvPr>
          <p:cNvSpPr txBox="1"/>
          <p:nvPr/>
        </p:nvSpPr>
        <p:spPr>
          <a:xfrm>
            <a:off x="1359209" y="2266106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2002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EE4BADE9-3226-4BE3-AE7E-F2281F3E2208}"/>
              </a:ext>
            </a:extLst>
          </p:cNvPr>
          <p:cNvSpPr txBox="1"/>
          <p:nvPr/>
        </p:nvSpPr>
        <p:spPr>
          <a:xfrm>
            <a:off x="2623846" y="2266106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2003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99C1C2CF-3246-4A69-AEEF-82BB0753D4F2}"/>
              </a:ext>
            </a:extLst>
          </p:cNvPr>
          <p:cNvSpPr txBox="1"/>
          <p:nvPr/>
        </p:nvSpPr>
        <p:spPr>
          <a:xfrm>
            <a:off x="3888483" y="2266106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2014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D3723FF4-BB53-493E-B50E-AE989837FD0D}"/>
              </a:ext>
            </a:extLst>
          </p:cNvPr>
          <p:cNvSpPr txBox="1"/>
          <p:nvPr/>
        </p:nvSpPr>
        <p:spPr>
          <a:xfrm>
            <a:off x="5153120" y="2266106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2015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2" name="TextBox 391">
            <a:extLst>
              <a:ext uri="{FF2B5EF4-FFF2-40B4-BE49-F238E27FC236}">
                <a16:creationId xmlns:a16="http://schemas.microsoft.com/office/drawing/2014/main" id="{92BFFEFB-D4C6-4065-BC7D-EE9EF89FF9AC}"/>
              </a:ext>
            </a:extLst>
          </p:cNvPr>
          <p:cNvSpPr txBox="1"/>
          <p:nvPr/>
        </p:nvSpPr>
        <p:spPr>
          <a:xfrm>
            <a:off x="6417757" y="2266106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2016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3" name="TextBox 392">
            <a:extLst>
              <a:ext uri="{FF2B5EF4-FFF2-40B4-BE49-F238E27FC236}">
                <a16:creationId xmlns:a16="http://schemas.microsoft.com/office/drawing/2014/main" id="{10970545-8A3F-4F9B-AAE2-07478B735B88}"/>
              </a:ext>
            </a:extLst>
          </p:cNvPr>
          <p:cNvSpPr txBox="1"/>
          <p:nvPr/>
        </p:nvSpPr>
        <p:spPr>
          <a:xfrm>
            <a:off x="7682394" y="2266106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2017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4" name="TextBox 393">
            <a:extLst>
              <a:ext uri="{FF2B5EF4-FFF2-40B4-BE49-F238E27FC236}">
                <a16:creationId xmlns:a16="http://schemas.microsoft.com/office/drawing/2014/main" id="{A65F0EE3-0E51-42A9-A8F6-FB23EB805E43}"/>
              </a:ext>
            </a:extLst>
          </p:cNvPr>
          <p:cNvSpPr txBox="1"/>
          <p:nvPr/>
        </p:nvSpPr>
        <p:spPr>
          <a:xfrm>
            <a:off x="8947031" y="2266106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2018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5" name="TextBox 394">
            <a:extLst>
              <a:ext uri="{FF2B5EF4-FFF2-40B4-BE49-F238E27FC236}">
                <a16:creationId xmlns:a16="http://schemas.microsoft.com/office/drawing/2014/main" id="{0CA42059-41C3-43E5-9129-00D7DBA32B5C}"/>
              </a:ext>
            </a:extLst>
          </p:cNvPr>
          <p:cNvSpPr txBox="1"/>
          <p:nvPr/>
        </p:nvSpPr>
        <p:spPr>
          <a:xfrm>
            <a:off x="10211665" y="2266106"/>
            <a:ext cx="74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2019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96" name="Group 46">
            <a:extLst>
              <a:ext uri="{FF2B5EF4-FFF2-40B4-BE49-F238E27FC236}">
                <a16:creationId xmlns:a16="http://schemas.microsoft.com/office/drawing/2014/main" id="{9ABCF141-4876-4B63-84A5-1C7E8CB21207}"/>
              </a:ext>
            </a:extLst>
          </p:cNvPr>
          <p:cNvGrpSpPr/>
          <p:nvPr/>
        </p:nvGrpSpPr>
        <p:grpSpPr>
          <a:xfrm>
            <a:off x="1724046" y="3274217"/>
            <a:ext cx="2520000" cy="657364"/>
            <a:chOff x="3684730" y="4077072"/>
            <a:chExt cx="2040484" cy="657364"/>
          </a:xfrm>
        </p:grpSpPr>
        <p:cxnSp>
          <p:nvCxnSpPr>
            <p:cNvPr id="397" name="Straight Connector 40">
              <a:extLst>
                <a:ext uri="{FF2B5EF4-FFF2-40B4-BE49-F238E27FC236}">
                  <a16:creationId xmlns:a16="http://schemas.microsoft.com/office/drawing/2014/main" id="{D5E81D0E-28B7-464F-8A8A-1E9F5E7E5F04}"/>
                </a:ext>
              </a:extLst>
            </p:cNvPr>
            <p:cNvCxnSpPr/>
            <p:nvPr/>
          </p:nvCxnSpPr>
          <p:spPr>
            <a:xfrm>
              <a:off x="3684730" y="4077072"/>
              <a:ext cx="0" cy="657364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42">
              <a:extLst>
                <a:ext uri="{FF2B5EF4-FFF2-40B4-BE49-F238E27FC236}">
                  <a16:creationId xmlns:a16="http://schemas.microsoft.com/office/drawing/2014/main" id="{FAF316A4-A2FC-4A5D-9693-E3DA598FA10C}"/>
                </a:ext>
              </a:extLst>
            </p:cNvPr>
            <p:cNvCxnSpPr/>
            <p:nvPr/>
          </p:nvCxnSpPr>
          <p:spPr>
            <a:xfrm flipH="1">
              <a:off x="3684730" y="4734436"/>
              <a:ext cx="2040484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45">
              <a:extLst>
                <a:ext uri="{FF2B5EF4-FFF2-40B4-BE49-F238E27FC236}">
                  <a16:creationId xmlns:a16="http://schemas.microsoft.com/office/drawing/2014/main" id="{7848164F-ABBA-413C-B237-2943931455E1}"/>
                </a:ext>
              </a:extLst>
            </p:cNvPr>
            <p:cNvCxnSpPr/>
            <p:nvPr/>
          </p:nvCxnSpPr>
          <p:spPr>
            <a:xfrm>
              <a:off x="5725214" y="4077072"/>
              <a:ext cx="0" cy="657364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0" name="Group 48">
            <a:extLst>
              <a:ext uri="{FF2B5EF4-FFF2-40B4-BE49-F238E27FC236}">
                <a16:creationId xmlns:a16="http://schemas.microsoft.com/office/drawing/2014/main" id="{5425E1FA-F545-4C72-9223-8476CD80E31B}"/>
              </a:ext>
            </a:extLst>
          </p:cNvPr>
          <p:cNvGrpSpPr/>
          <p:nvPr/>
        </p:nvGrpSpPr>
        <p:grpSpPr>
          <a:xfrm>
            <a:off x="5532533" y="3274217"/>
            <a:ext cx="2520000" cy="657364"/>
            <a:chOff x="3684730" y="4077072"/>
            <a:chExt cx="2040484" cy="657364"/>
          </a:xfrm>
        </p:grpSpPr>
        <p:cxnSp>
          <p:nvCxnSpPr>
            <p:cNvPr id="401" name="Straight Connector 49">
              <a:extLst>
                <a:ext uri="{FF2B5EF4-FFF2-40B4-BE49-F238E27FC236}">
                  <a16:creationId xmlns:a16="http://schemas.microsoft.com/office/drawing/2014/main" id="{CAC2971B-0F8C-4C4C-9B12-C07AB168C97D}"/>
                </a:ext>
              </a:extLst>
            </p:cNvPr>
            <p:cNvCxnSpPr/>
            <p:nvPr/>
          </p:nvCxnSpPr>
          <p:spPr>
            <a:xfrm>
              <a:off x="3684730" y="4077072"/>
              <a:ext cx="0" cy="65736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Connector 50">
              <a:extLst>
                <a:ext uri="{FF2B5EF4-FFF2-40B4-BE49-F238E27FC236}">
                  <a16:creationId xmlns:a16="http://schemas.microsoft.com/office/drawing/2014/main" id="{050CC8C7-C302-4DFB-90C4-5F5046C2190D}"/>
                </a:ext>
              </a:extLst>
            </p:cNvPr>
            <p:cNvCxnSpPr/>
            <p:nvPr/>
          </p:nvCxnSpPr>
          <p:spPr>
            <a:xfrm flipH="1">
              <a:off x="3684730" y="4734436"/>
              <a:ext cx="2040484" cy="0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Connector 51">
              <a:extLst>
                <a:ext uri="{FF2B5EF4-FFF2-40B4-BE49-F238E27FC236}">
                  <a16:creationId xmlns:a16="http://schemas.microsoft.com/office/drawing/2014/main" id="{A4919BDC-36DC-4F58-BA84-3CFEA72F9320}"/>
                </a:ext>
              </a:extLst>
            </p:cNvPr>
            <p:cNvCxnSpPr/>
            <p:nvPr/>
          </p:nvCxnSpPr>
          <p:spPr>
            <a:xfrm>
              <a:off x="5725214" y="4077072"/>
              <a:ext cx="0" cy="65736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4" name="Group 52">
            <a:extLst>
              <a:ext uri="{FF2B5EF4-FFF2-40B4-BE49-F238E27FC236}">
                <a16:creationId xmlns:a16="http://schemas.microsoft.com/office/drawing/2014/main" id="{D2C654EE-B531-4A02-9A00-B45F339D336C}"/>
              </a:ext>
            </a:extLst>
          </p:cNvPr>
          <p:cNvGrpSpPr/>
          <p:nvPr/>
        </p:nvGrpSpPr>
        <p:grpSpPr>
          <a:xfrm>
            <a:off x="9340911" y="3274217"/>
            <a:ext cx="1261769" cy="657364"/>
            <a:chOff x="3684730" y="4077072"/>
            <a:chExt cx="1025186" cy="657364"/>
          </a:xfrm>
        </p:grpSpPr>
        <p:cxnSp>
          <p:nvCxnSpPr>
            <p:cNvPr id="405" name="Straight Connector 53">
              <a:extLst>
                <a:ext uri="{FF2B5EF4-FFF2-40B4-BE49-F238E27FC236}">
                  <a16:creationId xmlns:a16="http://schemas.microsoft.com/office/drawing/2014/main" id="{D8572978-85EC-4ED8-BF71-0EE4B19F3818}"/>
                </a:ext>
              </a:extLst>
            </p:cNvPr>
            <p:cNvCxnSpPr/>
            <p:nvPr/>
          </p:nvCxnSpPr>
          <p:spPr>
            <a:xfrm>
              <a:off x="3684730" y="4077072"/>
              <a:ext cx="0" cy="657364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Straight Connector 54">
              <a:extLst>
                <a:ext uri="{FF2B5EF4-FFF2-40B4-BE49-F238E27FC236}">
                  <a16:creationId xmlns:a16="http://schemas.microsoft.com/office/drawing/2014/main" id="{AE299534-09B0-49E0-A067-25781694A2D3}"/>
                </a:ext>
              </a:extLst>
            </p:cNvPr>
            <p:cNvCxnSpPr/>
            <p:nvPr/>
          </p:nvCxnSpPr>
          <p:spPr>
            <a:xfrm flipH="1">
              <a:off x="3684730" y="4734436"/>
              <a:ext cx="1020242" cy="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Straight Connector 55">
              <a:extLst>
                <a:ext uri="{FF2B5EF4-FFF2-40B4-BE49-F238E27FC236}">
                  <a16:creationId xmlns:a16="http://schemas.microsoft.com/office/drawing/2014/main" id="{E9734F96-1F47-4938-83A9-0C3C197198AB}"/>
                </a:ext>
              </a:extLst>
            </p:cNvPr>
            <p:cNvCxnSpPr/>
            <p:nvPr/>
          </p:nvCxnSpPr>
          <p:spPr>
            <a:xfrm>
              <a:off x="4709916" y="4077072"/>
              <a:ext cx="0" cy="657364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8" name="Group 58">
            <a:extLst>
              <a:ext uri="{FF2B5EF4-FFF2-40B4-BE49-F238E27FC236}">
                <a16:creationId xmlns:a16="http://schemas.microsoft.com/office/drawing/2014/main" id="{0D182C98-6736-491F-A8C3-437595990C8A}"/>
              </a:ext>
            </a:extLst>
          </p:cNvPr>
          <p:cNvGrpSpPr/>
          <p:nvPr/>
        </p:nvGrpSpPr>
        <p:grpSpPr>
          <a:xfrm>
            <a:off x="1958866" y="4536247"/>
            <a:ext cx="2050360" cy="1518664"/>
            <a:chOff x="994277" y="3861048"/>
            <a:chExt cx="2050360" cy="1518664"/>
          </a:xfrm>
        </p:grpSpPr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E7B8D59B-70B3-4B42-AB04-7975244D1166}"/>
                </a:ext>
              </a:extLst>
            </p:cNvPr>
            <p:cNvSpPr txBox="1"/>
            <p:nvPr/>
          </p:nvSpPr>
          <p:spPr>
            <a:xfrm>
              <a:off x="994277" y="3861048"/>
              <a:ext cx="204441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PowerPoint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97000890-D641-421F-B5AE-A6F5B92D3BE2}"/>
                </a:ext>
              </a:extLst>
            </p:cNvPr>
            <p:cNvSpPr txBox="1"/>
            <p:nvPr/>
          </p:nvSpPr>
          <p:spPr>
            <a:xfrm>
              <a:off x="994277" y="4179383"/>
              <a:ext cx="2050360" cy="120032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1" name="Isosceles Triangle 59">
            <a:extLst>
              <a:ext uri="{FF2B5EF4-FFF2-40B4-BE49-F238E27FC236}">
                <a16:creationId xmlns:a16="http://schemas.microsoft.com/office/drawing/2014/main" id="{7828221D-D367-4166-A013-81719140EAF5}"/>
              </a:ext>
            </a:extLst>
          </p:cNvPr>
          <p:cNvSpPr/>
          <p:nvPr/>
        </p:nvSpPr>
        <p:spPr>
          <a:xfrm rot="10800000">
            <a:off x="2855321" y="4185664"/>
            <a:ext cx="257452" cy="221941"/>
          </a:xfrm>
          <a:prstGeom prst="triangle">
            <a:avLst/>
          </a:prstGeom>
          <a:solidFill>
            <a:schemeClr val="accent2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12" name="Group 61">
            <a:extLst>
              <a:ext uri="{FF2B5EF4-FFF2-40B4-BE49-F238E27FC236}">
                <a16:creationId xmlns:a16="http://schemas.microsoft.com/office/drawing/2014/main" id="{B9E16CA0-B929-494B-BFA1-A28C9D5BF3B1}"/>
              </a:ext>
            </a:extLst>
          </p:cNvPr>
          <p:cNvGrpSpPr/>
          <p:nvPr/>
        </p:nvGrpSpPr>
        <p:grpSpPr>
          <a:xfrm>
            <a:off x="5767353" y="4533287"/>
            <a:ext cx="2050360" cy="1518664"/>
            <a:chOff x="994277" y="3861048"/>
            <a:chExt cx="2050360" cy="1518664"/>
          </a:xfrm>
        </p:grpSpPr>
        <p:sp>
          <p:nvSpPr>
            <p:cNvPr id="413" name="TextBox 412">
              <a:extLst>
                <a:ext uri="{FF2B5EF4-FFF2-40B4-BE49-F238E27FC236}">
                  <a16:creationId xmlns:a16="http://schemas.microsoft.com/office/drawing/2014/main" id="{B6E904BC-7777-4123-A0EC-70D5DB4B59D6}"/>
                </a:ext>
              </a:extLst>
            </p:cNvPr>
            <p:cNvSpPr txBox="1"/>
            <p:nvPr/>
          </p:nvSpPr>
          <p:spPr>
            <a:xfrm>
              <a:off x="994277" y="3861048"/>
              <a:ext cx="204441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PowerPoint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14" name="TextBox 413">
              <a:extLst>
                <a:ext uri="{FF2B5EF4-FFF2-40B4-BE49-F238E27FC236}">
                  <a16:creationId xmlns:a16="http://schemas.microsoft.com/office/drawing/2014/main" id="{8A387527-FA97-4A17-A896-945342B7FF12}"/>
                </a:ext>
              </a:extLst>
            </p:cNvPr>
            <p:cNvSpPr txBox="1"/>
            <p:nvPr/>
          </p:nvSpPr>
          <p:spPr>
            <a:xfrm>
              <a:off x="994277" y="4179383"/>
              <a:ext cx="2050360" cy="120032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5" name="Isosceles Triangle 64">
            <a:extLst>
              <a:ext uri="{FF2B5EF4-FFF2-40B4-BE49-F238E27FC236}">
                <a16:creationId xmlns:a16="http://schemas.microsoft.com/office/drawing/2014/main" id="{026F6483-0423-40C3-A620-DDD1173F7F33}"/>
              </a:ext>
            </a:extLst>
          </p:cNvPr>
          <p:cNvSpPr/>
          <p:nvPr/>
        </p:nvSpPr>
        <p:spPr>
          <a:xfrm rot="10800000">
            <a:off x="6663808" y="4182704"/>
            <a:ext cx="257452" cy="221941"/>
          </a:xfrm>
          <a:prstGeom prst="triangle">
            <a:avLst/>
          </a:prstGeom>
          <a:solidFill>
            <a:schemeClr val="accent3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16" name="Group 65">
            <a:extLst>
              <a:ext uri="{FF2B5EF4-FFF2-40B4-BE49-F238E27FC236}">
                <a16:creationId xmlns:a16="http://schemas.microsoft.com/office/drawing/2014/main" id="{77B34544-439F-4745-959A-97EBB7CB161A}"/>
              </a:ext>
            </a:extLst>
          </p:cNvPr>
          <p:cNvGrpSpPr/>
          <p:nvPr/>
        </p:nvGrpSpPr>
        <p:grpSpPr>
          <a:xfrm>
            <a:off x="8946615" y="4533287"/>
            <a:ext cx="2050360" cy="1518664"/>
            <a:chOff x="994277" y="3861048"/>
            <a:chExt cx="2050360" cy="1518664"/>
          </a:xfrm>
        </p:grpSpPr>
        <p:sp>
          <p:nvSpPr>
            <p:cNvPr id="417" name="TextBox 416">
              <a:extLst>
                <a:ext uri="{FF2B5EF4-FFF2-40B4-BE49-F238E27FC236}">
                  <a16:creationId xmlns:a16="http://schemas.microsoft.com/office/drawing/2014/main" id="{F87D7779-5D74-4DE7-9771-0D8AD9E12987}"/>
                </a:ext>
              </a:extLst>
            </p:cNvPr>
            <p:cNvSpPr txBox="1"/>
            <p:nvPr/>
          </p:nvSpPr>
          <p:spPr>
            <a:xfrm>
              <a:off x="994277" y="3861048"/>
              <a:ext cx="204441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PowerPoint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18" name="TextBox 417">
              <a:extLst>
                <a:ext uri="{FF2B5EF4-FFF2-40B4-BE49-F238E27FC236}">
                  <a16:creationId xmlns:a16="http://schemas.microsoft.com/office/drawing/2014/main" id="{D03FB963-03F2-4B75-887A-070AAB098EB6}"/>
                </a:ext>
              </a:extLst>
            </p:cNvPr>
            <p:cNvSpPr txBox="1"/>
            <p:nvPr/>
          </p:nvSpPr>
          <p:spPr>
            <a:xfrm>
              <a:off x="994277" y="4179383"/>
              <a:ext cx="2050360" cy="120032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9" name="Isosceles Triangle 68">
            <a:extLst>
              <a:ext uri="{FF2B5EF4-FFF2-40B4-BE49-F238E27FC236}">
                <a16:creationId xmlns:a16="http://schemas.microsoft.com/office/drawing/2014/main" id="{2BBD45F4-4F61-4E4B-8623-8305C03F8FF6}"/>
              </a:ext>
            </a:extLst>
          </p:cNvPr>
          <p:cNvSpPr/>
          <p:nvPr/>
        </p:nvSpPr>
        <p:spPr>
          <a:xfrm rot="10800000">
            <a:off x="9843069" y="4182704"/>
            <a:ext cx="257452" cy="221941"/>
          </a:xfrm>
          <a:prstGeom prst="triangle">
            <a:avLst/>
          </a:prstGeom>
          <a:solidFill>
            <a:schemeClr val="accent4"/>
          </a:solidFill>
          <a:ln w="12700">
            <a:gradFill>
              <a:gsLst>
                <a:gs pos="0">
                  <a:schemeClr val="bg1">
                    <a:alpha val="80000"/>
                  </a:schemeClr>
                </a:gs>
                <a:gs pos="100000">
                  <a:schemeClr val="bg1">
                    <a:alpha val="30000"/>
                  </a:schemeClr>
                </a:gs>
              </a:gsLst>
              <a:lin ang="7800000" scaled="0"/>
            </a:gra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11236</TotalTime>
  <Words>103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2018-05-08T02:37:34Z</dcterms:modified>
</cp:coreProperties>
</file>