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5" name="Block Arc 3">
            <a:extLst>
              <a:ext uri="{FF2B5EF4-FFF2-40B4-BE49-F238E27FC236}">
                <a16:creationId xmlns:a16="http://schemas.microsoft.com/office/drawing/2014/main" id="{DEFBCE7A-863A-4D93-A129-5D3B4C9996FC}"/>
              </a:ext>
            </a:extLst>
          </p:cNvPr>
          <p:cNvSpPr/>
          <p:nvPr/>
        </p:nvSpPr>
        <p:spPr>
          <a:xfrm>
            <a:off x="2588656" y="3283830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Block Arc 4">
            <a:extLst>
              <a:ext uri="{FF2B5EF4-FFF2-40B4-BE49-F238E27FC236}">
                <a16:creationId xmlns:a16="http://schemas.microsoft.com/office/drawing/2014/main" id="{468AD35A-E340-463C-8297-F2622BE7D144}"/>
              </a:ext>
            </a:extLst>
          </p:cNvPr>
          <p:cNvSpPr/>
          <p:nvPr/>
        </p:nvSpPr>
        <p:spPr>
          <a:xfrm rot="10800000">
            <a:off x="4218840" y="2555004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Block Arc 5">
            <a:extLst>
              <a:ext uri="{FF2B5EF4-FFF2-40B4-BE49-F238E27FC236}">
                <a16:creationId xmlns:a16="http://schemas.microsoft.com/office/drawing/2014/main" id="{65C32743-0A4F-4508-A40D-FDB48765635F}"/>
              </a:ext>
            </a:extLst>
          </p:cNvPr>
          <p:cNvSpPr/>
          <p:nvPr/>
        </p:nvSpPr>
        <p:spPr>
          <a:xfrm>
            <a:off x="5839971" y="3283830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Block Arc 6">
            <a:extLst>
              <a:ext uri="{FF2B5EF4-FFF2-40B4-BE49-F238E27FC236}">
                <a16:creationId xmlns:a16="http://schemas.microsoft.com/office/drawing/2014/main" id="{9181CAFD-4C4E-4166-9A69-CB65D34E7C28}"/>
              </a:ext>
            </a:extLst>
          </p:cNvPr>
          <p:cNvSpPr/>
          <p:nvPr/>
        </p:nvSpPr>
        <p:spPr>
          <a:xfrm rot="10800000">
            <a:off x="7461107" y="2555005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Block Arc 7">
            <a:extLst>
              <a:ext uri="{FF2B5EF4-FFF2-40B4-BE49-F238E27FC236}">
                <a16:creationId xmlns:a16="http://schemas.microsoft.com/office/drawing/2014/main" id="{724B2832-9E15-4898-BE6D-25050B42D6A9}"/>
              </a:ext>
            </a:extLst>
          </p:cNvPr>
          <p:cNvSpPr/>
          <p:nvPr/>
        </p:nvSpPr>
        <p:spPr>
          <a:xfrm>
            <a:off x="9082233" y="3283830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Oval 8">
            <a:extLst>
              <a:ext uri="{FF2B5EF4-FFF2-40B4-BE49-F238E27FC236}">
                <a16:creationId xmlns:a16="http://schemas.microsoft.com/office/drawing/2014/main" id="{D85F2E25-461B-46A2-A1F6-F004E351750C}"/>
              </a:ext>
            </a:extLst>
          </p:cNvPr>
          <p:cNvSpPr/>
          <p:nvPr/>
        </p:nvSpPr>
        <p:spPr>
          <a:xfrm>
            <a:off x="8198991" y="3374079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Oval 9">
            <a:extLst>
              <a:ext uri="{FF2B5EF4-FFF2-40B4-BE49-F238E27FC236}">
                <a16:creationId xmlns:a16="http://schemas.microsoft.com/office/drawing/2014/main" id="{AEB6AC87-7FCD-409B-8D36-10F8562A306B}"/>
              </a:ext>
            </a:extLst>
          </p:cNvPr>
          <p:cNvSpPr/>
          <p:nvPr/>
        </p:nvSpPr>
        <p:spPr>
          <a:xfrm>
            <a:off x="6577855" y="3949002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Oval 10">
            <a:extLst>
              <a:ext uri="{FF2B5EF4-FFF2-40B4-BE49-F238E27FC236}">
                <a16:creationId xmlns:a16="http://schemas.microsoft.com/office/drawing/2014/main" id="{6F5622A1-781C-47F5-992F-28435D84AC0D}"/>
              </a:ext>
            </a:extLst>
          </p:cNvPr>
          <p:cNvSpPr/>
          <p:nvPr/>
        </p:nvSpPr>
        <p:spPr>
          <a:xfrm>
            <a:off x="4956723" y="3374079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3" name="Oval 11">
            <a:extLst>
              <a:ext uri="{FF2B5EF4-FFF2-40B4-BE49-F238E27FC236}">
                <a16:creationId xmlns:a16="http://schemas.microsoft.com/office/drawing/2014/main" id="{54AD545F-4CFB-4887-B490-F84538D5E67F}"/>
              </a:ext>
            </a:extLst>
          </p:cNvPr>
          <p:cNvSpPr/>
          <p:nvPr/>
        </p:nvSpPr>
        <p:spPr>
          <a:xfrm>
            <a:off x="3326540" y="3949002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Oval 12">
            <a:extLst>
              <a:ext uri="{FF2B5EF4-FFF2-40B4-BE49-F238E27FC236}">
                <a16:creationId xmlns:a16="http://schemas.microsoft.com/office/drawing/2014/main" id="{073C8DCE-25CB-461A-AB88-F4903ED26562}"/>
              </a:ext>
            </a:extLst>
          </p:cNvPr>
          <p:cNvSpPr/>
          <p:nvPr/>
        </p:nvSpPr>
        <p:spPr>
          <a:xfrm>
            <a:off x="9820117" y="3949002"/>
            <a:ext cx="693414" cy="6934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F43C218B-D450-4AE5-81EB-4FEA884B081A}"/>
              </a:ext>
            </a:extLst>
          </p:cNvPr>
          <p:cNvGrpSpPr/>
          <p:nvPr/>
        </p:nvGrpSpPr>
        <p:grpSpPr>
          <a:xfrm>
            <a:off x="2728590" y="2030986"/>
            <a:ext cx="1885694" cy="1171367"/>
            <a:chOff x="2829983" y="1735170"/>
            <a:chExt cx="1885694" cy="1171367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AEEC984-0D21-43C7-9E86-6696433DA0F5}"/>
                </a:ext>
              </a:extLst>
            </p:cNvPr>
            <p:cNvSpPr txBox="1"/>
            <p:nvPr/>
          </p:nvSpPr>
          <p:spPr>
            <a:xfrm>
              <a:off x="2840964" y="2075540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3381AEA2-0FE4-4EC3-8249-C29718126819}"/>
                </a:ext>
              </a:extLst>
            </p:cNvPr>
            <p:cNvSpPr txBox="1"/>
            <p:nvPr/>
          </p:nvSpPr>
          <p:spPr>
            <a:xfrm>
              <a:off x="2831177" y="1735170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1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cxnSp>
          <p:nvCxnSpPr>
            <p:cNvPr id="98" name="Straight Connector 21">
              <a:extLst>
                <a:ext uri="{FF2B5EF4-FFF2-40B4-BE49-F238E27FC236}">
                  <a16:creationId xmlns:a16="http://schemas.microsoft.com/office/drawing/2014/main" id="{B8832E45-423F-412F-98AE-3F2821D1B2A5}"/>
                </a:ext>
              </a:extLst>
            </p:cNvPr>
            <p:cNvCxnSpPr/>
            <p:nvPr/>
          </p:nvCxnSpPr>
          <p:spPr>
            <a:xfrm>
              <a:off x="2829983" y="2055335"/>
              <a:ext cx="1885694" cy="0"/>
            </a:xfrm>
            <a:prstGeom prst="line">
              <a:avLst/>
            </a:prstGeom>
            <a:ln>
              <a:solidFill>
                <a:schemeClr val="accent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그룹 98">
            <a:extLst>
              <a:ext uri="{FF2B5EF4-FFF2-40B4-BE49-F238E27FC236}">
                <a16:creationId xmlns:a16="http://schemas.microsoft.com/office/drawing/2014/main" id="{2B6482B0-97D9-4198-BE91-13F39E0C8D95}"/>
              </a:ext>
            </a:extLst>
          </p:cNvPr>
          <p:cNvGrpSpPr/>
          <p:nvPr/>
        </p:nvGrpSpPr>
        <p:grpSpPr>
          <a:xfrm>
            <a:off x="4352437" y="4805371"/>
            <a:ext cx="1885694" cy="1135155"/>
            <a:chOff x="4460166" y="4517048"/>
            <a:chExt cx="1885694" cy="1135155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061FD3B2-5CDD-4D21-A523-1FA2B937E1B0}"/>
                </a:ext>
              </a:extLst>
            </p:cNvPr>
            <p:cNvSpPr txBox="1"/>
            <p:nvPr/>
          </p:nvSpPr>
          <p:spPr>
            <a:xfrm>
              <a:off x="4471147" y="4821206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4BB4EBC3-8F8C-4CDA-8680-E940820837B8}"/>
                </a:ext>
              </a:extLst>
            </p:cNvPr>
            <p:cNvSpPr txBox="1"/>
            <p:nvPr/>
          </p:nvSpPr>
          <p:spPr>
            <a:xfrm>
              <a:off x="4461360" y="4517048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2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cxnSp>
          <p:nvCxnSpPr>
            <p:cNvPr id="102" name="Straight Connector 25">
              <a:extLst>
                <a:ext uri="{FF2B5EF4-FFF2-40B4-BE49-F238E27FC236}">
                  <a16:creationId xmlns:a16="http://schemas.microsoft.com/office/drawing/2014/main" id="{1A338B5C-3F47-4D40-ACBF-18315D9796A5}"/>
                </a:ext>
              </a:extLst>
            </p:cNvPr>
            <p:cNvCxnSpPr/>
            <p:nvPr/>
          </p:nvCxnSpPr>
          <p:spPr>
            <a:xfrm>
              <a:off x="4460166" y="4821206"/>
              <a:ext cx="1885694" cy="0"/>
            </a:xfrm>
            <a:prstGeom prst="line">
              <a:avLst/>
            </a:prstGeom>
            <a:ln>
              <a:solidFill>
                <a:schemeClr val="accent2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그룹 102">
            <a:extLst>
              <a:ext uri="{FF2B5EF4-FFF2-40B4-BE49-F238E27FC236}">
                <a16:creationId xmlns:a16="http://schemas.microsoft.com/office/drawing/2014/main" id="{9A39D911-B173-4CC7-BFE5-B0CA51EC5CB1}"/>
              </a:ext>
            </a:extLst>
          </p:cNvPr>
          <p:cNvGrpSpPr/>
          <p:nvPr/>
        </p:nvGrpSpPr>
        <p:grpSpPr>
          <a:xfrm>
            <a:off x="7600131" y="4805371"/>
            <a:ext cx="1885694" cy="1135155"/>
            <a:chOff x="7702434" y="4517048"/>
            <a:chExt cx="1885694" cy="1135155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D0991FD-7404-455E-B12C-9301C0EC77D7}"/>
                </a:ext>
              </a:extLst>
            </p:cNvPr>
            <p:cNvSpPr txBox="1"/>
            <p:nvPr/>
          </p:nvSpPr>
          <p:spPr>
            <a:xfrm>
              <a:off x="7713415" y="4821206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A3C7730-D56D-48BB-933B-8E2DFB137FDF}"/>
                </a:ext>
              </a:extLst>
            </p:cNvPr>
            <p:cNvSpPr txBox="1"/>
            <p:nvPr/>
          </p:nvSpPr>
          <p:spPr>
            <a:xfrm>
              <a:off x="7703628" y="4517048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4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cxnSp>
          <p:nvCxnSpPr>
            <p:cNvPr id="106" name="Straight Connector 29">
              <a:extLst>
                <a:ext uri="{FF2B5EF4-FFF2-40B4-BE49-F238E27FC236}">
                  <a16:creationId xmlns:a16="http://schemas.microsoft.com/office/drawing/2014/main" id="{E6D018B2-F1D7-4386-8513-D1B710037D8C}"/>
                </a:ext>
              </a:extLst>
            </p:cNvPr>
            <p:cNvCxnSpPr/>
            <p:nvPr/>
          </p:nvCxnSpPr>
          <p:spPr>
            <a:xfrm>
              <a:off x="7702434" y="4821206"/>
              <a:ext cx="1885694" cy="0"/>
            </a:xfrm>
            <a:prstGeom prst="line">
              <a:avLst/>
            </a:prstGeom>
            <a:ln>
              <a:solidFill>
                <a:schemeClr val="accent4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그룹 106">
            <a:extLst>
              <a:ext uri="{FF2B5EF4-FFF2-40B4-BE49-F238E27FC236}">
                <a16:creationId xmlns:a16="http://schemas.microsoft.com/office/drawing/2014/main" id="{532DCDB1-9D6C-452C-9C49-290EA7510FE1}"/>
              </a:ext>
            </a:extLst>
          </p:cNvPr>
          <p:cNvGrpSpPr/>
          <p:nvPr/>
        </p:nvGrpSpPr>
        <p:grpSpPr>
          <a:xfrm>
            <a:off x="5976284" y="2030986"/>
            <a:ext cx="1885694" cy="1171367"/>
            <a:chOff x="6081298" y="1735170"/>
            <a:chExt cx="1885694" cy="1171367"/>
          </a:xfrm>
        </p:grpSpPr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4347F850-B468-43E9-84C3-CE89D48C8153}"/>
                </a:ext>
              </a:extLst>
            </p:cNvPr>
            <p:cNvSpPr txBox="1"/>
            <p:nvPr/>
          </p:nvSpPr>
          <p:spPr>
            <a:xfrm>
              <a:off x="6092279" y="2075540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9108549-6679-4155-B210-13087F6B1445}"/>
                </a:ext>
              </a:extLst>
            </p:cNvPr>
            <p:cNvSpPr txBox="1"/>
            <p:nvPr/>
          </p:nvSpPr>
          <p:spPr>
            <a:xfrm>
              <a:off x="6082492" y="1735170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3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cxnSp>
          <p:nvCxnSpPr>
            <p:cNvPr id="110" name="Straight Connector 33">
              <a:extLst>
                <a:ext uri="{FF2B5EF4-FFF2-40B4-BE49-F238E27FC236}">
                  <a16:creationId xmlns:a16="http://schemas.microsoft.com/office/drawing/2014/main" id="{455936E1-C9B2-4FE3-B850-83C9F93E5752}"/>
                </a:ext>
              </a:extLst>
            </p:cNvPr>
            <p:cNvCxnSpPr/>
            <p:nvPr/>
          </p:nvCxnSpPr>
          <p:spPr>
            <a:xfrm>
              <a:off x="6081298" y="2055335"/>
              <a:ext cx="1885694" cy="0"/>
            </a:xfrm>
            <a:prstGeom prst="line">
              <a:avLst/>
            </a:prstGeom>
            <a:ln>
              <a:solidFill>
                <a:schemeClr val="accent3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그룹 110">
            <a:extLst>
              <a:ext uri="{FF2B5EF4-FFF2-40B4-BE49-F238E27FC236}">
                <a16:creationId xmlns:a16="http://schemas.microsoft.com/office/drawing/2014/main" id="{0C82F0A6-483E-412C-B138-072037BB6BA8}"/>
              </a:ext>
            </a:extLst>
          </p:cNvPr>
          <p:cNvGrpSpPr/>
          <p:nvPr/>
        </p:nvGrpSpPr>
        <p:grpSpPr>
          <a:xfrm>
            <a:off x="9223977" y="2030986"/>
            <a:ext cx="1885694" cy="1171367"/>
            <a:chOff x="9323560" y="1735170"/>
            <a:chExt cx="1885694" cy="1171367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CC520789-C843-4296-9B65-B84D22CBC22F}"/>
                </a:ext>
              </a:extLst>
            </p:cNvPr>
            <p:cNvSpPr txBox="1"/>
            <p:nvPr/>
          </p:nvSpPr>
          <p:spPr>
            <a:xfrm>
              <a:off x="9334541" y="2075540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3EBB29F-18BF-475A-A4FB-7F5B977F7B34}"/>
                </a:ext>
              </a:extLst>
            </p:cNvPr>
            <p:cNvSpPr txBox="1"/>
            <p:nvPr/>
          </p:nvSpPr>
          <p:spPr>
            <a:xfrm>
              <a:off x="9324754" y="1735170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5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cxnSp>
          <p:nvCxnSpPr>
            <p:cNvPr id="114" name="Straight Connector 37">
              <a:extLst>
                <a:ext uri="{FF2B5EF4-FFF2-40B4-BE49-F238E27FC236}">
                  <a16:creationId xmlns:a16="http://schemas.microsoft.com/office/drawing/2014/main" id="{38DBBA81-AB8C-45D2-9EF0-652018D1235C}"/>
                </a:ext>
              </a:extLst>
            </p:cNvPr>
            <p:cNvCxnSpPr/>
            <p:nvPr/>
          </p:nvCxnSpPr>
          <p:spPr>
            <a:xfrm>
              <a:off x="9323560" y="2055335"/>
              <a:ext cx="1885694" cy="0"/>
            </a:xfrm>
            <a:prstGeom prst="line">
              <a:avLst/>
            </a:prstGeom>
            <a:ln>
              <a:solidFill>
                <a:schemeClr val="accent5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5" name="Block Arc 4">
            <a:extLst>
              <a:ext uri="{FF2B5EF4-FFF2-40B4-BE49-F238E27FC236}">
                <a16:creationId xmlns:a16="http://schemas.microsoft.com/office/drawing/2014/main" id="{F69BDF5A-E874-4337-AC38-505F6610776F}"/>
              </a:ext>
            </a:extLst>
          </p:cNvPr>
          <p:cNvSpPr/>
          <p:nvPr/>
        </p:nvSpPr>
        <p:spPr>
          <a:xfrm rot="10800000">
            <a:off x="965793" y="2555005"/>
            <a:ext cx="2169182" cy="2169182"/>
          </a:xfrm>
          <a:prstGeom prst="blockArc">
            <a:avLst>
              <a:gd name="adj1" fmla="val 12399071"/>
              <a:gd name="adj2" fmla="val 20003498"/>
              <a:gd name="adj3" fmla="val 1762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Oval 10">
            <a:extLst>
              <a:ext uri="{FF2B5EF4-FFF2-40B4-BE49-F238E27FC236}">
                <a16:creationId xmlns:a16="http://schemas.microsoft.com/office/drawing/2014/main" id="{DF608B84-07DE-4DCB-B647-370F665EC6C3}"/>
              </a:ext>
            </a:extLst>
          </p:cNvPr>
          <p:cNvSpPr/>
          <p:nvPr/>
        </p:nvSpPr>
        <p:spPr>
          <a:xfrm>
            <a:off x="1703676" y="3374079"/>
            <a:ext cx="693414" cy="69341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17" name="그룹 116">
            <a:extLst>
              <a:ext uri="{FF2B5EF4-FFF2-40B4-BE49-F238E27FC236}">
                <a16:creationId xmlns:a16="http://schemas.microsoft.com/office/drawing/2014/main" id="{ADC7623F-AB3D-4EEF-B103-E98068422C15}"/>
              </a:ext>
            </a:extLst>
          </p:cNvPr>
          <p:cNvGrpSpPr/>
          <p:nvPr/>
        </p:nvGrpSpPr>
        <p:grpSpPr>
          <a:xfrm>
            <a:off x="1104743" y="4805371"/>
            <a:ext cx="1885694" cy="1135155"/>
            <a:chOff x="1207119" y="4517048"/>
            <a:chExt cx="1885694" cy="1135155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90E0BEA4-A0FC-470F-96F1-5DC549ADFBF9}"/>
                </a:ext>
              </a:extLst>
            </p:cNvPr>
            <p:cNvSpPr txBox="1"/>
            <p:nvPr/>
          </p:nvSpPr>
          <p:spPr>
            <a:xfrm>
              <a:off x="1218100" y="4821206"/>
              <a:ext cx="18735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13B9421A-A932-4FDC-BEC5-9C7B635C9D2C}"/>
                </a:ext>
              </a:extLst>
            </p:cNvPr>
            <p:cNvSpPr txBox="1"/>
            <p:nvPr/>
          </p:nvSpPr>
          <p:spPr>
            <a:xfrm>
              <a:off x="1208313" y="4517048"/>
              <a:ext cx="1879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accent6"/>
                  </a:solidFill>
                  <a:cs typeface="Arial" pitchFamily="34" charset="0"/>
                </a:rPr>
                <a:t>Contents here</a:t>
              </a:r>
              <a:endParaRPr lang="ko-KR" altLang="en-US" sz="1200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  <p:cxnSp>
          <p:nvCxnSpPr>
            <p:cNvPr id="120" name="Straight Connector 25">
              <a:extLst>
                <a:ext uri="{FF2B5EF4-FFF2-40B4-BE49-F238E27FC236}">
                  <a16:creationId xmlns:a16="http://schemas.microsoft.com/office/drawing/2014/main" id="{481773C9-E6C9-4BEB-A13D-1A7052B2BD19}"/>
                </a:ext>
              </a:extLst>
            </p:cNvPr>
            <p:cNvCxnSpPr/>
            <p:nvPr/>
          </p:nvCxnSpPr>
          <p:spPr>
            <a:xfrm>
              <a:off x="1207119" y="4821206"/>
              <a:ext cx="1885694" cy="0"/>
            </a:xfrm>
            <a:prstGeom prst="line">
              <a:avLst/>
            </a:prstGeom>
            <a:ln>
              <a:solidFill>
                <a:schemeClr val="accent6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1" name="Parallelogram 15">
            <a:extLst>
              <a:ext uri="{FF2B5EF4-FFF2-40B4-BE49-F238E27FC236}">
                <a16:creationId xmlns:a16="http://schemas.microsoft.com/office/drawing/2014/main" id="{F2C5C526-905D-4005-A07F-D021BAECD4A9}"/>
              </a:ext>
            </a:extLst>
          </p:cNvPr>
          <p:cNvSpPr/>
          <p:nvPr/>
        </p:nvSpPr>
        <p:spPr>
          <a:xfrm flipH="1">
            <a:off x="6719895" y="4092995"/>
            <a:ext cx="400895" cy="400895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2" name="Rectangle 30">
            <a:extLst>
              <a:ext uri="{FF2B5EF4-FFF2-40B4-BE49-F238E27FC236}">
                <a16:creationId xmlns:a16="http://schemas.microsoft.com/office/drawing/2014/main" id="{D2643BD8-6C45-4081-80FA-1B4904063BBF}"/>
              </a:ext>
            </a:extLst>
          </p:cNvPr>
          <p:cNvSpPr/>
          <p:nvPr/>
        </p:nvSpPr>
        <p:spPr>
          <a:xfrm>
            <a:off x="8383099" y="356526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3" name="Rounded Rectangle 10">
            <a:extLst>
              <a:ext uri="{FF2B5EF4-FFF2-40B4-BE49-F238E27FC236}">
                <a16:creationId xmlns:a16="http://schemas.microsoft.com/office/drawing/2014/main" id="{F7C1A3BF-7C94-4FC1-B27D-4434303D19EF}"/>
              </a:ext>
            </a:extLst>
          </p:cNvPr>
          <p:cNvSpPr/>
          <p:nvPr/>
        </p:nvSpPr>
        <p:spPr>
          <a:xfrm>
            <a:off x="3545468" y="4139250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4" name="Rounded Rectangle 6">
            <a:extLst>
              <a:ext uri="{FF2B5EF4-FFF2-40B4-BE49-F238E27FC236}">
                <a16:creationId xmlns:a16="http://schemas.microsoft.com/office/drawing/2014/main" id="{63A2B83E-E345-49DF-AB93-6A22CC1A9523}"/>
              </a:ext>
            </a:extLst>
          </p:cNvPr>
          <p:cNvSpPr/>
          <p:nvPr/>
        </p:nvSpPr>
        <p:spPr>
          <a:xfrm>
            <a:off x="1877422" y="351638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5" name="Rectangle 16">
            <a:extLst>
              <a:ext uri="{FF2B5EF4-FFF2-40B4-BE49-F238E27FC236}">
                <a16:creationId xmlns:a16="http://schemas.microsoft.com/office/drawing/2014/main" id="{A598125B-87C2-4507-A397-4E884ED2403D}"/>
              </a:ext>
            </a:extLst>
          </p:cNvPr>
          <p:cNvSpPr/>
          <p:nvPr/>
        </p:nvSpPr>
        <p:spPr>
          <a:xfrm rot="2700000">
            <a:off x="5172869" y="348294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" name="Trapezoid 22">
            <a:extLst>
              <a:ext uri="{FF2B5EF4-FFF2-40B4-BE49-F238E27FC236}">
                <a16:creationId xmlns:a16="http://schemas.microsoft.com/office/drawing/2014/main" id="{919EEA59-6488-46CE-A0CE-F277EA839D6F}"/>
              </a:ext>
            </a:extLst>
          </p:cNvPr>
          <p:cNvSpPr>
            <a:spLocks noChangeAspect="1"/>
          </p:cNvSpPr>
          <p:nvPr/>
        </p:nvSpPr>
        <p:spPr>
          <a:xfrm>
            <a:off x="9946886" y="4183798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134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2018-05-02T01:48:20Z</dcterms:modified>
</cp:coreProperties>
</file>