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279" name="Straight Connector 2">
            <a:extLst>
              <a:ext uri="{FF2B5EF4-FFF2-40B4-BE49-F238E27FC236}">
                <a16:creationId xmlns:a16="http://schemas.microsoft.com/office/drawing/2014/main" id="{CB8C74C5-9AD3-4BE2-B3E0-F35F6CB51CB3}"/>
              </a:ext>
            </a:extLst>
          </p:cNvPr>
          <p:cNvCxnSpPr>
            <a:cxnSpLocks/>
            <a:stCxn id="286" idx="6"/>
            <a:endCxn id="280" idx="2"/>
          </p:cNvCxnSpPr>
          <p:nvPr/>
        </p:nvCxnSpPr>
        <p:spPr>
          <a:xfrm flipV="1">
            <a:off x="1990559" y="4062265"/>
            <a:ext cx="7871720" cy="285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Oval 4">
            <a:extLst>
              <a:ext uri="{FF2B5EF4-FFF2-40B4-BE49-F238E27FC236}">
                <a16:creationId xmlns:a16="http://schemas.microsoft.com/office/drawing/2014/main" id="{C054C8B3-C441-4183-850F-E2ACDB4B4B36}"/>
              </a:ext>
            </a:extLst>
          </p:cNvPr>
          <p:cNvSpPr/>
          <p:nvPr/>
        </p:nvSpPr>
        <p:spPr>
          <a:xfrm>
            <a:off x="9862279" y="3576425"/>
            <a:ext cx="971680" cy="97168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1" name="Oval 5">
            <a:extLst>
              <a:ext uri="{FF2B5EF4-FFF2-40B4-BE49-F238E27FC236}">
                <a16:creationId xmlns:a16="http://schemas.microsoft.com/office/drawing/2014/main" id="{112C641D-EDD9-47DE-919C-10F81852005F}"/>
              </a:ext>
            </a:extLst>
          </p:cNvPr>
          <p:cNvSpPr/>
          <p:nvPr/>
        </p:nvSpPr>
        <p:spPr>
          <a:xfrm>
            <a:off x="9971683" y="3685829"/>
            <a:ext cx="752872" cy="75287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82" name="그룹 281">
            <a:extLst>
              <a:ext uri="{FF2B5EF4-FFF2-40B4-BE49-F238E27FC236}">
                <a16:creationId xmlns:a16="http://schemas.microsoft.com/office/drawing/2014/main" id="{864EC993-B51F-40D7-8545-130AE440EEF7}"/>
              </a:ext>
            </a:extLst>
          </p:cNvPr>
          <p:cNvGrpSpPr/>
          <p:nvPr/>
        </p:nvGrpSpPr>
        <p:grpSpPr>
          <a:xfrm>
            <a:off x="816715" y="3921106"/>
            <a:ext cx="2059657" cy="1743891"/>
            <a:chOff x="2092853" y="3799180"/>
            <a:chExt cx="2059657" cy="1743891"/>
          </a:xfrm>
        </p:grpSpPr>
        <p:grpSp>
          <p:nvGrpSpPr>
            <p:cNvPr id="283" name="Group 6">
              <a:extLst>
                <a:ext uri="{FF2B5EF4-FFF2-40B4-BE49-F238E27FC236}">
                  <a16:creationId xmlns:a16="http://schemas.microsoft.com/office/drawing/2014/main" id="{130BF525-975C-499A-8B9A-A3583255F771}"/>
                </a:ext>
              </a:extLst>
            </p:cNvPr>
            <p:cNvGrpSpPr/>
            <p:nvPr/>
          </p:nvGrpSpPr>
          <p:grpSpPr>
            <a:xfrm>
              <a:off x="2978665" y="3799180"/>
              <a:ext cx="288032" cy="288032"/>
              <a:chOff x="611560" y="2851238"/>
              <a:chExt cx="288032" cy="288032"/>
            </a:xfrm>
            <a:solidFill>
              <a:schemeClr val="bg1"/>
            </a:solidFill>
          </p:grpSpPr>
          <p:sp>
            <p:nvSpPr>
              <p:cNvPr id="286" name="Oval 7">
                <a:extLst>
                  <a:ext uri="{FF2B5EF4-FFF2-40B4-BE49-F238E27FC236}">
                    <a16:creationId xmlns:a16="http://schemas.microsoft.com/office/drawing/2014/main" id="{27779A5F-173F-4045-8706-158ABE02FB94}"/>
                  </a:ext>
                </a:extLst>
              </p:cNvPr>
              <p:cNvSpPr/>
              <p:nvPr/>
            </p:nvSpPr>
            <p:spPr>
              <a:xfrm>
                <a:off x="611560" y="2851238"/>
                <a:ext cx="288032" cy="288032"/>
              </a:xfrm>
              <a:prstGeom prst="ellipse">
                <a:avLst/>
              </a:prstGeom>
              <a:solidFill>
                <a:schemeClr val="accent6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87" name="Oval 8">
                <a:extLst>
                  <a:ext uri="{FF2B5EF4-FFF2-40B4-BE49-F238E27FC236}">
                    <a16:creationId xmlns:a16="http://schemas.microsoft.com/office/drawing/2014/main" id="{8BE5F634-CD12-49EE-802C-F6F54A2EC22B}"/>
                  </a:ext>
                </a:extLst>
              </p:cNvPr>
              <p:cNvSpPr/>
              <p:nvPr/>
            </p:nvSpPr>
            <p:spPr>
              <a:xfrm>
                <a:off x="683568" y="2923246"/>
                <a:ext cx="144016" cy="144016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284" name="Text Placeholder 17">
              <a:extLst>
                <a:ext uri="{FF2B5EF4-FFF2-40B4-BE49-F238E27FC236}">
                  <a16:creationId xmlns:a16="http://schemas.microsoft.com/office/drawing/2014/main" id="{974CD25D-99AC-4714-B6B1-2CA771909A4A}"/>
                </a:ext>
              </a:extLst>
            </p:cNvPr>
            <p:cNvSpPr txBox="1">
              <a:spLocks/>
            </p:cNvSpPr>
            <p:nvPr/>
          </p:nvSpPr>
          <p:spPr>
            <a:xfrm>
              <a:off x="2610212" y="4237823"/>
              <a:ext cx="1024939" cy="360040"/>
            </a:xfrm>
            <a:prstGeom prst="rect">
              <a:avLst/>
            </a:prstGeom>
            <a:ln w="25400">
              <a:solidFill>
                <a:schemeClr val="accent6"/>
              </a:solidFill>
            </a:ln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2015</a:t>
              </a: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35D47BC3-95BC-4EAE-B7D7-2086AED3C333}"/>
                </a:ext>
              </a:extLst>
            </p:cNvPr>
            <p:cNvSpPr txBox="1"/>
            <p:nvPr/>
          </p:nvSpPr>
          <p:spPr>
            <a:xfrm>
              <a:off x="2092853" y="4712074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8" name="그룹 287">
            <a:extLst>
              <a:ext uri="{FF2B5EF4-FFF2-40B4-BE49-F238E27FC236}">
                <a16:creationId xmlns:a16="http://schemas.microsoft.com/office/drawing/2014/main" id="{0EF6A6CE-227A-48B6-A64E-460068EA2DA9}"/>
              </a:ext>
            </a:extLst>
          </p:cNvPr>
          <p:cNvGrpSpPr/>
          <p:nvPr/>
        </p:nvGrpSpPr>
        <p:grpSpPr>
          <a:xfrm>
            <a:off x="5067503" y="3909953"/>
            <a:ext cx="2059657" cy="1755084"/>
            <a:chOff x="4905127" y="3788027"/>
            <a:chExt cx="2059657" cy="1755084"/>
          </a:xfrm>
        </p:grpSpPr>
        <p:grpSp>
          <p:nvGrpSpPr>
            <p:cNvPr id="289" name="Group 12">
              <a:extLst>
                <a:ext uri="{FF2B5EF4-FFF2-40B4-BE49-F238E27FC236}">
                  <a16:creationId xmlns:a16="http://schemas.microsoft.com/office/drawing/2014/main" id="{B40E98E0-0F19-47B4-AEBF-1137DB5CED9A}"/>
                </a:ext>
              </a:extLst>
            </p:cNvPr>
            <p:cNvGrpSpPr/>
            <p:nvPr/>
          </p:nvGrpSpPr>
          <p:grpSpPr>
            <a:xfrm>
              <a:off x="5790939" y="3788027"/>
              <a:ext cx="288032" cy="288032"/>
              <a:chOff x="611560" y="2851238"/>
              <a:chExt cx="288032" cy="288032"/>
            </a:xfrm>
            <a:solidFill>
              <a:schemeClr val="bg1"/>
            </a:solidFill>
          </p:grpSpPr>
          <p:sp>
            <p:nvSpPr>
              <p:cNvPr id="292" name="Oval 13">
                <a:extLst>
                  <a:ext uri="{FF2B5EF4-FFF2-40B4-BE49-F238E27FC236}">
                    <a16:creationId xmlns:a16="http://schemas.microsoft.com/office/drawing/2014/main" id="{CC290EDE-F97E-4215-A7A6-30F77496A93A}"/>
                  </a:ext>
                </a:extLst>
              </p:cNvPr>
              <p:cNvSpPr/>
              <p:nvPr/>
            </p:nvSpPr>
            <p:spPr>
              <a:xfrm>
                <a:off x="611560" y="2851238"/>
                <a:ext cx="288032" cy="288032"/>
              </a:xfrm>
              <a:prstGeom prst="ellipse">
                <a:avLst/>
              </a:prstGeom>
              <a:solidFill>
                <a:schemeClr val="accent2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93" name="Oval 14">
                <a:extLst>
                  <a:ext uri="{FF2B5EF4-FFF2-40B4-BE49-F238E27FC236}">
                    <a16:creationId xmlns:a16="http://schemas.microsoft.com/office/drawing/2014/main" id="{D6626E98-F040-4F96-8E0F-FC73DD251409}"/>
                  </a:ext>
                </a:extLst>
              </p:cNvPr>
              <p:cNvSpPr/>
              <p:nvPr/>
            </p:nvSpPr>
            <p:spPr>
              <a:xfrm>
                <a:off x="683568" y="2923246"/>
                <a:ext cx="144016" cy="144016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290" name="Text Placeholder 17">
              <a:extLst>
                <a:ext uri="{FF2B5EF4-FFF2-40B4-BE49-F238E27FC236}">
                  <a16:creationId xmlns:a16="http://schemas.microsoft.com/office/drawing/2014/main" id="{46A6E059-A366-485A-8B83-C82375C9EA9E}"/>
                </a:ext>
              </a:extLst>
            </p:cNvPr>
            <p:cNvSpPr txBox="1">
              <a:spLocks/>
            </p:cNvSpPr>
            <p:nvPr/>
          </p:nvSpPr>
          <p:spPr>
            <a:xfrm>
              <a:off x="5422486" y="4237863"/>
              <a:ext cx="1024939" cy="360040"/>
            </a:xfrm>
            <a:prstGeom prst="rect">
              <a:avLst/>
            </a:prstGeom>
            <a:ln w="25400">
              <a:solidFill>
                <a:schemeClr val="accent2"/>
              </a:solidFill>
            </a:ln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2017</a:t>
              </a:r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2BFB666F-C792-41DE-925B-D732F858B339}"/>
                </a:ext>
              </a:extLst>
            </p:cNvPr>
            <p:cNvSpPr txBox="1"/>
            <p:nvPr/>
          </p:nvSpPr>
          <p:spPr>
            <a:xfrm>
              <a:off x="4905127" y="4712114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4" name="그룹 293">
            <a:extLst>
              <a:ext uri="{FF2B5EF4-FFF2-40B4-BE49-F238E27FC236}">
                <a16:creationId xmlns:a16="http://schemas.microsoft.com/office/drawing/2014/main" id="{21C8870E-DF08-4A31-BD56-252ECB65D903}"/>
              </a:ext>
            </a:extLst>
          </p:cNvPr>
          <p:cNvGrpSpPr/>
          <p:nvPr/>
        </p:nvGrpSpPr>
        <p:grpSpPr>
          <a:xfrm>
            <a:off x="7192897" y="2404048"/>
            <a:ext cx="2059657" cy="1793937"/>
            <a:chOff x="6311263" y="2282122"/>
            <a:chExt cx="2059657" cy="1793937"/>
          </a:xfrm>
        </p:grpSpPr>
        <p:grpSp>
          <p:nvGrpSpPr>
            <p:cNvPr id="295" name="Group 15">
              <a:extLst>
                <a:ext uri="{FF2B5EF4-FFF2-40B4-BE49-F238E27FC236}">
                  <a16:creationId xmlns:a16="http://schemas.microsoft.com/office/drawing/2014/main" id="{D0D4D887-8351-4748-86F1-1AFF2FB3D8B1}"/>
                </a:ext>
              </a:extLst>
            </p:cNvPr>
            <p:cNvGrpSpPr/>
            <p:nvPr/>
          </p:nvGrpSpPr>
          <p:grpSpPr>
            <a:xfrm>
              <a:off x="7197075" y="3788027"/>
              <a:ext cx="288032" cy="288032"/>
              <a:chOff x="611560" y="2851238"/>
              <a:chExt cx="288032" cy="288032"/>
            </a:xfrm>
            <a:solidFill>
              <a:schemeClr val="bg1"/>
            </a:solidFill>
          </p:grpSpPr>
          <p:sp>
            <p:nvSpPr>
              <p:cNvPr id="298" name="Oval 16">
                <a:extLst>
                  <a:ext uri="{FF2B5EF4-FFF2-40B4-BE49-F238E27FC236}">
                    <a16:creationId xmlns:a16="http://schemas.microsoft.com/office/drawing/2014/main" id="{1D9CF120-4FBC-4308-9ECA-36CFDB7F4C98}"/>
                  </a:ext>
                </a:extLst>
              </p:cNvPr>
              <p:cNvSpPr/>
              <p:nvPr/>
            </p:nvSpPr>
            <p:spPr>
              <a:xfrm>
                <a:off x="611560" y="2851238"/>
                <a:ext cx="288032" cy="288032"/>
              </a:xfrm>
              <a:prstGeom prst="ellipse">
                <a:avLst/>
              </a:prstGeom>
              <a:solidFill>
                <a:schemeClr val="accent3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99" name="Oval 17">
                <a:extLst>
                  <a:ext uri="{FF2B5EF4-FFF2-40B4-BE49-F238E27FC236}">
                    <a16:creationId xmlns:a16="http://schemas.microsoft.com/office/drawing/2014/main" id="{80F2B470-3687-4EA9-A6F8-2139DBFD016C}"/>
                  </a:ext>
                </a:extLst>
              </p:cNvPr>
              <p:cNvSpPr/>
              <p:nvPr/>
            </p:nvSpPr>
            <p:spPr>
              <a:xfrm>
                <a:off x="683568" y="2923246"/>
                <a:ext cx="144016" cy="144016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296" name="Text Placeholder 17">
              <a:extLst>
                <a:ext uri="{FF2B5EF4-FFF2-40B4-BE49-F238E27FC236}">
                  <a16:creationId xmlns:a16="http://schemas.microsoft.com/office/drawing/2014/main" id="{2C1A4D95-F60D-4B52-A52A-2EB42D384484}"/>
                </a:ext>
              </a:extLst>
            </p:cNvPr>
            <p:cNvSpPr txBox="1">
              <a:spLocks/>
            </p:cNvSpPr>
            <p:nvPr/>
          </p:nvSpPr>
          <p:spPr>
            <a:xfrm>
              <a:off x="6828622" y="3218225"/>
              <a:ext cx="1024939" cy="360040"/>
            </a:xfrm>
            <a:prstGeom prst="rect">
              <a:avLst/>
            </a:prstGeom>
            <a:ln w="25400">
              <a:solidFill>
                <a:schemeClr val="accent3"/>
              </a:solidFill>
            </a:ln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2018</a:t>
              </a:r>
            </a:p>
          </p:txBody>
        </p:sp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98593C81-F041-4D6B-B5FA-79B405E3B9D9}"/>
                </a:ext>
              </a:extLst>
            </p:cNvPr>
            <p:cNvSpPr txBox="1"/>
            <p:nvPr/>
          </p:nvSpPr>
          <p:spPr>
            <a:xfrm>
              <a:off x="6311263" y="228212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0" name="그룹 299">
            <a:extLst>
              <a:ext uri="{FF2B5EF4-FFF2-40B4-BE49-F238E27FC236}">
                <a16:creationId xmlns:a16="http://schemas.microsoft.com/office/drawing/2014/main" id="{549081D8-952E-45C5-A580-DC82999281EC}"/>
              </a:ext>
            </a:extLst>
          </p:cNvPr>
          <p:cNvGrpSpPr/>
          <p:nvPr/>
        </p:nvGrpSpPr>
        <p:grpSpPr>
          <a:xfrm>
            <a:off x="2942109" y="2406330"/>
            <a:ext cx="2059657" cy="1791655"/>
            <a:chOff x="3498990" y="2284404"/>
            <a:chExt cx="2059657" cy="1791655"/>
          </a:xfrm>
        </p:grpSpPr>
        <p:grpSp>
          <p:nvGrpSpPr>
            <p:cNvPr id="301" name="Group 9">
              <a:extLst>
                <a:ext uri="{FF2B5EF4-FFF2-40B4-BE49-F238E27FC236}">
                  <a16:creationId xmlns:a16="http://schemas.microsoft.com/office/drawing/2014/main" id="{EE59B831-BD8C-4CBF-A988-E6DC347B8219}"/>
                </a:ext>
              </a:extLst>
            </p:cNvPr>
            <p:cNvGrpSpPr/>
            <p:nvPr/>
          </p:nvGrpSpPr>
          <p:grpSpPr>
            <a:xfrm>
              <a:off x="4384802" y="3788027"/>
              <a:ext cx="288032" cy="288032"/>
              <a:chOff x="611560" y="2851238"/>
              <a:chExt cx="288032" cy="288032"/>
            </a:xfrm>
            <a:solidFill>
              <a:schemeClr val="bg1"/>
            </a:solidFill>
          </p:grpSpPr>
          <p:sp>
            <p:nvSpPr>
              <p:cNvPr id="304" name="Oval 10">
                <a:extLst>
                  <a:ext uri="{FF2B5EF4-FFF2-40B4-BE49-F238E27FC236}">
                    <a16:creationId xmlns:a16="http://schemas.microsoft.com/office/drawing/2014/main" id="{1AB4AAD3-5EDA-432D-9B31-DC5523B4624F}"/>
                  </a:ext>
                </a:extLst>
              </p:cNvPr>
              <p:cNvSpPr/>
              <p:nvPr/>
            </p:nvSpPr>
            <p:spPr>
              <a:xfrm>
                <a:off x="611560" y="2851238"/>
                <a:ext cx="288032" cy="288032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05" name="Oval 11">
                <a:extLst>
                  <a:ext uri="{FF2B5EF4-FFF2-40B4-BE49-F238E27FC236}">
                    <a16:creationId xmlns:a16="http://schemas.microsoft.com/office/drawing/2014/main" id="{B88688B9-EBA3-45F8-A5C2-0EC825B4495F}"/>
                  </a:ext>
                </a:extLst>
              </p:cNvPr>
              <p:cNvSpPr/>
              <p:nvPr/>
            </p:nvSpPr>
            <p:spPr>
              <a:xfrm>
                <a:off x="683568" y="2923246"/>
                <a:ext cx="144016" cy="144016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302" name="Text Placeholder 17">
              <a:extLst>
                <a:ext uri="{FF2B5EF4-FFF2-40B4-BE49-F238E27FC236}">
                  <a16:creationId xmlns:a16="http://schemas.microsoft.com/office/drawing/2014/main" id="{C3DE054B-1B93-4D9F-9434-6290E1CB4E29}"/>
                </a:ext>
              </a:extLst>
            </p:cNvPr>
            <p:cNvSpPr txBox="1">
              <a:spLocks/>
            </p:cNvSpPr>
            <p:nvPr/>
          </p:nvSpPr>
          <p:spPr>
            <a:xfrm>
              <a:off x="4016349" y="3220507"/>
              <a:ext cx="1024939" cy="360040"/>
            </a:xfrm>
            <a:prstGeom prst="rect">
              <a:avLst/>
            </a:prstGeom>
            <a:ln w="25400">
              <a:solidFill>
                <a:schemeClr val="accent1"/>
              </a:solidFill>
            </a:ln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2016</a:t>
              </a:r>
            </a:p>
          </p:txBody>
        </p:sp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9E7D5492-420E-45C3-9ABF-886C29849A22}"/>
                </a:ext>
              </a:extLst>
            </p:cNvPr>
            <p:cNvSpPr txBox="1"/>
            <p:nvPr/>
          </p:nvSpPr>
          <p:spPr>
            <a:xfrm>
              <a:off x="3498990" y="2284404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6" name="Text Placeholder 17">
            <a:extLst>
              <a:ext uri="{FF2B5EF4-FFF2-40B4-BE49-F238E27FC236}">
                <a16:creationId xmlns:a16="http://schemas.microsoft.com/office/drawing/2014/main" id="{D2B200D1-23A7-4BD6-BFAB-7DD852F800A2}"/>
              </a:ext>
            </a:extLst>
          </p:cNvPr>
          <p:cNvSpPr txBox="1">
            <a:spLocks/>
          </p:cNvSpPr>
          <p:nvPr/>
        </p:nvSpPr>
        <p:spPr>
          <a:xfrm>
            <a:off x="9835650" y="3077920"/>
            <a:ext cx="1024939" cy="360040"/>
          </a:xfrm>
          <a:prstGeom prst="rect">
            <a:avLst/>
          </a:prstGeom>
          <a:ln w="25400">
            <a:solidFill>
              <a:schemeClr val="accent4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7F4973EC-2AB8-48EB-9C4A-ECDB928D01F2}"/>
              </a:ext>
            </a:extLst>
          </p:cNvPr>
          <p:cNvSpPr txBox="1"/>
          <p:nvPr/>
        </p:nvSpPr>
        <p:spPr>
          <a:xfrm>
            <a:off x="9318291" y="4638578"/>
            <a:ext cx="2059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8" name="Rounded Rectangle 51">
            <a:extLst>
              <a:ext uri="{FF2B5EF4-FFF2-40B4-BE49-F238E27FC236}">
                <a16:creationId xmlns:a16="http://schemas.microsoft.com/office/drawing/2014/main" id="{B2AF8308-578A-4C18-AA8F-760D660AFCB7}"/>
              </a:ext>
            </a:extLst>
          </p:cNvPr>
          <p:cNvSpPr/>
          <p:nvPr/>
        </p:nvSpPr>
        <p:spPr>
          <a:xfrm rot="16200000" flipH="1">
            <a:off x="10112221" y="3839131"/>
            <a:ext cx="473866" cy="446269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110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2018-05-02T02:00:19Z</dcterms:modified>
</cp:coreProperties>
</file>