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72" name="Freeform 22">
            <a:extLst>
              <a:ext uri="{FF2B5EF4-FFF2-40B4-BE49-F238E27FC236}">
                <a16:creationId xmlns:a16="http://schemas.microsoft.com/office/drawing/2014/main" id="{EFC18FF9-C407-46AA-9EC4-9FFB0495A979}"/>
              </a:ext>
            </a:extLst>
          </p:cNvPr>
          <p:cNvSpPr/>
          <p:nvPr/>
        </p:nvSpPr>
        <p:spPr>
          <a:xfrm flipV="1">
            <a:off x="929349" y="3949267"/>
            <a:ext cx="10284611" cy="45719"/>
          </a:xfrm>
          <a:custGeom>
            <a:avLst/>
            <a:gdLst>
              <a:gd name="connsiteX0" fmla="*/ 0 w 7903597"/>
              <a:gd name="connsiteY0" fmla="*/ 0 h 262393"/>
              <a:gd name="connsiteX1" fmla="*/ 7903597 w 7903597"/>
              <a:gd name="connsiteY1" fmla="*/ 262393 h 262393"/>
              <a:gd name="connsiteX0" fmla="*/ 0 w 7832035"/>
              <a:gd name="connsiteY0" fmla="*/ 0 h 23854"/>
              <a:gd name="connsiteX1" fmla="*/ 7832035 w 7832035"/>
              <a:gd name="connsiteY1" fmla="*/ 23854 h 23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832035" h="23854">
                <a:moveTo>
                  <a:pt x="0" y="0"/>
                </a:moveTo>
                <a:lnTo>
                  <a:pt x="7832035" y="23854"/>
                </a:lnTo>
              </a:path>
            </a:pathLst>
          </a:custGeom>
          <a:ln w="25400">
            <a:solidFill>
              <a:schemeClr val="accent5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73" name="그룹 172">
            <a:extLst>
              <a:ext uri="{FF2B5EF4-FFF2-40B4-BE49-F238E27FC236}">
                <a16:creationId xmlns:a16="http://schemas.microsoft.com/office/drawing/2014/main" id="{A68C336C-3E0E-4667-A27E-45A678AD6A73}"/>
              </a:ext>
            </a:extLst>
          </p:cNvPr>
          <p:cNvGrpSpPr/>
          <p:nvPr/>
        </p:nvGrpSpPr>
        <p:grpSpPr>
          <a:xfrm>
            <a:off x="9606224" y="3842347"/>
            <a:ext cx="1659681" cy="2197302"/>
            <a:chOff x="9596176" y="3880525"/>
            <a:chExt cx="1659681" cy="2197302"/>
          </a:xfrm>
        </p:grpSpPr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26BDFA54-B401-41A0-BC82-2544E392B347}"/>
                </a:ext>
              </a:extLst>
            </p:cNvPr>
            <p:cNvSpPr txBox="1"/>
            <p:nvPr/>
          </p:nvSpPr>
          <p:spPr>
            <a:xfrm>
              <a:off x="9999496" y="4288100"/>
              <a:ext cx="853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4"/>
                  </a:solidFill>
                  <a:cs typeface="Arial" pitchFamily="34" charset="0"/>
                </a:rPr>
                <a:t>2019</a:t>
              </a:r>
              <a:endParaRPr lang="ko-KR" altLang="en-US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75" name="Oval 14">
              <a:extLst>
                <a:ext uri="{FF2B5EF4-FFF2-40B4-BE49-F238E27FC236}">
                  <a16:creationId xmlns:a16="http://schemas.microsoft.com/office/drawing/2014/main" id="{A0DB58AF-6B71-4629-80E1-8F10D1CD934D}"/>
                </a:ext>
              </a:extLst>
            </p:cNvPr>
            <p:cNvSpPr/>
            <p:nvPr/>
          </p:nvSpPr>
          <p:spPr>
            <a:xfrm>
              <a:off x="10297275" y="3880525"/>
              <a:ext cx="257483" cy="257483"/>
            </a:xfrm>
            <a:prstGeom prst="ellipse">
              <a:avLst/>
            </a:prstGeom>
            <a:solidFill>
              <a:schemeClr val="accent4"/>
            </a:solidFill>
            <a:ln w="444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grpSp>
          <p:nvGrpSpPr>
            <p:cNvPr id="176" name="Group 22">
              <a:extLst>
                <a:ext uri="{FF2B5EF4-FFF2-40B4-BE49-F238E27FC236}">
                  <a16:creationId xmlns:a16="http://schemas.microsoft.com/office/drawing/2014/main" id="{AF07F6A6-8ACF-4653-912C-293FB8E42E7D}"/>
                </a:ext>
              </a:extLst>
            </p:cNvPr>
            <p:cNvGrpSpPr/>
            <p:nvPr/>
          </p:nvGrpSpPr>
          <p:grpSpPr>
            <a:xfrm>
              <a:off x="9596176" y="4600499"/>
              <a:ext cx="1659681" cy="1477328"/>
              <a:chOff x="2725123" y="4283314"/>
              <a:chExt cx="1292073" cy="1477328"/>
            </a:xfrm>
          </p:grpSpPr>
          <p:sp>
            <p:nvSpPr>
              <p:cNvPr id="177" name="TextBox 176">
                <a:extLst>
                  <a:ext uri="{FF2B5EF4-FFF2-40B4-BE49-F238E27FC236}">
                    <a16:creationId xmlns:a16="http://schemas.microsoft.com/office/drawing/2014/main" id="{40EE4004-4875-4FC6-BBD2-35E4FFA308D2}"/>
                  </a:ext>
                </a:extLst>
              </p:cNvPr>
              <p:cNvSpPr txBox="1"/>
              <p:nvPr/>
            </p:nvSpPr>
            <p:spPr>
              <a:xfrm>
                <a:off x="2725124" y="4560313"/>
                <a:ext cx="129207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9F0C55DD-2727-4E24-AD6E-7061FE4CDE1A}"/>
                  </a:ext>
                </a:extLst>
              </p:cNvPr>
              <p:cNvSpPr txBox="1"/>
              <p:nvPr/>
            </p:nvSpPr>
            <p:spPr>
              <a:xfrm>
                <a:off x="2725123" y="4283314"/>
                <a:ext cx="129207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accent4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79" name="그룹 178">
            <a:extLst>
              <a:ext uri="{FF2B5EF4-FFF2-40B4-BE49-F238E27FC236}">
                <a16:creationId xmlns:a16="http://schemas.microsoft.com/office/drawing/2014/main" id="{19DBBF37-6321-403E-A33B-07660DC9D55A}"/>
              </a:ext>
            </a:extLst>
          </p:cNvPr>
          <p:cNvGrpSpPr/>
          <p:nvPr/>
        </p:nvGrpSpPr>
        <p:grpSpPr>
          <a:xfrm>
            <a:off x="942637" y="3842347"/>
            <a:ext cx="1659681" cy="2197302"/>
            <a:chOff x="2258967" y="3880525"/>
            <a:chExt cx="1659681" cy="2197302"/>
          </a:xfrm>
        </p:grpSpPr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5994A1AE-51AE-436F-A908-FC74098C9E1E}"/>
                </a:ext>
              </a:extLst>
            </p:cNvPr>
            <p:cNvSpPr txBox="1"/>
            <p:nvPr/>
          </p:nvSpPr>
          <p:spPr>
            <a:xfrm>
              <a:off x="2662287" y="4288100"/>
              <a:ext cx="853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6"/>
                  </a:solidFill>
                  <a:cs typeface="Arial" pitchFamily="34" charset="0"/>
                </a:rPr>
                <a:t>2015</a:t>
              </a:r>
              <a:endParaRPr lang="ko-KR" altLang="en-US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sp>
          <p:nvSpPr>
            <p:cNvPr id="181" name="Oval 9">
              <a:extLst>
                <a:ext uri="{FF2B5EF4-FFF2-40B4-BE49-F238E27FC236}">
                  <a16:creationId xmlns:a16="http://schemas.microsoft.com/office/drawing/2014/main" id="{7017298D-A476-429E-A5C2-0DC5AA13934F}"/>
                </a:ext>
              </a:extLst>
            </p:cNvPr>
            <p:cNvSpPr/>
            <p:nvPr/>
          </p:nvSpPr>
          <p:spPr>
            <a:xfrm>
              <a:off x="2960066" y="3880525"/>
              <a:ext cx="257483" cy="257483"/>
            </a:xfrm>
            <a:prstGeom prst="ellipse">
              <a:avLst/>
            </a:prstGeom>
            <a:solidFill>
              <a:schemeClr val="accent6"/>
            </a:solidFill>
            <a:ln w="444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grpSp>
          <p:nvGrpSpPr>
            <p:cNvPr id="182" name="Group 25">
              <a:extLst>
                <a:ext uri="{FF2B5EF4-FFF2-40B4-BE49-F238E27FC236}">
                  <a16:creationId xmlns:a16="http://schemas.microsoft.com/office/drawing/2014/main" id="{B9E52DCD-FD86-4617-840F-4D4DB085EEDA}"/>
                </a:ext>
              </a:extLst>
            </p:cNvPr>
            <p:cNvGrpSpPr/>
            <p:nvPr/>
          </p:nvGrpSpPr>
          <p:grpSpPr>
            <a:xfrm>
              <a:off x="2258967" y="4600499"/>
              <a:ext cx="1659681" cy="1477328"/>
              <a:chOff x="2725123" y="4283314"/>
              <a:chExt cx="1292073" cy="1477328"/>
            </a:xfrm>
          </p:grpSpPr>
          <p:sp>
            <p:nvSpPr>
              <p:cNvPr id="183" name="TextBox 182">
                <a:extLst>
                  <a:ext uri="{FF2B5EF4-FFF2-40B4-BE49-F238E27FC236}">
                    <a16:creationId xmlns:a16="http://schemas.microsoft.com/office/drawing/2014/main" id="{0F81351C-3E83-493F-AB12-D79551C2F0F4}"/>
                  </a:ext>
                </a:extLst>
              </p:cNvPr>
              <p:cNvSpPr txBox="1"/>
              <p:nvPr/>
            </p:nvSpPr>
            <p:spPr>
              <a:xfrm>
                <a:off x="2725124" y="4560313"/>
                <a:ext cx="129207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id="{2ED4D14A-3604-4906-AAE6-B745DADA5D54}"/>
                  </a:ext>
                </a:extLst>
              </p:cNvPr>
              <p:cNvSpPr txBox="1"/>
              <p:nvPr/>
            </p:nvSpPr>
            <p:spPr>
              <a:xfrm>
                <a:off x="2725123" y="4283314"/>
                <a:ext cx="129207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accent6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6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85" name="그룹 184">
            <a:extLst>
              <a:ext uri="{FF2B5EF4-FFF2-40B4-BE49-F238E27FC236}">
                <a16:creationId xmlns:a16="http://schemas.microsoft.com/office/drawing/2014/main" id="{4D48127D-2238-40EF-B3D6-9F0F978E3508}"/>
              </a:ext>
            </a:extLst>
          </p:cNvPr>
          <p:cNvGrpSpPr/>
          <p:nvPr/>
        </p:nvGrpSpPr>
        <p:grpSpPr>
          <a:xfrm>
            <a:off x="5274431" y="3842347"/>
            <a:ext cx="1659681" cy="2222379"/>
            <a:chOff x="5191470" y="3880525"/>
            <a:chExt cx="1659681" cy="2222379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694A35F0-8086-494D-B62D-EA3D8ADDB455}"/>
                </a:ext>
              </a:extLst>
            </p:cNvPr>
            <p:cNvSpPr txBox="1"/>
            <p:nvPr/>
          </p:nvSpPr>
          <p:spPr>
            <a:xfrm>
              <a:off x="5594790" y="4288100"/>
              <a:ext cx="853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2"/>
                  </a:solidFill>
                  <a:cs typeface="Arial" pitchFamily="34" charset="0"/>
                </a:rPr>
                <a:t>2017</a:t>
              </a:r>
              <a:endParaRPr lang="ko-KR" altLang="en-US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87" name="Oval 12">
              <a:extLst>
                <a:ext uri="{FF2B5EF4-FFF2-40B4-BE49-F238E27FC236}">
                  <a16:creationId xmlns:a16="http://schemas.microsoft.com/office/drawing/2014/main" id="{CF7004B6-9533-4B1B-A398-ACED7F9D09F7}"/>
                </a:ext>
              </a:extLst>
            </p:cNvPr>
            <p:cNvSpPr/>
            <p:nvPr/>
          </p:nvSpPr>
          <p:spPr>
            <a:xfrm>
              <a:off x="5892569" y="3880525"/>
              <a:ext cx="257483" cy="257483"/>
            </a:xfrm>
            <a:prstGeom prst="ellipse">
              <a:avLst/>
            </a:prstGeom>
            <a:solidFill>
              <a:schemeClr val="accent2"/>
            </a:solidFill>
            <a:ln w="444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grpSp>
          <p:nvGrpSpPr>
            <p:cNvPr id="188" name="Group 28">
              <a:extLst>
                <a:ext uri="{FF2B5EF4-FFF2-40B4-BE49-F238E27FC236}">
                  <a16:creationId xmlns:a16="http://schemas.microsoft.com/office/drawing/2014/main" id="{0318D15F-E1D7-4337-8B57-F517E8A8E736}"/>
                </a:ext>
              </a:extLst>
            </p:cNvPr>
            <p:cNvGrpSpPr/>
            <p:nvPr/>
          </p:nvGrpSpPr>
          <p:grpSpPr>
            <a:xfrm>
              <a:off x="5191470" y="4625576"/>
              <a:ext cx="1659681" cy="1477328"/>
              <a:chOff x="2725123" y="4283314"/>
              <a:chExt cx="1292073" cy="1477328"/>
            </a:xfrm>
          </p:grpSpPr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D607B473-F209-4FF0-B3D6-D94ACC8CE23D}"/>
                  </a:ext>
                </a:extLst>
              </p:cNvPr>
              <p:cNvSpPr txBox="1"/>
              <p:nvPr/>
            </p:nvSpPr>
            <p:spPr>
              <a:xfrm>
                <a:off x="2725124" y="4560313"/>
                <a:ext cx="129207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C6A7EA8F-C980-4826-9A5A-B02CB33601B5}"/>
                  </a:ext>
                </a:extLst>
              </p:cNvPr>
              <p:cNvSpPr txBox="1"/>
              <p:nvPr/>
            </p:nvSpPr>
            <p:spPr>
              <a:xfrm>
                <a:off x="2725123" y="4283314"/>
                <a:ext cx="129207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accent2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91" name="그룹 190">
            <a:extLst>
              <a:ext uri="{FF2B5EF4-FFF2-40B4-BE49-F238E27FC236}">
                <a16:creationId xmlns:a16="http://schemas.microsoft.com/office/drawing/2014/main" id="{D418D939-9DEF-4D8D-A112-A4328BCB5456}"/>
              </a:ext>
            </a:extLst>
          </p:cNvPr>
          <p:cNvGrpSpPr/>
          <p:nvPr/>
        </p:nvGrpSpPr>
        <p:grpSpPr>
          <a:xfrm>
            <a:off x="3108534" y="1809649"/>
            <a:ext cx="1659681" cy="2290181"/>
            <a:chOff x="3736770" y="1847827"/>
            <a:chExt cx="1659681" cy="2290181"/>
          </a:xfrm>
        </p:grpSpPr>
        <p:sp>
          <p:nvSpPr>
            <p:cNvPr id="192" name="직사각형 113">
              <a:extLst>
                <a:ext uri="{FF2B5EF4-FFF2-40B4-BE49-F238E27FC236}">
                  <a16:creationId xmlns:a16="http://schemas.microsoft.com/office/drawing/2014/main" id="{A58EA1D5-8838-463A-A75B-A352D8A59D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6378" y="3350232"/>
              <a:ext cx="8404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b="1" dirty="0">
                  <a:solidFill>
                    <a:schemeClr val="accent1"/>
                  </a:solidFill>
                  <a:cs typeface="Arial" charset="0"/>
                </a:rPr>
                <a:t>2016</a:t>
              </a:r>
              <a:endParaRPr lang="ko-KR" alt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193" name="Oval 10">
              <a:extLst>
                <a:ext uri="{FF2B5EF4-FFF2-40B4-BE49-F238E27FC236}">
                  <a16:creationId xmlns:a16="http://schemas.microsoft.com/office/drawing/2014/main" id="{CF6B2237-72C5-4692-995F-B183FD5E6292}"/>
                </a:ext>
              </a:extLst>
            </p:cNvPr>
            <p:cNvSpPr/>
            <p:nvPr/>
          </p:nvSpPr>
          <p:spPr>
            <a:xfrm>
              <a:off x="4437869" y="3880525"/>
              <a:ext cx="257483" cy="257483"/>
            </a:xfrm>
            <a:prstGeom prst="ellipse">
              <a:avLst/>
            </a:prstGeom>
            <a:solidFill>
              <a:schemeClr val="accent1"/>
            </a:solidFill>
            <a:ln w="444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grpSp>
          <p:nvGrpSpPr>
            <p:cNvPr id="194" name="Group 31">
              <a:extLst>
                <a:ext uri="{FF2B5EF4-FFF2-40B4-BE49-F238E27FC236}">
                  <a16:creationId xmlns:a16="http://schemas.microsoft.com/office/drawing/2014/main" id="{D2EC2B77-7B00-4555-8448-69EB2D4242BB}"/>
                </a:ext>
              </a:extLst>
            </p:cNvPr>
            <p:cNvGrpSpPr/>
            <p:nvPr/>
          </p:nvGrpSpPr>
          <p:grpSpPr>
            <a:xfrm>
              <a:off x="3736770" y="1847827"/>
              <a:ext cx="1659681" cy="1477328"/>
              <a:chOff x="2725123" y="4283314"/>
              <a:chExt cx="1292073" cy="1477328"/>
            </a:xfrm>
          </p:grpSpPr>
          <p:sp>
            <p:nvSpPr>
              <p:cNvPr id="195" name="TextBox 194">
                <a:extLst>
                  <a:ext uri="{FF2B5EF4-FFF2-40B4-BE49-F238E27FC236}">
                    <a16:creationId xmlns:a16="http://schemas.microsoft.com/office/drawing/2014/main" id="{75F05F9F-AC59-48AF-BCBC-7A639C74E2F1}"/>
                  </a:ext>
                </a:extLst>
              </p:cNvPr>
              <p:cNvSpPr txBox="1"/>
              <p:nvPr/>
            </p:nvSpPr>
            <p:spPr>
              <a:xfrm>
                <a:off x="2725124" y="4560313"/>
                <a:ext cx="129207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96" name="TextBox 195">
                <a:extLst>
                  <a:ext uri="{FF2B5EF4-FFF2-40B4-BE49-F238E27FC236}">
                    <a16:creationId xmlns:a16="http://schemas.microsoft.com/office/drawing/2014/main" id="{1D695067-6FC4-4023-8DCC-0B4954CDC78D}"/>
                  </a:ext>
                </a:extLst>
              </p:cNvPr>
              <p:cNvSpPr txBox="1"/>
              <p:nvPr/>
            </p:nvSpPr>
            <p:spPr>
              <a:xfrm>
                <a:off x="2725123" y="4283314"/>
                <a:ext cx="129207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accent1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97" name="그룹 196">
            <a:extLst>
              <a:ext uri="{FF2B5EF4-FFF2-40B4-BE49-F238E27FC236}">
                <a16:creationId xmlns:a16="http://schemas.microsoft.com/office/drawing/2014/main" id="{EF556736-AF01-480F-856F-6A9FB91814EE}"/>
              </a:ext>
            </a:extLst>
          </p:cNvPr>
          <p:cNvGrpSpPr/>
          <p:nvPr/>
        </p:nvGrpSpPr>
        <p:grpSpPr>
          <a:xfrm>
            <a:off x="7440328" y="1834726"/>
            <a:ext cx="1659681" cy="2265104"/>
            <a:chOff x="6677899" y="1872904"/>
            <a:chExt cx="1659681" cy="2265104"/>
          </a:xfrm>
        </p:grpSpPr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FFAA9383-58AA-4DBE-B3D7-943B78C6A1BF}"/>
                </a:ext>
              </a:extLst>
            </p:cNvPr>
            <p:cNvSpPr txBox="1"/>
            <p:nvPr/>
          </p:nvSpPr>
          <p:spPr>
            <a:xfrm>
              <a:off x="7081219" y="3350232"/>
              <a:ext cx="853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2018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99" name="Oval 13">
              <a:extLst>
                <a:ext uri="{FF2B5EF4-FFF2-40B4-BE49-F238E27FC236}">
                  <a16:creationId xmlns:a16="http://schemas.microsoft.com/office/drawing/2014/main" id="{E21FFAFC-5E62-41FA-AB74-47FEA9268346}"/>
                </a:ext>
              </a:extLst>
            </p:cNvPr>
            <p:cNvSpPr/>
            <p:nvPr/>
          </p:nvSpPr>
          <p:spPr>
            <a:xfrm>
              <a:off x="7378998" y="3880525"/>
              <a:ext cx="257483" cy="257483"/>
            </a:xfrm>
            <a:prstGeom prst="ellipse">
              <a:avLst/>
            </a:prstGeom>
            <a:solidFill>
              <a:schemeClr val="accent3"/>
            </a:solidFill>
            <a:ln w="444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grpSp>
          <p:nvGrpSpPr>
            <p:cNvPr id="200" name="Group 34">
              <a:extLst>
                <a:ext uri="{FF2B5EF4-FFF2-40B4-BE49-F238E27FC236}">
                  <a16:creationId xmlns:a16="http://schemas.microsoft.com/office/drawing/2014/main" id="{9C81C5EA-B928-4E25-965C-20E0571C621B}"/>
                </a:ext>
              </a:extLst>
            </p:cNvPr>
            <p:cNvGrpSpPr/>
            <p:nvPr/>
          </p:nvGrpSpPr>
          <p:grpSpPr>
            <a:xfrm>
              <a:off x="6677899" y="1872904"/>
              <a:ext cx="1659681" cy="1477328"/>
              <a:chOff x="2725123" y="4283314"/>
              <a:chExt cx="1292073" cy="1477328"/>
            </a:xfrm>
          </p:grpSpPr>
          <p:sp>
            <p:nvSpPr>
              <p:cNvPr id="201" name="TextBox 200">
                <a:extLst>
                  <a:ext uri="{FF2B5EF4-FFF2-40B4-BE49-F238E27FC236}">
                    <a16:creationId xmlns:a16="http://schemas.microsoft.com/office/drawing/2014/main" id="{B274D3E2-CF40-4A45-8AF7-A191AA114853}"/>
                  </a:ext>
                </a:extLst>
              </p:cNvPr>
              <p:cNvSpPr txBox="1"/>
              <p:nvPr/>
            </p:nvSpPr>
            <p:spPr>
              <a:xfrm>
                <a:off x="2725124" y="4560313"/>
                <a:ext cx="129207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02" name="TextBox 201">
                <a:extLst>
                  <a:ext uri="{FF2B5EF4-FFF2-40B4-BE49-F238E27FC236}">
                    <a16:creationId xmlns:a16="http://schemas.microsoft.com/office/drawing/2014/main" id="{2C2690A8-9B92-436E-900A-1A55F0408E7F}"/>
                  </a:ext>
                </a:extLst>
              </p:cNvPr>
              <p:cNvSpPr txBox="1"/>
              <p:nvPr/>
            </p:nvSpPr>
            <p:spPr>
              <a:xfrm>
                <a:off x="2725123" y="4283314"/>
                <a:ext cx="129207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accent3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11177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2018-05-04T01:36:49Z</dcterms:modified>
</cp:coreProperties>
</file>