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71" name="Group 9">
            <a:extLst>
              <a:ext uri="{FF2B5EF4-FFF2-40B4-BE49-F238E27FC236}">
                <a16:creationId xmlns:a16="http://schemas.microsoft.com/office/drawing/2014/main" id="{3CA9C191-EFE0-4083-918F-44B209209E60}"/>
              </a:ext>
            </a:extLst>
          </p:cNvPr>
          <p:cNvGrpSpPr/>
          <p:nvPr/>
        </p:nvGrpSpPr>
        <p:grpSpPr>
          <a:xfrm>
            <a:off x="905310" y="3867386"/>
            <a:ext cx="10376583" cy="216024"/>
            <a:chOff x="-445565" y="3284984"/>
            <a:chExt cx="10376583" cy="216024"/>
          </a:xfrm>
          <a:solidFill>
            <a:schemeClr val="accent1"/>
          </a:solidFill>
        </p:grpSpPr>
        <p:sp>
          <p:nvSpPr>
            <p:cNvPr id="272" name="Right Arrow 10">
              <a:extLst>
                <a:ext uri="{FF2B5EF4-FFF2-40B4-BE49-F238E27FC236}">
                  <a16:creationId xmlns:a16="http://schemas.microsoft.com/office/drawing/2014/main" id="{3D4A183F-27AF-41E6-9779-17B533D60C35}"/>
                </a:ext>
              </a:extLst>
            </p:cNvPr>
            <p:cNvSpPr/>
            <p:nvPr/>
          </p:nvSpPr>
          <p:spPr>
            <a:xfrm>
              <a:off x="-261322" y="3284984"/>
              <a:ext cx="10192340" cy="216024"/>
            </a:xfrm>
            <a:prstGeom prst="rightArrow">
              <a:avLst>
                <a:gd name="adj1" fmla="val 45068"/>
                <a:gd name="adj2" fmla="val 66644"/>
              </a:avLst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3" name="Oval 11">
              <a:extLst>
                <a:ext uri="{FF2B5EF4-FFF2-40B4-BE49-F238E27FC236}">
                  <a16:creationId xmlns:a16="http://schemas.microsoft.com/office/drawing/2014/main" id="{BA3A2769-F2FD-4B47-98E4-50914D2B9F4F}"/>
                </a:ext>
              </a:extLst>
            </p:cNvPr>
            <p:cNvSpPr/>
            <p:nvPr/>
          </p:nvSpPr>
          <p:spPr>
            <a:xfrm>
              <a:off x="-445565" y="3284984"/>
              <a:ext cx="216024" cy="216024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74" name="그룹 273">
            <a:extLst>
              <a:ext uri="{FF2B5EF4-FFF2-40B4-BE49-F238E27FC236}">
                <a16:creationId xmlns:a16="http://schemas.microsoft.com/office/drawing/2014/main" id="{5608B30C-6EFC-4FAE-9486-383BB1146FAC}"/>
              </a:ext>
            </a:extLst>
          </p:cNvPr>
          <p:cNvGrpSpPr/>
          <p:nvPr/>
        </p:nvGrpSpPr>
        <p:grpSpPr>
          <a:xfrm>
            <a:off x="9955812" y="3579471"/>
            <a:ext cx="791854" cy="1282590"/>
            <a:chOff x="7380312" y="3056198"/>
            <a:chExt cx="791854" cy="1282590"/>
          </a:xfrm>
        </p:grpSpPr>
        <p:sp>
          <p:nvSpPr>
            <p:cNvPr id="275" name="Oval 8">
              <a:extLst>
                <a:ext uri="{FF2B5EF4-FFF2-40B4-BE49-F238E27FC236}">
                  <a16:creationId xmlns:a16="http://schemas.microsoft.com/office/drawing/2014/main" id="{0371ECB8-6C9C-46CB-9406-040F83630AD5}"/>
                </a:ext>
              </a:extLst>
            </p:cNvPr>
            <p:cNvSpPr/>
            <p:nvPr/>
          </p:nvSpPr>
          <p:spPr>
            <a:xfrm>
              <a:off x="7380312" y="3056198"/>
              <a:ext cx="791854" cy="79185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6" name="Down Arrow 13">
              <a:extLst>
                <a:ext uri="{FF2B5EF4-FFF2-40B4-BE49-F238E27FC236}">
                  <a16:creationId xmlns:a16="http://schemas.microsoft.com/office/drawing/2014/main" id="{B5F83D81-001D-4D5D-9979-AB39FF595526}"/>
                </a:ext>
              </a:extLst>
            </p:cNvPr>
            <p:cNvSpPr/>
            <p:nvPr/>
          </p:nvSpPr>
          <p:spPr>
            <a:xfrm>
              <a:off x="7596217" y="3906740"/>
              <a:ext cx="360040" cy="432048"/>
            </a:xfrm>
            <a:prstGeom prst="down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77" name="그룹 276">
            <a:extLst>
              <a:ext uri="{FF2B5EF4-FFF2-40B4-BE49-F238E27FC236}">
                <a16:creationId xmlns:a16="http://schemas.microsoft.com/office/drawing/2014/main" id="{F17A1B0C-DE1C-4D52-A658-9796083D06AB}"/>
              </a:ext>
            </a:extLst>
          </p:cNvPr>
          <p:cNvGrpSpPr/>
          <p:nvPr/>
        </p:nvGrpSpPr>
        <p:grpSpPr>
          <a:xfrm>
            <a:off x="1385614" y="3147423"/>
            <a:ext cx="791854" cy="1223902"/>
            <a:chOff x="899826" y="2624150"/>
            <a:chExt cx="791854" cy="1223902"/>
          </a:xfrm>
        </p:grpSpPr>
        <p:sp>
          <p:nvSpPr>
            <p:cNvPr id="278" name="Oval 2">
              <a:extLst>
                <a:ext uri="{FF2B5EF4-FFF2-40B4-BE49-F238E27FC236}">
                  <a16:creationId xmlns:a16="http://schemas.microsoft.com/office/drawing/2014/main" id="{D7880139-168B-4182-90BB-BD571BCA1818}"/>
                </a:ext>
              </a:extLst>
            </p:cNvPr>
            <p:cNvSpPr/>
            <p:nvPr/>
          </p:nvSpPr>
          <p:spPr>
            <a:xfrm>
              <a:off x="899826" y="3056198"/>
              <a:ext cx="791854" cy="79185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79" name="Down Arrow 14">
              <a:extLst>
                <a:ext uri="{FF2B5EF4-FFF2-40B4-BE49-F238E27FC236}">
                  <a16:creationId xmlns:a16="http://schemas.microsoft.com/office/drawing/2014/main" id="{A9D6B2E1-EF70-4C4B-8C1A-543C7D3DAB05}"/>
                </a:ext>
              </a:extLst>
            </p:cNvPr>
            <p:cNvSpPr/>
            <p:nvPr/>
          </p:nvSpPr>
          <p:spPr>
            <a:xfrm rot="10800000">
              <a:off x="1115733" y="2624150"/>
              <a:ext cx="360040" cy="432048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80" name="TextBox 279">
            <a:extLst>
              <a:ext uri="{FF2B5EF4-FFF2-40B4-BE49-F238E27FC236}">
                <a16:creationId xmlns:a16="http://schemas.microsoft.com/office/drawing/2014/main" id="{1BFE224B-CE2D-4204-BDBC-70AE515A86F3}"/>
              </a:ext>
            </a:extLst>
          </p:cNvPr>
          <p:cNvSpPr txBox="1"/>
          <p:nvPr/>
        </p:nvSpPr>
        <p:spPr>
          <a:xfrm>
            <a:off x="9943134" y="379073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</a:rPr>
              <a:t>2018</a:t>
            </a:r>
            <a:endParaRPr lang="ko-KR" altLang="en-US" b="1" dirty="0">
              <a:solidFill>
                <a:schemeClr val="accent4"/>
              </a:solidFill>
            </a:endParaRPr>
          </a:p>
        </p:txBody>
      </p:sp>
      <p:sp>
        <p:nvSpPr>
          <p:cNvPr id="281" name="TextBox 280">
            <a:extLst>
              <a:ext uri="{FF2B5EF4-FFF2-40B4-BE49-F238E27FC236}">
                <a16:creationId xmlns:a16="http://schemas.microsoft.com/office/drawing/2014/main" id="{528C73DC-F3F6-4937-90C7-8EB95203CCAF}"/>
              </a:ext>
            </a:extLst>
          </p:cNvPr>
          <p:cNvSpPr txBox="1"/>
          <p:nvPr/>
        </p:nvSpPr>
        <p:spPr>
          <a:xfrm>
            <a:off x="1372936" y="3792652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</a:rPr>
              <a:t>2013</a:t>
            </a:r>
            <a:endParaRPr lang="ko-KR" altLang="en-US" b="1" dirty="0">
              <a:solidFill>
                <a:schemeClr val="accent3"/>
              </a:solidFill>
            </a:endParaRPr>
          </a:p>
        </p:txBody>
      </p:sp>
      <p:sp>
        <p:nvSpPr>
          <p:cNvPr id="282" name="Rectangle 29">
            <a:extLst>
              <a:ext uri="{FF2B5EF4-FFF2-40B4-BE49-F238E27FC236}">
                <a16:creationId xmlns:a16="http://schemas.microsoft.com/office/drawing/2014/main" id="{E79A00C0-A7C5-4203-B9D5-0CF1C9E7BBFA}"/>
              </a:ext>
            </a:extLst>
          </p:cNvPr>
          <p:cNvSpPr/>
          <p:nvPr/>
        </p:nvSpPr>
        <p:spPr>
          <a:xfrm>
            <a:off x="9667663" y="2887035"/>
            <a:ext cx="1368152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A5B764FC-B24F-4630-8F6C-5F3A2AF17C09}"/>
              </a:ext>
            </a:extLst>
          </p:cNvPr>
          <p:cNvSpPr txBox="1"/>
          <p:nvPr/>
        </p:nvSpPr>
        <p:spPr>
          <a:xfrm>
            <a:off x="9564401" y="2892899"/>
            <a:ext cx="15746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sp>
        <p:nvSpPr>
          <p:cNvPr id="284" name="Rectangle 29">
            <a:extLst>
              <a:ext uri="{FF2B5EF4-FFF2-40B4-BE49-F238E27FC236}">
                <a16:creationId xmlns:a16="http://schemas.microsoft.com/office/drawing/2014/main" id="{C9194B5A-13A1-45AB-B4E3-54E767F5D73C}"/>
              </a:ext>
            </a:extLst>
          </p:cNvPr>
          <p:cNvSpPr/>
          <p:nvPr/>
        </p:nvSpPr>
        <p:spPr>
          <a:xfrm rot="10800000">
            <a:off x="1111010" y="4528337"/>
            <a:ext cx="1341063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09C2077C-026E-40DA-A6B2-1989D7544FA6}"/>
              </a:ext>
            </a:extLst>
          </p:cNvPr>
          <p:cNvSpPr txBox="1"/>
          <p:nvPr/>
        </p:nvSpPr>
        <p:spPr>
          <a:xfrm>
            <a:off x="994203" y="4731915"/>
            <a:ext cx="15746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286" name="그룹 285">
            <a:extLst>
              <a:ext uri="{FF2B5EF4-FFF2-40B4-BE49-F238E27FC236}">
                <a16:creationId xmlns:a16="http://schemas.microsoft.com/office/drawing/2014/main" id="{DF14D33A-AD86-446D-A116-FC12400B8169}"/>
              </a:ext>
            </a:extLst>
          </p:cNvPr>
          <p:cNvGrpSpPr/>
          <p:nvPr/>
        </p:nvGrpSpPr>
        <p:grpSpPr>
          <a:xfrm>
            <a:off x="916377" y="1720026"/>
            <a:ext cx="1730328" cy="919505"/>
            <a:chOff x="467544" y="1196752"/>
            <a:chExt cx="1730328" cy="919505"/>
          </a:xfrm>
        </p:grpSpPr>
        <p:sp>
          <p:nvSpPr>
            <p:cNvPr id="287" name="TextBox 286">
              <a:extLst>
                <a:ext uri="{FF2B5EF4-FFF2-40B4-BE49-F238E27FC236}">
                  <a16:creationId xmlns:a16="http://schemas.microsoft.com/office/drawing/2014/main" id="{B4C79F8D-D5C2-4FF7-B576-25AE76245F1C}"/>
                </a:ext>
              </a:extLst>
            </p:cNvPr>
            <p:cNvSpPr txBox="1"/>
            <p:nvPr/>
          </p:nvSpPr>
          <p:spPr>
            <a:xfrm>
              <a:off x="467544" y="1196752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A7132E52-A946-4A29-AF31-7C7FF2BDF3B0}"/>
                </a:ext>
              </a:extLst>
            </p:cNvPr>
            <p:cNvSpPr txBox="1"/>
            <p:nvPr/>
          </p:nvSpPr>
          <p:spPr>
            <a:xfrm>
              <a:off x="486593" y="1469926"/>
              <a:ext cx="1711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</a:t>
              </a:r>
            </a:p>
          </p:txBody>
        </p:sp>
      </p:grpSp>
      <p:grpSp>
        <p:nvGrpSpPr>
          <p:cNvPr id="289" name="그룹 288">
            <a:extLst>
              <a:ext uri="{FF2B5EF4-FFF2-40B4-BE49-F238E27FC236}">
                <a16:creationId xmlns:a16="http://schemas.microsoft.com/office/drawing/2014/main" id="{E0DB51A3-8CEB-4317-ACF1-DB5432C1C855}"/>
              </a:ext>
            </a:extLst>
          </p:cNvPr>
          <p:cNvGrpSpPr/>
          <p:nvPr/>
        </p:nvGrpSpPr>
        <p:grpSpPr>
          <a:xfrm>
            <a:off x="4813694" y="3147423"/>
            <a:ext cx="791854" cy="1223902"/>
            <a:chOff x="3492020" y="2624150"/>
            <a:chExt cx="791854" cy="1223902"/>
          </a:xfrm>
        </p:grpSpPr>
        <p:sp>
          <p:nvSpPr>
            <p:cNvPr id="290" name="Oval 5">
              <a:extLst>
                <a:ext uri="{FF2B5EF4-FFF2-40B4-BE49-F238E27FC236}">
                  <a16:creationId xmlns:a16="http://schemas.microsoft.com/office/drawing/2014/main" id="{6AF6B94D-00DA-4440-B711-BEF33FBADE38}"/>
                </a:ext>
              </a:extLst>
            </p:cNvPr>
            <p:cNvSpPr/>
            <p:nvPr/>
          </p:nvSpPr>
          <p:spPr>
            <a:xfrm>
              <a:off x="3492020" y="3056198"/>
              <a:ext cx="791854" cy="79185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91" name="Down Arrow 15">
              <a:extLst>
                <a:ext uri="{FF2B5EF4-FFF2-40B4-BE49-F238E27FC236}">
                  <a16:creationId xmlns:a16="http://schemas.microsoft.com/office/drawing/2014/main" id="{A86636D1-0C58-4B6B-AD60-A26E46975473}"/>
                </a:ext>
              </a:extLst>
            </p:cNvPr>
            <p:cNvSpPr/>
            <p:nvPr/>
          </p:nvSpPr>
          <p:spPr>
            <a:xfrm rot="10800000">
              <a:off x="3707927" y="2624150"/>
              <a:ext cx="360040" cy="432048"/>
            </a:xfrm>
            <a:prstGeom prst="downArrow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92" name="TextBox 291">
            <a:extLst>
              <a:ext uri="{FF2B5EF4-FFF2-40B4-BE49-F238E27FC236}">
                <a16:creationId xmlns:a16="http://schemas.microsoft.com/office/drawing/2014/main" id="{C202FA75-5B6B-4969-AD1F-78BFBA135784}"/>
              </a:ext>
            </a:extLst>
          </p:cNvPr>
          <p:cNvSpPr txBox="1"/>
          <p:nvPr/>
        </p:nvSpPr>
        <p:spPr>
          <a:xfrm>
            <a:off x="4801016" y="3791884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</a:rPr>
              <a:t>2015</a:t>
            </a:r>
            <a:endParaRPr lang="ko-KR" altLang="en-US" b="1" dirty="0">
              <a:solidFill>
                <a:schemeClr val="accent1"/>
              </a:solidFill>
            </a:endParaRPr>
          </a:p>
        </p:txBody>
      </p:sp>
      <p:sp>
        <p:nvSpPr>
          <p:cNvPr id="293" name="Rectangle 29">
            <a:extLst>
              <a:ext uri="{FF2B5EF4-FFF2-40B4-BE49-F238E27FC236}">
                <a16:creationId xmlns:a16="http://schemas.microsoft.com/office/drawing/2014/main" id="{A807BAF5-A5FC-4053-BE27-6E0049612EEC}"/>
              </a:ext>
            </a:extLst>
          </p:cNvPr>
          <p:cNvSpPr/>
          <p:nvPr/>
        </p:nvSpPr>
        <p:spPr>
          <a:xfrm rot="10800000">
            <a:off x="4539090" y="4547387"/>
            <a:ext cx="1341063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E714313D-D291-4BB8-93DD-7903BB4CB48A}"/>
              </a:ext>
            </a:extLst>
          </p:cNvPr>
          <p:cNvSpPr txBox="1"/>
          <p:nvPr/>
        </p:nvSpPr>
        <p:spPr>
          <a:xfrm>
            <a:off x="4422283" y="4750965"/>
            <a:ext cx="15746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295" name="그룹 294">
            <a:extLst>
              <a:ext uri="{FF2B5EF4-FFF2-40B4-BE49-F238E27FC236}">
                <a16:creationId xmlns:a16="http://schemas.microsoft.com/office/drawing/2014/main" id="{F8B33516-E32D-45E8-9007-C9C64CC2856B}"/>
              </a:ext>
            </a:extLst>
          </p:cNvPr>
          <p:cNvGrpSpPr/>
          <p:nvPr/>
        </p:nvGrpSpPr>
        <p:grpSpPr>
          <a:xfrm>
            <a:off x="4344457" y="1720026"/>
            <a:ext cx="1730328" cy="919505"/>
            <a:chOff x="3027544" y="1196752"/>
            <a:chExt cx="1730328" cy="919505"/>
          </a:xfrm>
        </p:grpSpPr>
        <p:sp>
          <p:nvSpPr>
            <p:cNvPr id="296" name="TextBox 295">
              <a:extLst>
                <a:ext uri="{FF2B5EF4-FFF2-40B4-BE49-F238E27FC236}">
                  <a16:creationId xmlns:a16="http://schemas.microsoft.com/office/drawing/2014/main" id="{CED6820A-F24F-43C5-820E-5DE4D178C568}"/>
                </a:ext>
              </a:extLst>
            </p:cNvPr>
            <p:cNvSpPr txBox="1"/>
            <p:nvPr/>
          </p:nvSpPr>
          <p:spPr>
            <a:xfrm>
              <a:off x="3027544" y="1196752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36EF3361-7D94-4541-9C9C-5B66CFDD326D}"/>
                </a:ext>
              </a:extLst>
            </p:cNvPr>
            <p:cNvSpPr txBox="1"/>
            <p:nvPr/>
          </p:nvSpPr>
          <p:spPr>
            <a:xfrm>
              <a:off x="3046593" y="1469926"/>
              <a:ext cx="1711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</a:t>
              </a:r>
            </a:p>
          </p:txBody>
        </p:sp>
      </p:grpSp>
      <p:grpSp>
        <p:nvGrpSpPr>
          <p:cNvPr id="298" name="그룹 297">
            <a:extLst>
              <a:ext uri="{FF2B5EF4-FFF2-40B4-BE49-F238E27FC236}">
                <a16:creationId xmlns:a16="http://schemas.microsoft.com/office/drawing/2014/main" id="{82A0F174-8FE7-4BF4-BD38-D22F8A0C2CB2}"/>
              </a:ext>
            </a:extLst>
          </p:cNvPr>
          <p:cNvGrpSpPr/>
          <p:nvPr/>
        </p:nvGrpSpPr>
        <p:grpSpPr>
          <a:xfrm>
            <a:off x="8241774" y="3147423"/>
            <a:ext cx="791854" cy="1223902"/>
            <a:chOff x="6084214" y="2624150"/>
            <a:chExt cx="791854" cy="1223902"/>
          </a:xfrm>
        </p:grpSpPr>
        <p:sp>
          <p:nvSpPr>
            <p:cNvPr id="299" name="Oval 7">
              <a:extLst>
                <a:ext uri="{FF2B5EF4-FFF2-40B4-BE49-F238E27FC236}">
                  <a16:creationId xmlns:a16="http://schemas.microsoft.com/office/drawing/2014/main" id="{5E990595-3D8D-473A-B1A1-48924A4C56D2}"/>
                </a:ext>
              </a:extLst>
            </p:cNvPr>
            <p:cNvSpPr/>
            <p:nvPr/>
          </p:nvSpPr>
          <p:spPr>
            <a:xfrm>
              <a:off x="6084214" y="3056198"/>
              <a:ext cx="791854" cy="79185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0" name="Down Arrow 16">
              <a:extLst>
                <a:ext uri="{FF2B5EF4-FFF2-40B4-BE49-F238E27FC236}">
                  <a16:creationId xmlns:a16="http://schemas.microsoft.com/office/drawing/2014/main" id="{FC9583BF-DA78-4B7D-8B19-C2AD7193813E}"/>
                </a:ext>
              </a:extLst>
            </p:cNvPr>
            <p:cNvSpPr/>
            <p:nvPr/>
          </p:nvSpPr>
          <p:spPr>
            <a:xfrm rot="10800000">
              <a:off x="6300121" y="2624150"/>
              <a:ext cx="360040" cy="432048"/>
            </a:xfrm>
            <a:prstGeom prst="downArrow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01" name="TextBox 300">
            <a:extLst>
              <a:ext uri="{FF2B5EF4-FFF2-40B4-BE49-F238E27FC236}">
                <a16:creationId xmlns:a16="http://schemas.microsoft.com/office/drawing/2014/main" id="{10A76125-01BB-4B85-8EAB-49032AAA377A}"/>
              </a:ext>
            </a:extLst>
          </p:cNvPr>
          <p:cNvSpPr txBox="1"/>
          <p:nvPr/>
        </p:nvSpPr>
        <p:spPr>
          <a:xfrm>
            <a:off x="8229096" y="3791116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</a:rPr>
              <a:t>2017</a:t>
            </a:r>
            <a:endParaRPr lang="ko-KR" altLang="en-US" b="1" dirty="0">
              <a:solidFill>
                <a:schemeClr val="accent3"/>
              </a:solidFill>
            </a:endParaRPr>
          </a:p>
        </p:txBody>
      </p:sp>
      <p:sp>
        <p:nvSpPr>
          <p:cNvPr id="302" name="Rectangle 29">
            <a:extLst>
              <a:ext uri="{FF2B5EF4-FFF2-40B4-BE49-F238E27FC236}">
                <a16:creationId xmlns:a16="http://schemas.microsoft.com/office/drawing/2014/main" id="{FE13BF08-521A-4AFC-AE18-206D88B7AB91}"/>
              </a:ext>
            </a:extLst>
          </p:cNvPr>
          <p:cNvSpPr/>
          <p:nvPr/>
        </p:nvSpPr>
        <p:spPr>
          <a:xfrm rot="10800000">
            <a:off x="7967170" y="4566437"/>
            <a:ext cx="1341063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03" name="TextBox 302">
            <a:extLst>
              <a:ext uri="{FF2B5EF4-FFF2-40B4-BE49-F238E27FC236}">
                <a16:creationId xmlns:a16="http://schemas.microsoft.com/office/drawing/2014/main" id="{E5488028-7608-4C5E-86C7-2A726C3D89F8}"/>
              </a:ext>
            </a:extLst>
          </p:cNvPr>
          <p:cNvSpPr txBox="1"/>
          <p:nvPr/>
        </p:nvSpPr>
        <p:spPr>
          <a:xfrm>
            <a:off x="7850363" y="4770015"/>
            <a:ext cx="15746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304" name="그룹 303">
            <a:extLst>
              <a:ext uri="{FF2B5EF4-FFF2-40B4-BE49-F238E27FC236}">
                <a16:creationId xmlns:a16="http://schemas.microsoft.com/office/drawing/2014/main" id="{20C923ED-734F-4128-867D-3FB2AF8808E4}"/>
              </a:ext>
            </a:extLst>
          </p:cNvPr>
          <p:cNvGrpSpPr/>
          <p:nvPr/>
        </p:nvGrpSpPr>
        <p:grpSpPr>
          <a:xfrm>
            <a:off x="7772537" y="1720026"/>
            <a:ext cx="1730328" cy="919505"/>
            <a:chOff x="5640459" y="1196752"/>
            <a:chExt cx="1730328" cy="919505"/>
          </a:xfrm>
        </p:grpSpPr>
        <p:sp>
          <p:nvSpPr>
            <p:cNvPr id="305" name="TextBox 304">
              <a:extLst>
                <a:ext uri="{FF2B5EF4-FFF2-40B4-BE49-F238E27FC236}">
                  <a16:creationId xmlns:a16="http://schemas.microsoft.com/office/drawing/2014/main" id="{374AD994-4AD0-4AF5-95C9-6CE8C0AD4C58}"/>
                </a:ext>
              </a:extLst>
            </p:cNvPr>
            <p:cNvSpPr txBox="1"/>
            <p:nvPr/>
          </p:nvSpPr>
          <p:spPr>
            <a:xfrm>
              <a:off x="5640459" y="1196752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65DCD239-30FD-4FBE-92B3-22985070378B}"/>
                </a:ext>
              </a:extLst>
            </p:cNvPr>
            <p:cNvSpPr txBox="1"/>
            <p:nvPr/>
          </p:nvSpPr>
          <p:spPr>
            <a:xfrm>
              <a:off x="5659508" y="1469926"/>
              <a:ext cx="1711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</a:t>
              </a:r>
            </a:p>
          </p:txBody>
        </p:sp>
      </p:grpSp>
      <p:grpSp>
        <p:nvGrpSpPr>
          <p:cNvPr id="307" name="그룹 306">
            <a:extLst>
              <a:ext uri="{FF2B5EF4-FFF2-40B4-BE49-F238E27FC236}">
                <a16:creationId xmlns:a16="http://schemas.microsoft.com/office/drawing/2014/main" id="{89A63979-88EC-437F-91F2-786B50E600E6}"/>
              </a:ext>
            </a:extLst>
          </p:cNvPr>
          <p:cNvGrpSpPr/>
          <p:nvPr/>
        </p:nvGrpSpPr>
        <p:grpSpPr>
          <a:xfrm>
            <a:off x="3099654" y="3579471"/>
            <a:ext cx="791854" cy="1282590"/>
            <a:chOff x="2195923" y="3056198"/>
            <a:chExt cx="791854" cy="1282590"/>
          </a:xfrm>
        </p:grpSpPr>
        <p:sp>
          <p:nvSpPr>
            <p:cNvPr id="308" name="Oval 4">
              <a:extLst>
                <a:ext uri="{FF2B5EF4-FFF2-40B4-BE49-F238E27FC236}">
                  <a16:creationId xmlns:a16="http://schemas.microsoft.com/office/drawing/2014/main" id="{EF1F1846-0F90-4067-A948-7AC950EF545B}"/>
                </a:ext>
              </a:extLst>
            </p:cNvPr>
            <p:cNvSpPr/>
            <p:nvPr/>
          </p:nvSpPr>
          <p:spPr>
            <a:xfrm>
              <a:off x="2195923" y="3056198"/>
              <a:ext cx="791854" cy="79185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09" name="Down Arrow 1">
              <a:extLst>
                <a:ext uri="{FF2B5EF4-FFF2-40B4-BE49-F238E27FC236}">
                  <a16:creationId xmlns:a16="http://schemas.microsoft.com/office/drawing/2014/main" id="{AD7D048B-7822-44D5-9FCE-E1E9B87DEECF}"/>
                </a:ext>
              </a:extLst>
            </p:cNvPr>
            <p:cNvSpPr/>
            <p:nvPr/>
          </p:nvSpPr>
          <p:spPr>
            <a:xfrm>
              <a:off x="2411830" y="3906740"/>
              <a:ext cx="360040" cy="432048"/>
            </a:xfrm>
            <a:prstGeom prst="down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10" name="TextBox 309">
            <a:extLst>
              <a:ext uri="{FF2B5EF4-FFF2-40B4-BE49-F238E27FC236}">
                <a16:creationId xmlns:a16="http://schemas.microsoft.com/office/drawing/2014/main" id="{8FD145C2-9B31-4618-86C7-16F3D6DF49B2}"/>
              </a:ext>
            </a:extLst>
          </p:cNvPr>
          <p:cNvSpPr txBox="1"/>
          <p:nvPr/>
        </p:nvSpPr>
        <p:spPr>
          <a:xfrm>
            <a:off x="3086976" y="3792268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</a:rPr>
              <a:t>2014</a:t>
            </a:r>
            <a:endParaRPr lang="ko-KR" altLang="en-US" b="1" dirty="0">
              <a:solidFill>
                <a:schemeClr val="accent4"/>
              </a:solidFill>
            </a:endParaRPr>
          </a:p>
        </p:txBody>
      </p:sp>
      <p:sp>
        <p:nvSpPr>
          <p:cNvPr id="311" name="Rectangle 29">
            <a:extLst>
              <a:ext uri="{FF2B5EF4-FFF2-40B4-BE49-F238E27FC236}">
                <a16:creationId xmlns:a16="http://schemas.microsoft.com/office/drawing/2014/main" id="{45B9194D-081B-4105-B3C8-2BF724AA189E}"/>
              </a:ext>
            </a:extLst>
          </p:cNvPr>
          <p:cNvSpPr/>
          <p:nvPr/>
        </p:nvSpPr>
        <p:spPr>
          <a:xfrm>
            <a:off x="2811505" y="2887035"/>
            <a:ext cx="1368152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111ED80-F62A-4A71-A051-A17EBA3F698B}"/>
              </a:ext>
            </a:extLst>
          </p:cNvPr>
          <p:cNvSpPr txBox="1"/>
          <p:nvPr/>
        </p:nvSpPr>
        <p:spPr>
          <a:xfrm>
            <a:off x="2708243" y="2892899"/>
            <a:ext cx="15746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313" name="그룹 312">
            <a:extLst>
              <a:ext uri="{FF2B5EF4-FFF2-40B4-BE49-F238E27FC236}">
                <a16:creationId xmlns:a16="http://schemas.microsoft.com/office/drawing/2014/main" id="{33615E34-21C9-4C6F-8A00-2A941A743A7D}"/>
              </a:ext>
            </a:extLst>
          </p:cNvPr>
          <p:cNvGrpSpPr/>
          <p:nvPr/>
        </p:nvGrpSpPr>
        <p:grpSpPr>
          <a:xfrm>
            <a:off x="2630417" y="5320426"/>
            <a:ext cx="1730328" cy="919505"/>
            <a:chOff x="1713994" y="4797152"/>
            <a:chExt cx="1730328" cy="919505"/>
          </a:xfrm>
        </p:grpSpPr>
        <p:sp>
          <p:nvSpPr>
            <p:cNvPr id="314" name="TextBox 313">
              <a:extLst>
                <a:ext uri="{FF2B5EF4-FFF2-40B4-BE49-F238E27FC236}">
                  <a16:creationId xmlns:a16="http://schemas.microsoft.com/office/drawing/2014/main" id="{78E3F9FF-2D94-4B96-8675-FA4C785B481C}"/>
                </a:ext>
              </a:extLst>
            </p:cNvPr>
            <p:cNvSpPr txBox="1"/>
            <p:nvPr/>
          </p:nvSpPr>
          <p:spPr>
            <a:xfrm>
              <a:off x="1713994" y="4797152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6DB360C5-AB71-4BCA-89A4-D29BD1C6D5B2}"/>
                </a:ext>
              </a:extLst>
            </p:cNvPr>
            <p:cNvSpPr txBox="1"/>
            <p:nvPr/>
          </p:nvSpPr>
          <p:spPr>
            <a:xfrm>
              <a:off x="1733043" y="5070326"/>
              <a:ext cx="1711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</a:t>
              </a:r>
            </a:p>
          </p:txBody>
        </p:sp>
      </p:grpSp>
      <p:grpSp>
        <p:nvGrpSpPr>
          <p:cNvPr id="316" name="그룹 315">
            <a:extLst>
              <a:ext uri="{FF2B5EF4-FFF2-40B4-BE49-F238E27FC236}">
                <a16:creationId xmlns:a16="http://schemas.microsoft.com/office/drawing/2014/main" id="{76363EC3-D5D4-43A8-B6DD-86200E22D1B9}"/>
              </a:ext>
            </a:extLst>
          </p:cNvPr>
          <p:cNvGrpSpPr/>
          <p:nvPr/>
        </p:nvGrpSpPr>
        <p:grpSpPr>
          <a:xfrm>
            <a:off x="6527734" y="3579471"/>
            <a:ext cx="791854" cy="1282590"/>
            <a:chOff x="4788117" y="3056198"/>
            <a:chExt cx="791854" cy="1282590"/>
          </a:xfrm>
        </p:grpSpPr>
        <p:sp>
          <p:nvSpPr>
            <p:cNvPr id="317" name="Oval 6">
              <a:extLst>
                <a:ext uri="{FF2B5EF4-FFF2-40B4-BE49-F238E27FC236}">
                  <a16:creationId xmlns:a16="http://schemas.microsoft.com/office/drawing/2014/main" id="{734F0974-ADC2-450C-8259-195B8184997E}"/>
                </a:ext>
              </a:extLst>
            </p:cNvPr>
            <p:cNvSpPr/>
            <p:nvPr/>
          </p:nvSpPr>
          <p:spPr>
            <a:xfrm>
              <a:off x="4788117" y="3056198"/>
              <a:ext cx="791854" cy="791854"/>
            </a:xfrm>
            <a:prstGeom prst="ellipse">
              <a:avLst/>
            </a:prstGeom>
            <a:solidFill>
              <a:schemeClr val="bg1"/>
            </a:solidFill>
            <a:ln w="1270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318" name="Down Arrow 12">
              <a:extLst>
                <a:ext uri="{FF2B5EF4-FFF2-40B4-BE49-F238E27FC236}">
                  <a16:creationId xmlns:a16="http://schemas.microsoft.com/office/drawing/2014/main" id="{CA6CBAF0-583A-46C8-82E9-05E4A4AAC33D}"/>
                </a:ext>
              </a:extLst>
            </p:cNvPr>
            <p:cNvSpPr/>
            <p:nvPr/>
          </p:nvSpPr>
          <p:spPr>
            <a:xfrm>
              <a:off x="5004024" y="3906740"/>
              <a:ext cx="360040" cy="432048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319" name="TextBox 318">
            <a:extLst>
              <a:ext uri="{FF2B5EF4-FFF2-40B4-BE49-F238E27FC236}">
                <a16:creationId xmlns:a16="http://schemas.microsoft.com/office/drawing/2014/main" id="{E587BC67-4222-45B2-91E8-4171319EFF7C}"/>
              </a:ext>
            </a:extLst>
          </p:cNvPr>
          <p:cNvSpPr txBox="1"/>
          <p:nvPr/>
        </p:nvSpPr>
        <p:spPr>
          <a:xfrm>
            <a:off x="6515056" y="3791500"/>
            <a:ext cx="817211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</a:rPr>
              <a:t>2016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  <p:sp>
        <p:nvSpPr>
          <p:cNvPr id="320" name="Rectangle 29">
            <a:extLst>
              <a:ext uri="{FF2B5EF4-FFF2-40B4-BE49-F238E27FC236}">
                <a16:creationId xmlns:a16="http://schemas.microsoft.com/office/drawing/2014/main" id="{2C5A0E7C-0BDF-428F-B4B5-642ECF26C1B5}"/>
              </a:ext>
            </a:extLst>
          </p:cNvPr>
          <p:cNvSpPr/>
          <p:nvPr/>
        </p:nvSpPr>
        <p:spPr>
          <a:xfrm>
            <a:off x="6239585" y="2887035"/>
            <a:ext cx="1368152" cy="561182"/>
          </a:xfrm>
          <a:custGeom>
            <a:avLst/>
            <a:gdLst/>
            <a:ahLst/>
            <a:cxnLst/>
            <a:rect l="l" t="t" r="r" b="b"/>
            <a:pathLst>
              <a:path w="1574677" h="561182">
                <a:moveTo>
                  <a:pt x="0" y="0"/>
                </a:moveTo>
                <a:lnTo>
                  <a:pt x="1574677" y="0"/>
                </a:lnTo>
                <a:lnTo>
                  <a:pt x="1574677" y="360040"/>
                </a:lnTo>
                <a:lnTo>
                  <a:pt x="887910" y="360040"/>
                </a:lnTo>
                <a:lnTo>
                  <a:pt x="787339" y="561182"/>
                </a:lnTo>
                <a:lnTo>
                  <a:pt x="686768" y="360040"/>
                </a:lnTo>
                <a:lnTo>
                  <a:pt x="0" y="36004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055D7118-17A3-4E52-A70F-FC5ACDF7B7BD}"/>
              </a:ext>
            </a:extLst>
          </p:cNvPr>
          <p:cNvSpPr txBox="1"/>
          <p:nvPr/>
        </p:nvSpPr>
        <p:spPr>
          <a:xfrm>
            <a:off x="6136323" y="2892899"/>
            <a:ext cx="1574677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bg1"/>
                </a:solidFill>
              </a:rPr>
              <a:t>Contents</a:t>
            </a:r>
            <a:endParaRPr lang="ko-KR" altLang="en-US" sz="1600" b="1" dirty="0">
              <a:solidFill>
                <a:schemeClr val="bg1"/>
              </a:solidFill>
            </a:endParaRPr>
          </a:p>
        </p:txBody>
      </p:sp>
      <p:grpSp>
        <p:nvGrpSpPr>
          <p:cNvPr id="322" name="그룹 321">
            <a:extLst>
              <a:ext uri="{FF2B5EF4-FFF2-40B4-BE49-F238E27FC236}">
                <a16:creationId xmlns:a16="http://schemas.microsoft.com/office/drawing/2014/main" id="{249B7724-1681-423B-A7D3-EFCABD9DBABA}"/>
              </a:ext>
            </a:extLst>
          </p:cNvPr>
          <p:cNvGrpSpPr/>
          <p:nvPr/>
        </p:nvGrpSpPr>
        <p:grpSpPr>
          <a:xfrm>
            <a:off x="6058497" y="5320426"/>
            <a:ext cx="1730328" cy="919505"/>
            <a:chOff x="4314120" y="4797152"/>
            <a:chExt cx="1730328" cy="919505"/>
          </a:xfrm>
        </p:grpSpPr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5FFAB301-0467-40B7-84F3-18D835D8964F}"/>
                </a:ext>
              </a:extLst>
            </p:cNvPr>
            <p:cNvSpPr txBox="1"/>
            <p:nvPr/>
          </p:nvSpPr>
          <p:spPr>
            <a:xfrm>
              <a:off x="4314120" y="4797152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4" name="TextBox 323">
              <a:extLst>
                <a:ext uri="{FF2B5EF4-FFF2-40B4-BE49-F238E27FC236}">
                  <a16:creationId xmlns:a16="http://schemas.microsoft.com/office/drawing/2014/main" id="{8519947C-8FA6-4252-A5BD-7A8C853ACA02}"/>
                </a:ext>
              </a:extLst>
            </p:cNvPr>
            <p:cNvSpPr txBox="1"/>
            <p:nvPr/>
          </p:nvSpPr>
          <p:spPr>
            <a:xfrm>
              <a:off x="4333169" y="5070326"/>
              <a:ext cx="1711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</a:t>
              </a:r>
            </a:p>
          </p:txBody>
        </p:sp>
      </p:grpSp>
      <p:grpSp>
        <p:nvGrpSpPr>
          <p:cNvPr id="325" name="그룹 324">
            <a:extLst>
              <a:ext uri="{FF2B5EF4-FFF2-40B4-BE49-F238E27FC236}">
                <a16:creationId xmlns:a16="http://schemas.microsoft.com/office/drawing/2014/main" id="{C0D8EFE1-2711-45C0-BA2E-E726A22B3B5C}"/>
              </a:ext>
            </a:extLst>
          </p:cNvPr>
          <p:cNvGrpSpPr/>
          <p:nvPr/>
        </p:nvGrpSpPr>
        <p:grpSpPr>
          <a:xfrm>
            <a:off x="9486575" y="5320426"/>
            <a:ext cx="1730328" cy="919505"/>
            <a:chOff x="6917553" y="4797152"/>
            <a:chExt cx="1730328" cy="919505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70E7CCC3-A2A5-4583-8CDB-B4E93B084B51}"/>
                </a:ext>
              </a:extLst>
            </p:cNvPr>
            <p:cNvSpPr txBox="1"/>
            <p:nvPr/>
          </p:nvSpPr>
          <p:spPr>
            <a:xfrm>
              <a:off x="6917553" y="4797152"/>
              <a:ext cx="172080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45F1994A-6790-485E-A019-3FF88AA52551}"/>
                </a:ext>
              </a:extLst>
            </p:cNvPr>
            <p:cNvSpPr txBox="1"/>
            <p:nvPr/>
          </p:nvSpPr>
          <p:spPr>
            <a:xfrm>
              <a:off x="6936602" y="5070326"/>
              <a:ext cx="171127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You can simply impress your audience and add a unique zing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11184</TotalTime>
  <Words>110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19</cp:revision>
  <dcterms:created xsi:type="dcterms:W3CDTF">2018-02-18T19:39:47Z</dcterms:created>
  <dcterms:modified xsi:type="dcterms:W3CDTF">2018-05-01T01:38:35Z</dcterms:modified>
</cp:coreProperties>
</file>