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01" name="그룹 200">
            <a:extLst>
              <a:ext uri="{FF2B5EF4-FFF2-40B4-BE49-F238E27FC236}">
                <a16:creationId xmlns:a16="http://schemas.microsoft.com/office/drawing/2014/main" id="{0106A458-B4A1-42FF-BCFA-DEF73826C3AD}"/>
              </a:ext>
            </a:extLst>
          </p:cNvPr>
          <p:cNvGrpSpPr/>
          <p:nvPr/>
        </p:nvGrpSpPr>
        <p:grpSpPr>
          <a:xfrm rot="18900000">
            <a:off x="3470402" y="4776187"/>
            <a:ext cx="1620829" cy="936877"/>
            <a:chOff x="3013984" y="3425199"/>
            <a:chExt cx="1620829" cy="936877"/>
          </a:xfrm>
        </p:grpSpPr>
        <p:sp>
          <p:nvSpPr>
            <p:cNvPr id="202" name="Oval 75">
              <a:extLst>
                <a:ext uri="{FF2B5EF4-FFF2-40B4-BE49-F238E27FC236}">
                  <a16:creationId xmlns:a16="http://schemas.microsoft.com/office/drawing/2014/main" id="{46F3DDF8-812D-4D94-A677-A4E23400CE81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3" name="Arc 63">
              <a:extLst>
                <a:ext uri="{FF2B5EF4-FFF2-40B4-BE49-F238E27FC236}">
                  <a16:creationId xmlns:a16="http://schemas.microsoft.com/office/drawing/2014/main" id="{0C32AE1E-0EF6-4B41-990C-2BB2EF24B1E1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4" name="Straight Connector 95">
              <a:extLst>
                <a:ext uri="{FF2B5EF4-FFF2-40B4-BE49-F238E27FC236}">
                  <a16:creationId xmlns:a16="http://schemas.microsoft.com/office/drawing/2014/main" id="{C2FD8B0E-CE65-4B95-80A3-CAB13F21C4B4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5" name="그룹 204">
            <a:extLst>
              <a:ext uri="{FF2B5EF4-FFF2-40B4-BE49-F238E27FC236}">
                <a16:creationId xmlns:a16="http://schemas.microsoft.com/office/drawing/2014/main" id="{C9D20CC5-E663-4208-BEAF-62E9AD3EE403}"/>
              </a:ext>
            </a:extLst>
          </p:cNvPr>
          <p:cNvGrpSpPr/>
          <p:nvPr/>
        </p:nvGrpSpPr>
        <p:grpSpPr>
          <a:xfrm rot="2700000">
            <a:off x="3470402" y="2163336"/>
            <a:ext cx="1620829" cy="936877"/>
            <a:chOff x="3013984" y="3425199"/>
            <a:chExt cx="1620829" cy="936877"/>
          </a:xfrm>
        </p:grpSpPr>
        <p:sp>
          <p:nvSpPr>
            <p:cNvPr id="206" name="Oval 75">
              <a:extLst>
                <a:ext uri="{FF2B5EF4-FFF2-40B4-BE49-F238E27FC236}">
                  <a16:creationId xmlns:a16="http://schemas.microsoft.com/office/drawing/2014/main" id="{87EBFA53-AFCB-48FB-85D4-FB3A926674B1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7" name="Arc 63">
              <a:extLst>
                <a:ext uri="{FF2B5EF4-FFF2-40B4-BE49-F238E27FC236}">
                  <a16:creationId xmlns:a16="http://schemas.microsoft.com/office/drawing/2014/main" id="{2AFB15B8-ABEC-476E-9003-95C876A22F22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08" name="Straight Connector 95">
              <a:extLst>
                <a:ext uri="{FF2B5EF4-FFF2-40B4-BE49-F238E27FC236}">
                  <a16:creationId xmlns:a16="http://schemas.microsoft.com/office/drawing/2014/main" id="{BDDE167B-F30A-4B36-BC4C-53F27B055C23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9" name="그룹 208">
            <a:extLst>
              <a:ext uri="{FF2B5EF4-FFF2-40B4-BE49-F238E27FC236}">
                <a16:creationId xmlns:a16="http://schemas.microsoft.com/office/drawing/2014/main" id="{09C2EC9F-58D5-493A-908A-A977B25BD2F3}"/>
              </a:ext>
            </a:extLst>
          </p:cNvPr>
          <p:cNvGrpSpPr/>
          <p:nvPr/>
        </p:nvGrpSpPr>
        <p:grpSpPr>
          <a:xfrm>
            <a:off x="2879569" y="3444482"/>
            <a:ext cx="1620829" cy="936877"/>
            <a:chOff x="3013984" y="3425199"/>
            <a:chExt cx="1620829" cy="936877"/>
          </a:xfrm>
        </p:grpSpPr>
        <p:sp>
          <p:nvSpPr>
            <p:cNvPr id="210" name="Oval 75">
              <a:extLst>
                <a:ext uri="{FF2B5EF4-FFF2-40B4-BE49-F238E27FC236}">
                  <a16:creationId xmlns:a16="http://schemas.microsoft.com/office/drawing/2014/main" id="{96C56915-C56E-49FE-A65E-153A81759B4E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1" name="Arc 63">
              <a:extLst>
                <a:ext uri="{FF2B5EF4-FFF2-40B4-BE49-F238E27FC236}">
                  <a16:creationId xmlns:a16="http://schemas.microsoft.com/office/drawing/2014/main" id="{32DABA94-875D-4E73-8475-F44B3E3A4F57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2" name="Straight Connector 95">
              <a:extLst>
                <a:ext uri="{FF2B5EF4-FFF2-40B4-BE49-F238E27FC236}">
                  <a16:creationId xmlns:a16="http://schemas.microsoft.com/office/drawing/2014/main" id="{B7229B7F-904B-4C75-BDAC-1AFB3D651CB4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3" name="그룹 212">
            <a:extLst>
              <a:ext uri="{FF2B5EF4-FFF2-40B4-BE49-F238E27FC236}">
                <a16:creationId xmlns:a16="http://schemas.microsoft.com/office/drawing/2014/main" id="{04A2EF28-3FA8-4572-BDC1-7D2AE67C68D9}"/>
              </a:ext>
            </a:extLst>
          </p:cNvPr>
          <p:cNvGrpSpPr/>
          <p:nvPr/>
        </p:nvGrpSpPr>
        <p:grpSpPr>
          <a:xfrm rot="2700000" flipH="1">
            <a:off x="7103980" y="4776187"/>
            <a:ext cx="1620829" cy="936877"/>
            <a:chOff x="3013984" y="3425199"/>
            <a:chExt cx="1620829" cy="936877"/>
          </a:xfrm>
        </p:grpSpPr>
        <p:sp>
          <p:nvSpPr>
            <p:cNvPr id="214" name="Oval 75">
              <a:extLst>
                <a:ext uri="{FF2B5EF4-FFF2-40B4-BE49-F238E27FC236}">
                  <a16:creationId xmlns:a16="http://schemas.microsoft.com/office/drawing/2014/main" id="{3BE586FB-DBB2-4C4C-8BC0-BA87058E3C0D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5" name="Arc 63">
              <a:extLst>
                <a:ext uri="{FF2B5EF4-FFF2-40B4-BE49-F238E27FC236}">
                  <a16:creationId xmlns:a16="http://schemas.microsoft.com/office/drawing/2014/main" id="{C347DEAC-A27C-4270-8E94-B58952EBBCED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16" name="Straight Connector 95">
              <a:extLst>
                <a:ext uri="{FF2B5EF4-FFF2-40B4-BE49-F238E27FC236}">
                  <a16:creationId xmlns:a16="http://schemas.microsoft.com/office/drawing/2014/main" id="{B2A9AE6A-B2BC-441B-8752-886FBDAC1A01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그룹 216">
            <a:extLst>
              <a:ext uri="{FF2B5EF4-FFF2-40B4-BE49-F238E27FC236}">
                <a16:creationId xmlns:a16="http://schemas.microsoft.com/office/drawing/2014/main" id="{F99165E6-BBAE-42E8-A318-F98689647319}"/>
              </a:ext>
            </a:extLst>
          </p:cNvPr>
          <p:cNvGrpSpPr/>
          <p:nvPr/>
        </p:nvGrpSpPr>
        <p:grpSpPr>
          <a:xfrm rot="18900000" flipH="1">
            <a:off x="7103980" y="2163336"/>
            <a:ext cx="1620829" cy="936877"/>
            <a:chOff x="3013984" y="3425199"/>
            <a:chExt cx="1620829" cy="936877"/>
          </a:xfrm>
        </p:grpSpPr>
        <p:sp>
          <p:nvSpPr>
            <p:cNvPr id="218" name="Oval 75">
              <a:extLst>
                <a:ext uri="{FF2B5EF4-FFF2-40B4-BE49-F238E27FC236}">
                  <a16:creationId xmlns:a16="http://schemas.microsoft.com/office/drawing/2014/main" id="{62E5D8C0-1E55-44D4-AC21-A4DDFC124678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9" name="Arc 63">
              <a:extLst>
                <a:ext uri="{FF2B5EF4-FFF2-40B4-BE49-F238E27FC236}">
                  <a16:creationId xmlns:a16="http://schemas.microsoft.com/office/drawing/2014/main" id="{C11EB46B-18C6-4AB3-B72E-44116B931BBD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20" name="Straight Connector 95">
              <a:extLst>
                <a:ext uri="{FF2B5EF4-FFF2-40B4-BE49-F238E27FC236}">
                  <a16:creationId xmlns:a16="http://schemas.microsoft.com/office/drawing/2014/main" id="{18F08DA1-993C-4435-90C0-B5E2DC2075BD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1" name="그룹 220">
            <a:extLst>
              <a:ext uri="{FF2B5EF4-FFF2-40B4-BE49-F238E27FC236}">
                <a16:creationId xmlns:a16="http://schemas.microsoft.com/office/drawing/2014/main" id="{83465460-C658-44A5-9849-A6908D76C83B}"/>
              </a:ext>
            </a:extLst>
          </p:cNvPr>
          <p:cNvGrpSpPr/>
          <p:nvPr/>
        </p:nvGrpSpPr>
        <p:grpSpPr>
          <a:xfrm flipH="1">
            <a:off x="7694813" y="3444482"/>
            <a:ext cx="1620829" cy="936877"/>
            <a:chOff x="3013984" y="3425199"/>
            <a:chExt cx="1620829" cy="936877"/>
          </a:xfrm>
        </p:grpSpPr>
        <p:sp>
          <p:nvSpPr>
            <p:cNvPr id="222" name="Oval 75">
              <a:extLst>
                <a:ext uri="{FF2B5EF4-FFF2-40B4-BE49-F238E27FC236}">
                  <a16:creationId xmlns:a16="http://schemas.microsoft.com/office/drawing/2014/main" id="{9D73BE44-19BF-4C26-98E6-7EEF89C64447}"/>
                </a:ext>
              </a:extLst>
            </p:cNvPr>
            <p:cNvSpPr/>
            <p:nvPr/>
          </p:nvSpPr>
          <p:spPr>
            <a:xfrm flipH="1">
              <a:off x="3229073" y="3609520"/>
              <a:ext cx="572917" cy="57291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3" name="Arc 63">
              <a:extLst>
                <a:ext uri="{FF2B5EF4-FFF2-40B4-BE49-F238E27FC236}">
                  <a16:creationId xmlns:a16="http://schemas.microsoft.com/office/drawing/2014/main" id="{3C5E3CA1-275C-4F2B-B6F9-6D584234916E}"/>
                </a:ext>
              </a:extLst>
            </p:cNvPr>
            <p:cNvSpPr/>
            <p:nvPr/>
          </p:nvSpPr>
          <p:spPr>
            <a:xfrm rot="8100000" flipH="1">
              <a:off x="3013984" y="3425199"/>
              <a:ext cx="936877" cy="936877"/>
            </a:xfrm>
            <a:prstGeom prst="arc">
              <a:avLst>
                <a:gd name="adj1" fmla="val 15767060"/>
                <a:gd name="adj2" fmla="val 231555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24" name="Straight Connector 95">
              <a:extLst>
                <a:ext uri="{FF2B5EF4-FFF2-40B4-BE49-F238E27FC236}">
                  <a16:creationId xmlns:a16="http://schemas.microsoft.com/office/drawing/2014/main" id="{7C9E3E01-2414-473E-9972-4F3AC2FAF8C0}"/>
                </a:ext>
              </a:extLst>
            </p:cNvPr>
            <p:cNvCxnSpPr>
              <a:cxnSpLocks/>
            </p:cNvCxnSpPr>
            <p:nvPr/>
          </p:nvCxnSpPr>
          <p:spPr>
            <a:xfrm>
              <a:off x="3914813" y="3905372"/>
              <a:ext cx="720000" cy="0"/>
            </a:xfrm>
            <a:prstGeom prst="line">
              <a:avLst/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5" name="Group 105">
            <a:extLst>
              <a:ext uri="{FF2B5EF4-FFF2-40B4-BE49-F238E27FC236}">
                <a16:creationId xmlns:a16="http://schemas.microsoft.com/office/drawing/2014/main" id="{1DE89CDB-BA06-441D-A4A1-707A10432681}"/>
              </a:ext>
            </a:extLst>
          </p:cNvPr>
          <p:cNvGrpSpPr/>
          <p:nvPr/>
        </p:nvGrpSpPr>
        <p:grpSpPr>
          <a:xfrm>
            <a:off x="4508521" y="2962085"/>
            <a:ext cx="3174618" cy="1941592"/>
            <a:chOff x="2975812" y="2736845"/>
            <a:chExt cx="3174618" cy="1941592"/>
          </a:xfrm>
        </p:grpSpPr>
        <p:grpSp>
          <p:nvGrpSpPr>
            <p:cNvPr id="226" name="Group 102">
              <a:extLst>
                <a:ext uri="{FF2B5EF4-FFF2-40B4-BE49-F238E27FC236}">
                  <a16:creationId xmlns:a16="http://schemas.microsoft.com/office/drawing/2014/main" id="{DBA0252D-D22F-4AC0-BF78-1FE30150655C}"/>
                </a:ext>
              </a:extLst>
            </p:cNvPr>
            <p:cNvGrpSpPr/>
            <p:nvPr/>
          </p:nvGrpSpPr>
          <p:grpSpPr>
            <a:xfrm>
              <a:off x="3163801" y="2903912"/>
              <a:ext cx="2808230" cy="1622534"/>
              <a:chOff x="3163801" y="2903912"/>
              <a:chExt cx="2808230" cy="1622534"/>
            </a:xfrm>
          </p:grpSpPr>
          <p:sp>
            <p:nvSpPr>
              <p:cNvPr id="229" name="Oval 3">
                <a:extLst>
                  <a:ext uri="{FF2B5EF4-FFF2-40B4-BE49-F238E27FC236}">
                    <a16:creationId xmlns:a16="http://schemas.microsoft.com/office/drawing/2014/main" id="{EEBB710B-24EC-4168-837C-BF3AC81BDCEF}"/>
                  </a:ext>
                </a:extLst>
              </p:cNvPr>
              <p:cNvSpPr/>
              <p:nvPr/>
            </p:nvSpPr>
            <p:spPr>
              <a:xfrm>
                <a:off x="3163801" y="2903912"/>
                <a:ext cx="1622533" cy="1622534"/>
              </a:xfrm>
              <a:prstGeom prst="ellipse">
                <a:avLst/>
              </a:prstGeom>
              <a:solidFill>
                <a:schemeClr val="accent1">
                  <a:alpha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230" name="Oval 42">
                <a:extLst>
                  <a:ext uri="{FF2B5EF4-FFF2-40B4-BE49-F238E27FC236}">
                    <a16:creationId xmlns:a16="http://schemas.microsoft.com/office/drawing/2014/main" id="{111CAC71-E99F-4127-BD63-69BF435BF485}"/>
                  </a:ext>
                </a:extLst>
              </p:cNvPr>
              <p:cNvSpPr/>
              <p:nvPr/>
            </p:nvSpPr>
            <p:spPr>
              <a:xfrm>
                <a:off x="4349498" y="2903912"/>
                <a:ext cx="1622533" cy="1622534"/>
              </a:xfrm>
              <a:prstGeom prst="ellipse">
                <a:avLst/>
              </a:prstGeom>
              <a:solidFill>
                <a:schemeClr val="accent2">
                  <a:alpha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227" name="Arc 46">
              <a:extLst>
                <a:ext uri="{FF2B5EF4-FFF2-40B4-BE49-F238E27FC236}">
                  <a16:creationId xmlns:a16="http://schemas.microsoft.com/office/drawing/2014/main" id="{005AE32A-B8CF-4F2D-B3B1-4DD201834494}"/>
                </a:ext>
              </a:extLst>
            </p:cNvPr>
            <p:cNvSpPr/>
            <p:nvPr/>
          </p:nvSpPr>
          <p:spPr>
            <a:xfrm rot="2700000" flipH="1" flipV="1">
              <a:off x="2975812" y="2736845"/>
              <a:ext cx="1941592" cy="1941591"/>
            </a:xfrm>
            <a:prstGeom prst="arc">
              <a:avLst>
                <a:gd name="adj1" fmla="val 13645212"/>
                <a:gd name="adj2" fmla="val 2561877"/>
              </a:avLst>
            </a:prstGeom>
            <a:ln w="12700">
              <a:solidFill>
                <a:schemeClr val="accent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28" name="Arc 47">
              <a:extLst>
                <a:ext uri="{FF2B5EF4-FFF2-40B4-BE49-F238E27FC236}">
                  <a16:creationId xmlns:a16="http://schemas.microsoft.com/office/drawing/2014/main" id="{D007E3EE-BC8A-4370-863D-EBB14EA13726}"/>
                </a:ext>
              </a:extLst>
            </p:cNvPr>
            <p:cNvSpPr/>
            <p:nvPr/>
          </p:nvSpPr>
          <p:spPr>
            <a:xfrm rot="18900000" flipV="1">
              <a:off x="4208838" y="2736845"/>
              <a:ext cx="1941592" cy="1941591"/>
            </a:xfrm>
            <a:prstGeom prst="arc">
              <a:avLst>
                <a:gd name="adj1" fmla="val 13645212"/>
                <a:gd name="adj2" fmla="val 2561877"/>
              </a:avLst>
            </a:prstGeom>
            <a:ln w="12700">
              <a:solidFill>
                <a:schemeClr val="accent2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231" name="Group 21">
            <a:extLst>
              <a:ext uri="{FF2B5EF4-FFF2-40B4-BE49-F238E27FC236}">
                <a16:creationId xmlns:a16="http://schemas.microsoft.com/office/drawing/2014/main" id="{FAF3C209-4B3F-4F00-9B99-510398F34A81}"/>
              </a:ext>
            </a:extLst>
          </p:cNvPr>
          <p:cNvGrpSpPr/>
          <p:nvPr/>
        </p:nvGrpSpPr>
        <p:grpSpPr>
          <a:xfrm>
            <a:off x="927907" y="3383317"/>
            <a:ext cx="2066660" cy="1120762"/>
            <a:chOff x="575693" y="4105536"/>
            <a:chExt cx="1625933" cy="1120762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E38E67C7-AF9E-4B7D-AC9E-5B4B50FD239A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19A7D347-FD56-4793-8CF8-4BB51F73C5B6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24">
            <a:extLst>
              <a:ext uri="{FF2B5EF4-FFF2-40B4-BE49-F238E27FC236}">
                <a16:creationId xmlns:a16="http://schemas.microsoft.com/office/drawing/2014/main" id="{5A01053F-4AB7-48A4-BF45-7A2FE00B9CD8}"/>
              </a:ext>
            </a:extLst>
          </p:cNvPr>
          <p:cNvGrpSpPr/>
          <p:nvPr/>
        </p:nvGrpSpPr>
        <p:grpSpPr>
          <a:xfrm>
            <a:off x="1591277" y="1854065"/>
            <a:ext cx="2066660" cy="1120762"/>
            <a:chOff x="575693" y="4105536"/>
            <a:chExt cx="1625933" cy="1120762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BE7CB001-0567-4637-9295-3FCF814EFBE8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24B53796-3B20-47E4-A7C8-A24B78F407A3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27">
            <a:extLst>
              <a:ext uri="{FF2B5EF4-FFF2-40B4-BE49-F238E27FC236}">
                <a16:creationId xmlns:a16="http://schemas.microsoft.com/office/drawing/2014/main" id="{30C29D99-CB4F-4B25-97FC-CB2C35405A79}"/>
              </a:ext>
            </a:extLst>
          </p:cNvPr>
          <p:cNvGrpSpPr/>
          <p:nvPr/>
        </p:nvGrpSpPr>
        <p:grpSpPr>
          <a:xfrm>
            <a:off x="1591277" y="4965320"/>
            <a:ext cx="2066660" cy="1120762"/>
            <a:chOff x="575693" y="4105536"/>
            <a:chExt cx="1625933" cy="1120762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C406CAF0-6E47-423E-8B2D-0164A358D4E9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BFA3CB5-34CF-48D3-9867-3793E24B84C1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30">
            <a:extLst>
              <a:ext uri="{FF2B5EF4-FFF2-40B4-BE49-F238E27FC236}">
                <a16:creationId xmlns:a16="http://schemas.microsoft.com/office/drawing/2014/main" id="{EAAA1772-18CB-4EA7-9986-F67F44A688FF}"/>
              </a:ext>
            </a:extLst>
          </p:cNvPr>
          <p:cNvGrpSpPr/>
          <p:nvPr/>
        </p:nvGrpSpPr>
        <p:grpSpPr>
          <a:xfrm>
            <a:off x="9214166" y="3383317"/>
            <a:ext cx="2160622" cy="1120762"/>
            <a:chOff x="575693" y="4105536"/>
            <a:chExt cx="1625933" cy="112076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4956E9DC-4C45-4ADA-8162-D8BB360D6908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645315EA-8191-4E29-B20E-2C8AC9A923C3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3" name="Group 33">
            <a:extLst>
              <a:ext uri="{FF2B5EF4-FFF2-40B4-BE49-F238E27FC236}">
                <a16:creationId xmlns:a16="http://schemas.microsoft.com/office/drawing/2014/main" id="{743E4CEB-5EB1-42A9-9237-36AD330B633D}"/>
              </a:ext>
            </a:extLst>
          </p:cNvPr>
          <p:cNvGrpSpPr/>
          <p:nvPr/>
        </p:nvGrpSpPr>
        <p:grpSpPr>
          <a:xfrm>
            <a:off x="8539533" y="1854065"/>
            <a:ext cx="2160622" cy="1059206"/>
            <a:chOff x="575693" y="4105536"/>
            <a:chExt cx="1625933" cy="1059206"/>
          </a:xfrm>
        </p:grpSpPr>
        <p:sp>
          <p:nvSpPr>
            <p:cNvPr id="244" name="TextBox 243">
              <a:extLst>
                <a:ext uri="{FF2B5EF4-FFF2-40B4-BE49-F238E27FC236}">
                  <a16:creationId xmlns:a16="http://schemas.microsoft.com/office/drawing/2014/main" id="{9928A040-48EA-40B0-AD60-4A4EBA6B9D95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1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1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" name="TextBox 244">
              <a:extLst>
                <a:ext uri="{FF2B5EF4-FFF2-40B4-BE49-F238E27FC236}">
                  <a16:creationId xmlns:a16="http://schemas.microsoft.com/office/drawing/2014/main" id="{944B848E-4253-4725-9EEC-6C78DB3CB8A9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" name="Group 36">
            <a:extLst>
              <a:ext uri="{FF2B5EF4-FFF2-40B4-BE49-F238E27FC236}">
                <a16:creationId xmlns:a16="http://schemas.microsoft.com/office/drawing/2014/main" id="{41E812EA-9242-4894-9290-02023B1606A4}"/>
              </a:ext>
            </a:extLst>
          </p:cNvPr>
          <p:cNvGrpSpPr/>
          <p:nvPr/>
        </p:nvGrpSpPr>
        <p:grpSpPr>
          <a:xfrm>
            <a:off x="8539533" y="4965320"/>
            <a:ext cx="2160622" cy="1120762"/>
            <a:chOff x="575693" y="4105536"/>
            <a:chExt cx="1625933" cy="1120762"/>
          </a:xfrm>
        </p:grpSpPr>
        <p:sp>
          <p:nvSpPr>
            <p:cNvPr id="247" name="TextBox 246">
              <a:extLst>
                <a:ext uri="{FF2B5EF4-FFF2-40B4-BE49-F238E27FC236}">
                  <a16:creationId xmlns:a16="http://schemas.microsoft.com/office/drawing/2014/main" id="{5CCFC03F-A983-46FF-B2BF-430E2B45FEDA}"/>
                </a:ext>
              </a:extLst>
            </p:cNvPr>
            <p:cNvSpPr txBox="1"/>
            <p:nvPr/>
          </p:nvSpPr>
          <p:spPr>
            <a:xfrm>
              <a:off x="578400" y="4395301"/>
              <a:ext cx="161733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8" name="TextBox 247">
              <a:extLst>
                <a:ext uri="{FF2B5EF4-FFF2-40B4-BE49-F238E27FC236}">
                  <a16:creationId xmlns:a16="http://schemas.microsoft.com/office/drawing/2014/main" id="{2EC93AE3-984F-4338-B7F1-15DF328F8410}"/>
                </a:ext>
              </a:extLst>
            </p:cNvPr>
            <p:cNvSpPr txBox="1"/>
            <p:nvPr/>
          </p:nvSpPr>
          <p:spPr>
            <a:xfrm>
              <a:off x="575693" y="4105536"/>
              <a:ext cx="1625933" cy="307777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9" name="Oval 27">
            <a:extLst>
              <a:ext uri="{FF2B5EF4-FFF2-40B4-BE49-F238E27FC236}">
                <a16:creationId xmlns:a16="http://schemas.microsoft.com/office/drawing/2014/main" id="{96000D91-5C1B-4937-8451-B8EAF8AE8C03}"/>
              </a:ext>
            </a:extLst>
          </p:cNvPr>
          <p:cNvSpPr/>
          <p:nvPr/>
        </p:nvSpPr>
        <p:spPr>
          <a:xfrm>
            <a:off x="6729036" y="3691094"/>
            <a:ext cx="287569" cy="546890"/>
          </a:xfrm>
          <a:custGeom>
            <a:avLst/>
            <a:gdLst/>
            <a:ahLst/>
            <a:cxnLst/>
            <a:rect l="l" t="t" r="r" b="b"/>
            <a:pathLst>
              <a:path w="1703664" h="3240001">
                <a:moveTo>
                  <a:pt x="952533" y="2024463"/>
                </a:moveTo>
                <a:lnTo>
                  <a:pt x="856710" y="2024464"/>
                </a:lnTo>
                <a:lnTo>
                  <a:pt x="649879" y="2143878"/>
                </a:lnTo>
                <a:lnTo>
                  <a:pt x="728753" y="2280491"/>
                </a:lnTo>
                <a:lnTo>
                  <a:pt x="800462" y="2239090"/>
                </a:lnTo>
                <a:lnTo>
                  <a:pt x="800462" y="2476837"/>
                </a:lnTo>
                <a:lnTo>
                  <a:pt x="649878" y="2476837"/>
                </a:lnTo>
                <a:lnTo>
                  <a:pt x="649878" y="2634602"/>
                </a:lnTo>
                <a:lnTo>
                  <a:pt x="1067658" y="2634602"/>
                </a:lnTo>
                <a:lnTo>
                  <a:pt x="1067657" y="2476837"/>
                </a:lnTo>
                <a:lnTo>
                  <a:pt x="952532" y="2476837"/>
                </a:lnTo>
                <a:lnTo>
                  <a:pt x="952532" y="2151292"/>
                </a:lnTo>
                <a:lnTo>
                  <a:pt x="952534" y="2151291"/>
                </a:lnTo>
                <a:close/>
                <a:moveTo>
                  <a:pt x="851832" y="1776101"/>
                </a:moveTo>
                <a:cubicBezTo>
                  <a:pt x="1189868" y="1776101"/>
                  <a:pt x="1463900" y="2050133"/>
                  <a:pt x="1463900" y="2388169"/>
                </a:cubicBezTo>
                <a:cubicBezTo>
                  <a:pt x="1463900" y="2726205"/>
                  <a:pt x="1189868" y="3000237"/>
                  <a:pt x="851832" y="3000237"/>
                </a:cubicBezTo>
                <a:cubicBezTo>
                  <a:pt x="513796" y="3000237"/>
                  <a:pt x="239764" y="2726205"/>
                  <a:pt x="239764" y="2388169"/>
                </a:cubicBezTo>
                <a:cubicBezTo>
                  <a:pt x="239764" y="2050133"/>
                  <a:pt x="513796" y="1776101"/>
                  <a:pt x="851832" y="1776101"/>
                </a:cubicBezTo>
                <a:close/>
                <a:moveTo>
                  <a:pt x="851832" y="1689019"/>
                </a:moveTo>
                <a:cubicBezTo>
                  <a:pt x="465702" y="1689019"/>
                  <a:pt x="152682" y="2002039"/>
                  <a:pt x="152682" y="2388169"/>
                </a:cubicBezTo>
                <a:cubicBezTo>
                  <a:pt x="152682" y="2774299"/>
                  <a:pt x="465702" y="3087319"/>
                  <a:pt x="851832" y="3087319"/>
                </a:cubicBezTo>
                <a:cubicBezTo>
                  <a:pt x="1237962" y="3087319"/>
                  <a:pt x="1550982" y="2774299"/>
                  <a:pt x="1550982" y="2388169"/>
                </a:cubicBezTo>
                <a:cubicBezTo>
                  <a:pt x="1550982" y="2002039"/>
                  <a:pt x="1237962" y="1689019"/>
                  <a:pt x="851832" y="1689019"/>
                </a:cubicBezTo>
                <a:close/>
                <a:moveTo>
                  <a:pt x="851832" y="1536337"/>
                </a:moveTo>
                <a:cubicBezTo>
                  <a:pt x="1322286" y="1536337"/>
                  <a:pt x="1703664" y="1917715"/>
                  <a:pt x="1703664" y="2388169"/>
                </a:cubicBezTo>
                <a:cubicBezTo>
                  <a:pt x="1703664" y="2858623"/>
                  <a:pt x="1322286" y="3240001"/>
                  <a:pt x="851832" y="3240001"/>
                </a:cubicBezTo>
                <a:cubicBezTo>
                  <a:pt x="381378" y="3240001"/>
                  <a:pt x="0" y="2858623"/>
                  <a:pt x="0" y="2388169"/>
                </a:cubicBezTo>
                <a:cubicBezTo>
                  <a:pt x="0" y="1917715"/>
                  <a:pt x="381378" y="1536337"/>
                  <a:pt x="851832" y="1536337"/>
                </a:cubicBezTo>
                <a:close/>
                <a:moveTo>
                  <a:pt x="1173126" y="1"/>
                </a:moveTo>
                <a:lnTo>
                  <a:pt x="1383673" y="1"/>
                </a:lnTo>
                <a:lnTo>
                  <a:pt x="1383673" y="954514"/>
                </a:lnTo>
                <a:lnTo>
                  <a:pt x="1173126" y="1187717"/>
                </a:lnTo>
                <a:close/>
                <a:moveTo>
                  <a:pt x="619488" y="0"/>
                </a:moveTo>
                <a:lnTo>
                  <a:pt x="1099698" y="0"/>
                </a:lnTo>
                <a:lnTo>
                  <a:pt x="1099698" y="1265464"/>
                </a:lnTo>
                <a:lnTo>
                  <a:pt x="859593" y="1532640"/>
                </a:lnTo>
                <a:lnTo>
                  <a:pt x="619488" y="1265464"/>
                </a:lnTo>
                <a:close/>
                <a:moveTo>
                  <a:pt x="335512" y="0"/>
                </a:moveTo>
                <a:lnTo>
                  <a:pt x="546059" y="0"/>
                </a:lnTo>
                <a:lnTo>
                  <a:pt x="546059" y="1166181"/>
                </a:lnTo>
                <a:lnTo>
                  <a:pt x="335512" y="92745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0" name="Chord 14">
            <a:extLst>
              <a:ext uri="{FF2B5EF4-FFF2-40B4-BE49-F238E27FC236}">
                <a16:creationId xmlns:a16="http://schemas.microsoft.com/office/drawing/2014/main" id="{6656A462-426B-4331-A9C5-61E82860509C}"/>
              </a:ext>
            </a:extLst>
          </p:cNvPr>
          <p:cNvSpPr/>
          <p:nvPr/>
        </p:nvSpPr>
        <p:spPr>
          <a:xfrm>
            <a:off x="5175055" y="3712361"/>
            <a:ext cx="413849" cy="522244"/>
          </a:xfrm>
          <a:custGeom>
            <a:avLst/>
            <a:gdLst/>
            <a:ahLst/>
            <a:cxnLst/>
            <a:rect l="l" t="t" r="r" b="b"/>
            <a:pathLst>
              <a:path w="2120980" h="2676504">
                <a:moveTo>
                  <a:pt x="824057" y="2198115"/>
                </a:moveTo>
                <a:lnTo>
                  <a:pt x="824057" y="2229022"/>
                </a:lnTo>
                <a:lnTo>
                  <a:pt x="751177" y="2229022"/>
                </a:lnTo>
                <a:lnTo>
                  <a:pt x="751177" y="2510330"/>
                </a:lnTo>
                <a:lnTo>
                  <a:pt x="824057" y="2510330"/>
                </a:lnTo>
                <a:lnTo>
                  <a:pt x="824057" y="2541237"/>
                </a:lnTo>
                <a:lnTo>
                  <a:pt x="1298129" y="2541237"/>
                </a:lnTo>
                <a:lnTo>
                  <a:pt x="1298129" y="2510330"/>
                </a:lnTo>
                <a:lnTo>
                  <a:pt x="1371008" y="2510330"/>
                </a:lnTo>
                <a:lnTo>
                  <a:pt x="1371008" y="2229022"/>
                </a:lnTo>
                <a:lnTo>
                  <a:pt x="1298129" y="2229022"/>
                </a:lnTo>
                <a:lnTo>
                  <a:pt x="1298129" y="2198115"/>
                </a:lnTo>
                <a:close/>
                <a:moveTo>
                  <a:pt x="1933495" y="134375"/>
                </a:moveTo>
                <a:cubicBezTo>
                  <a:pt x="1872496" y="128267"/>
                  <a:pt x="1778964" y="206162"/>
                  <a:pt x="1655092" y="316398"/>
                </a:cubicBezTo>
                <a:lnTo>
                  <a:pt x="1655092" y="762581"/>
                </a:lnTo>
                <a:lnTo>
                  <a:pt x="1651862" y="762581"/>
                </a:lnTo>
                <a:cubicBezTo>
                  <a:pt x="1647824" y="843406"/>
                  <a:pt x="1633793" y="920606"/>
                  <a:pt x="1611266" y="992211"/>
                </a:cubicBezTo>
                <a:cubicBezTo>
                  <a:pt x="1739269" y="1047184"/>
                  <a:pt x="1828260" y="986425"/>
                  <a:pt x="1895778" y="900656"/>
                </a:cubicBezTo>
                <a:cubicBezTo>
                  <a:pt x="1964561" y="813279"/>
                  <a:pt x="2016746" y="624382"/>
                  <a:pt x="2016490" y="465292"/>
                </a:cubicBezTo>
                <a:cubicBezTo>
                  <a:pt x="2023696" y="232949"/>
                  <a:pt x="1995287" y="140561"/>
                  <a:pt x="1933495" y="134375"/>
                </a:cubicBezTo>
                <a:close/>
                <a:moveTo>
                  <a:pt x="187485" y="134375"/>
                </a:moveTo>
                <a:cubicBezTo>
                  <a:pt x="125693" y="140561"/>
                  <a:pt x="97284" y="232949"/>
                  <a:pt x="104490" y="465292"/>
                </a:cubicBezTo>
                <a:cubicBezTo>
                  <a:pt x="104234" y="624382"/>
                  <a:pt x="156419" y="813279"/>
                  <a:pt x="225202" y="900656"/>
                </a:cubicBezTo>
                <a:cubicBezTo>
                  <a:pt x="292944" y="986710"/>
                  <a:pt x="382303" y="1047587"/>
                  <a:pt x="511026" y="991745"/>
                </a:cubicBezTo>
                <a:cubicBezTo>
                  <a:pt x="488627" y="920189"/>
                  <a:pt x="474740" y="843131"/>
                  <a:pt x="470841" y="762581"/>
                </a:cubicBezTo>
                <a:lnTo>
                  <a:pt x="467092" y="762581"/>
                </a:lnTo>
                <a:lnTo>
                  <a:pt x="467092" y="317447"/>
                </a:lnTo>
                <a:cubicBezTo>
                  <a:pt x="342616" y="206663"/>
                  <a:pt x="248680" y="128248"/>
                  <a:pt x="187485" y="134375"/>
                </a:cubicBezTo>
                <a:close/>
                <a:moveTo>
                  <a:pt x="171293" y="338"/>
                </a:moveTo>
                <a:cubicBezTo>
                  <a:pt x="267101" y="7324"/>
                  <a:pt x="383647" y="121035"/>
                  <a:pt x="467092" y="183917"/>
                </a:cubicBezTo>
                <a:lnTo>
                  <a:pt x="467092" y="127304"/>
                </a:lnTo>
                <a:cubicBezTo>
                  <a:pt x="446033" y="120339"/>
                  <a:pt x="431092" y="100383"/>
                  <a:pt x="431092" y="76938"/>
                </a:cubicBezTo>
                <a:cubicBezTo>
                  <a:pt x="431092" y="47115"/>
                  <a:pt x="455269" y="22938"/>
                  <a:pt x="485092" y="22938"/>
                </a:cubicBezTo>
                <a:lnTo>
                  <a:pt x="1637092" y="22938"/>
                </a:lnTo>
                <a:cubicBezTo>
                  <a:pt x="1666915" y="22938"/>
                  <a:pt x="1691092" y="47115"/>
                  <a:pt x="1691092" y="76938"/>
                </a:cubicBezTo>
                <a:cubicBezTo>
                  <a:pt x="1691092" y="100383"/>
                  <a:pt x="1676151" y="120339"/>
                  <a:pt x="1655092" y="127304"/>
                </a:cubicBezTo>
                <a:lnTo>
                  <a:pt x="1655092" y="182958"/>
                </a:lnTo>
                <a:cubicBezTo>
                  <a:pt x="1738474" y="119924"/>
                  <a:pt x="1854348" y="7289"/>
                  <a:pt x="1949687" y="338"/>
                </a:cubicBezTo>
                <a:cubicBezTo>
                  <a:pt x="2046947" y="-6754"/>
                  <a:pt x="2122836" y="96139"/>
                  <a:pt x="2120946" y="473736"/>
                </a:cubicBezTo>
                <a:cubicBezTo>
                  <a:pt x="2117166" y="673942"/>
                  <a:pt x="2058714" y="872497"/>
                  <a:pt x="1966316" y="974360"/>
                </a:cubicBezTo>
                <a:cubicBezTo>
                  <a:pt x="1875288" y="1074712"/>
                  <a:pt x="1740706" y="1159472"/>
                  <a:pt x="1574365" y="1087619"/>
                </a:cubicBezTo>
                <a:cubicBezTo>
                  <a:pt x="1498402" y="1256706"/>
                  <a:pt x="1371540" y="1383225"/>
                  <a:pt x="1220432" y="1434843"/>
                </a:cubicBezTo>
                <a:lnTo>
                  <a:pt x="1220432" y="1524098"/>
                </a:lnTo>
                <a:cubicBezTo>
                  <a:pt x="1242816" y="1529237"/>
                  <a:pt x="1259092" y="1549488"/>
                  <a:pt x="1259092" y="1573540"/>
                </a:cubicBezTo>
                <a:lnTo>
                  <a:pt x="1259092" y="1782216"/>
                </a:lnTo>
                <a:cubicBezTo>
                  <a:pt x="1259092" y="1806269"/>
                  <a:pt x="1242816" y="1826519"/>
                  <a:pt x="1220432" y="1831659"/>
                </a:cubicBezTo>
                <a:lnTo>
                  <a:pt x="1220432" y="1899972"/>
                </a:lnTo>
                <a:cubicBezTo>
                  <a:pt x="1220432" y="1908643"/>
                  <a:pt x="1218317" y="1916820"/>
                  <a:pt x="1214011" y="1923722"/>
                </a:cubicBezTo>
                <a:cubicBezTo>
                  <a:pt x="1480406" y="1939701"/>
                  <a:pt x="1673079" y="1996147"/>
                  <a:pt x="1682229" y="2062848"/>
                </a:cubicBezTo>
                <a:lnTo>
                  <a:pt x="1925188" y="2062848"/>
                </a:lnTo>
                <a:lnTo>
                  <a:pt x="1925188" y="2676504"/>
                </a:lnTo>
                <a:lnTo>
                  <a:pt x="196996" y="2676504"/>
                </a:lnTo>
                <a:lnTo>
                  <a:pt x="196996" y="2062848"/>
                </a:lnTo>
                <a:lnTo>
                  <a:pt x="427501" y="2062848"/>
                </a:lnTo>
                <a:cubicBezTo>
                  <a:pt x="436455" y="1995236"/>
                  <a:pt x="634470" y="1937990"/>
                  <a:pt x="907722" y="1923052"/>
                </a:cubicBezTo>
                <a:cubicBezTo>
                  <a:pt x="903729" y="1916275"/>
                  <a:pt x="901752" y="1908354"/>
                  <a:pt x="901752" y="1899972"/>
                </a:cubicBezTo>
                <a:lnTo>
                  <a:pt x="901752" y="1831659"/>
                </a:lnTo>
                <a:cubicBezTo>
                  <a:pt x="879369" y="1826519"/>
                  <a:pt x="863092" y="1806269"/>
                  <a:pt x="863092" y="1782216"/>
                </a:cubicBezTo>
                <a:lnTo>
                  <a:pt x="863092" y="1573540"/>
                </a:lnTo>
                <a:cubicBezTo>
                  <a:pt x="863092" y="1549488"/>
                  <a:pt x="879369" y="1529237"/>
                  <a:pt x="901752" y="1524098"/>
                </a:cubicBezTo>
                <a:lnTo>
                  <a:pt x="901752" y="1435225"/>
                </a:lnTo>
                <a:cubicBezTo>
                  <a:pt x="750211" y="1383280"/>
                  <a:pt x="623484" y="1256276"/>
                  <a:pt x="547795" y="1087211"/>
                </a:cubicBezTo>
                <a:cubicBezTo>
                  <a:pt x="380891" y="1159861"/>
                  <a:pt x="245901" y="1074942"/>
                  <a:pt x="154664" y="974360"/>
                </a:cubicBezTo>
                <a:cubicBezTo>
                  <a:pt x="62266" y="872497"/>
                  <a:pt x="3814" y="673942"/>
                  <a:pt x="34" y="473736"/>
                </a:cubicBezTo>
                <a:cubicBezTo>
                  <a:pt x="-1856" y="96139"/>
                  <a:pt x="74033" y="-6754"/>
                  <a:pt x="171293" y="33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1" name="Parallelogram 15">
            <a:extLst>
              <a:ext uri="{FF2B5EF4-FFF2-40B4-BE49-F238E27FC236}">
                <a16:creationId xmlns:a16="http://schemas.microsoft.com/office/drawing/2014/main" id="{DFFC74E9-744B-4A86-A51E-5667F0C47F31}"/>
              </a:ext>
            </a:extLst>
          </p:cNvPr>
          <p:cNvSpPr/>
          <p:nvPr/>
        </p:nvSpPr>
        <p:spPr>
          <a:xfrm flipH="1">
            <a:off x="8646023" y="3761473"/>
            <a:ext cx="327286" cy="32728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2" name="Rectangle 7">
            <a:extLst>
              <a:ext uri="{FF2B5EF4-FFF2-40B4-BE49-F238E27FC236}">
                <a16:creationId xmlns:a16="http://schemas.microsoft.com/office/drawing/2014/main" id="{8C28605E-4675-4071-AD8C-E1BE8631D10B}"/>
              </a:ext>
            </a:extLst>
          </p:cNvPr>
          <p:cNvSpPr/>
          <p:nvPr/>
        </p:nvSpPr>
        <p:spPr>
          <a:xfrm>
            <a:off x="3247721" y="3770493"/>
            <a:ext cx="294681" cy="29468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3" name="Rounded Rectangle 10">
            <a:extLst>
              <a:ext uri="{FF2B5EF4-FFF2-40B4-BE49-F238E27FC236}">
                <a16:creationId xmlns:a16="http://schemas.microsoft.com/office/drawing/2014/main" id="{8D4D44E5-13B9-490B-889C-9AF03E913F97}"/>
              </a:ext>
            </a:extLst>
          </p:cNvPr>
          <p:cNvSpPr/>
          <p:nvPr/>
        </p:nvSpPr>
        <p:spPr>
          <a:xfrm>
            <a:off x="3933356" y="2265048"/>
            <a:ext cx="232568" cy="307777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4" name="Rounded Rectangle 32">
            <a:extLst>
              <a:ext uri="{FF2B5EF4-FFF2-40B4-BE49-F238E27FC236}">
                <a16:creationId xmlns:a16="http://schemas.microsoft.com/office/drawing/2014/main" id="{AA9CF7D5-EB40-4F80-8A55-85F7531D5C05}"/>
              </a:ext>
            </a:extLst>
          </p:cNvPr>
          <p:cNvSpPr/>
          <p:nvPr/>
        </p:nvSpPr>
        <p:spPr>
          <a:xfrm>
            <a:off x="7994953" y="2264740"/>
            <a:ext cx="295227" cy="295227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2019696" y="2510955"/>
                </a:moveTo>
                <a:lnTo>
                  <a:pt x="2019696" y="2797359"/>
                </a:lnTo>
                <a:lnTo>
                  <a:pt x="2914589" y="2797359"/>
                </a:lnTo>
                <a:lnTo>
                  <a:pt x="2914589" y="2510955"/>
                </a:lnTo>
                <a:close/>
                <a:moveTo>
                  <a:pt x="2019696" y="2081348"/>
                </a:moveTo>
                <a:lnTo>
                  <a:pt x="2019696" y="2367752"/>
                </a:lnTo>
                <a:lnTo>
                  <a:pt x="2914589" y="2367752"/>
                </a:lnTo>
                <a:lnTo>
                  <a:pt x="2914589" y="2081348"/>
                </a:lnTo>
                <a:close/>
                <a:moveTo>
                  <a:pt x="580710" y="2021703"/>
                </a:moveTo>
                <a:lnTo>
                  <a:pt x="378191" y="2224222"/>
                </a:lnTo>
                <a:lnTo>
                  <a:pt x="593323" y="2439354"/>
                </a:lnTo>
                <a:lnTo>
                  <a:pt x="378191" y="2654485"/>
                </a:lnTo>
                <a:lnTo>
                  <a:pt x="580710" y="2857004"/>
                </a:lnTo>
                <a:lnTo>
                  <a:pt x="795842" y="2641872"/>
                </a:lnTo>
                <a:lnTo>
                  <a:pt x="1010973" y="2857004"/>
                </a:lnTo>
                <a:lnTo>
                  <a:pt x="1213492" y="2654485"/>
                </a:lnTo>
                <a:lnTo>
                  <a:pt x="998360" y="2439354"/>
                </a:lnTo>
                <a:lnTo>
                  <a:pt x="1213492" y="2224222"/>
                </a:lnTo>
                <a:lnTo>
                  <a:pt x="1010973" y="2021703"/>
                </a:lnTo>
                <a:lnTo>
                  <a:pt x="795842" y="2236835"/>
                </a:lnTo>
                <a:close/>
                <a:moveTo>
                  <a:pt x="1656000" y="1656001"/>
                </a:moveTo>
                <a:lnTo>
                  <a:pt x="3240000" y="1656001"/>
                </a:lnTo>
                <a:lnTo>
                  <a:pt x="3240000" y="2699989"/>
                </a:lnTo>
                <a:cubicBezTo>
                  <a:pt x="3240000" y="2998229"/>
                  <a:pt x="2998229" y="3240000"/>
                  <a:pt x="2699989" y="3240000"/>
                </a:cubicBezTo>
                <a:lnTo>
                  <a:pt x="1656000" y="3240000"/>
                </a:lnTo>
                <a:close/>
                <a:moveTo>
                  <a:pt x="0" y="1656001"/>
                </a:moveTo>
                <a:lnTo>
                  <a:pt x="1584000" y="1656001"/>
                </a:lnTo>
                <a:lnTo>
                  <a:pt x="1584000" y="3240000"/>
                </a:lnTo>
                <a:lnTo>
                  <a:pt x="540011" y="3240000"/>
                </a:lnTo>
                <a:cubicBezTo>
                  <a:pt x="241771" y="3240000"/>
                  <a:pt x="0" y="2998229"/>
                  <a:pt x="0" y="2699989"/>
                </a:cubicBezTo>
                <a:close/>
                <a:moveTo>
                  <a:pt x="2467143" y="957859"/>
                </a:moveTo>
                <a:cubicBezTo>
                  <a:pt x="2388055" y="957859"/>
                  <a:pt x="2323941" y="1021973"/>
                  <a:pt x="2323941" y="1101061"/>
                </a:cubicBezTo>
                <a:cubicBezTo>
                  <a:pt x="2323941" y="1180149"/>
                  <a:pt x="2388055" y="1244263"/>
                  <a:pt x="2467143" y="1244263"/>
                </a:cubicBezTo>
                <a:cubicBezTo>
                  <a:pt x="2546231" y="1244263"/>
                  <a:pt x="2610345" y="1180149"/>
                  <a:pt x="2610345" y="1101061"/>
                </a:cubicBezTo>
                <a:cubicBezTo>
                  <a:pt x="2610345" y="1021973"/>
                  <a:pt x="2546231" y="957859"/>
                  <a:pt x="2467143" y="957859"/>
                </a:cubicBezTo>
                <a:close/>
                <a:moveTo>
                  <a:pt x="2019696" y="635775"/>
                </a:moveTo>
                <a:lnTo>
                  <a:pt x="2019696" y="922180"/>
                </a:lnTo>
                <a:lnTo>
                  <a:pt x="2914589" y="922180"/>
                </a:lnTo>
                <a:lnTo>
                  <a:pt x="2914589" y="635775"/>
                </a:lnTo>
                <a:close/>
                <a:moveTo>
                  <a:pt x="652639" y="331531"/>
                </a:moveTo>
                <a:lnTo>
                  <a:pt x="652639" y="635775"/>
                </a:lnTo>
                <a:lnTo>
                  <a:pt x="348395" y="635775"/>
                </a:lnTo>
                <a:lnTo>
                  <a:pt x="348395" y="922180"/>
                </a:lnTo>
                <a:lnTo>
                  <a:pt x="652639" y="922180"/>
                </a:lnTo>
                <a:lnTo>
                  <a:pt x="652639" y="1226424"/>
                </a:lnTo>
                <a:lnTo>
                  <a:pt x="939044" y="1226424"/>
                </a:lnTo>
                <a:lnTo>
                  <a:pt x="939044" y="922180"/>
                </a:lnTo>
                <a:lnTo>
                  <a:pt x="1243288" y="922180"/>
                </a:lnTo>
                <a:lnTo>
                  <a:pt x="1243288" y="635775"/>
                </a:lnTo>
                <a:lnTo>
                  <a:pt x="939044" y="635775"/>
                </a:lnTo>
                <a:lnTo>
                  <a:pt x="939044" y="331531"/>
                </a:lnTo>
                <a:close/>
                <a:moveTo>
                  <a:pt x="2467143" y="313692"/>
                </a:moveTo>
                <a:cubicBezTo>
                  <a:pt x="2388055" y="313692"/>
                  <a:pt x="2323941" y="377806"/>
                  <a:pt x="2323941" y="456894"/>
                </a:cubicBezTo>
                <a:cubicBezTo>
                  <a:pt x="2323941" y="535982"/>
                  <a:pt x="2388055" y="600096"/>
                  <a:pt x="2467143" y="600096"/>
                </a:cubicBezTo>
                <a:cubicBezTo>
                  <a:pt x="2546231" y="600096"/>
                  <a:pt x="2610345" y="535982"/>
                  <a:pt x="2610345" y="456894"/>
                </a:cubicBezTo>
                <a:cubicBezTo>
                  <a:pt x="2610345" y="377806"/>
                  <a:pt x="2546231" y="313692"/>
                  <a:pt x="2467143" y="313692"/>
                </a:cubicBezTo>
                <a:close/>
                <a:moveTo>
                  <a:pt x="540011" y="0"/>
                </a:moveTo>
                <a:lnTo>
                  <a:pt x="2699989" y="0"/>
                </a:lnTo>
                <a:cubicBezTo>
                  <a:pt x="2998229" y="0"/>
                  <a:pt x="3240000" y="241771"/>
                  <a:pt x="3240000" y="540011"/>
                </a:cubicBezTo>
                <a:lnTo>
                  <a:pt x="3240000" y="1584001"/>
                </a:lnTo>
                <a:lnTo>
                  <a:pt x="1656000" y="1584001"/>
                </a:lnTo>
                <a:lnTo>
                  <a:pt x="1656000" y="1"/>
                </a:lnTo>
                <a:lnTo>
                  <a:pt x="1584000" y="1"/>
                </a:lnTo>
                <a:lnTo>
                  <a:pt x="1584000" y="1584001"/>
                </a:lnTo>
                <a:lnTo>
                  <a:pt x="0" y="1584001"/>
                </a:lnTo>
                <a:lnTo>
                  <a:pt x="0" y="540011"/>
                </a:lnTo>
                <a:cubicBezTo>
                  <a:pt x="0" y="241771"/>
                  <a:pt x="241771" y="0"/>
                  <a:pt x="54001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5" name="Rectangle 16">
            <a:extLst>
              <a:ext uri="{FF2B5EF4-FFF2-40B4-BE49-F238E27FC236}">
                <a16:creationId xmlns:a16="http://schemas.microsoft.com/office/drawing/2014/main" id="{C5129AB3-FF6C-4C43-AD8C-887F712A1D5A}"/>
              </a:ext>
            </a:extLst>
          </p:cNvPr>
          <p:cNvSpPr/>
          <p:nvPr/>
        </p:nvSpPr>
        <p:spPr>
          <a:xfrm rot="2700000">
            <a:off x="8023658" y="5257255"/>
            <a:ext cx="243329" cy="43624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6" name="Rectangle 9">
            <a:extLst>
              <a:ext uri="{FF2B5EF4-FFF2-40B4-BE49-F238E27FC236}">
                <a16:creationId xmlns:a16="http://schemas.microsoft.com/office/drawing/2014/main" id="{C4FD595D-6EBC-408A-9808-62BA4B67BB41}"/>
              </a:ext>
            </a:extLst>
          </p:cNvPr>
          <p:cNvSpPr/>
          <p:nvPr/>
        </p:nvSpPr>
        <p:spPr>
          <a:xfrm>
            <a:off x="3918233" y="5318507"/>
            <a:ext cx="301473" cy="282206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11204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15</cp:revision>
  <dcterms:created xsi:type="dcterms:W3CDTF">2018-02-18T19:39:47Z</dcterms:created>
  <dcterms:modified xsi:type="dcterms:W3CDTF">2018-05-14T01:44:06Z</dcterms:modified>
</cp:coreProperties>
</file>