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A3CF7CB9-D9E5-438D-8F06-E702EF0704C6}"/>
              </a:ext>
            </a:extLst>
          </p:cNvPr>
          <p:cNvGrpSpPr/>
          <p:nvPr/>
        </p:nvGrpSpPr>
        <p:grpSpPr>
          <a:xfrm>
            <a:off x="4343839" y="2303041"/>
            <a:ext cx="3407610" cy="3318413"/>
            <a:chOff x="3063325" y="2170725"/>
            <a:chExt cx="2650722" cy="2581339"/>
          </a:xfrm>
        </p:grpSpPr>
        <p:sp>
          <p:nvSpPr>
            <p:cNvPr id="6" name="Right Triangle 2">
              <a:extLst>
                <a:ext uri="{FF2B5EF4-FFF2-40B4-BE49-F238E27FC236}">
                  <a16:creationId xmlns:a16="http://schemas.microsoft.com/office/drawing/2014/main" id="{37FC7A24-5B7C-4075-84D5-12897F4A006F}"/>
                </a:ext>
              </a:extLst>
            </p:cNvPr>
            <p:cNvSpPr/>
            <p:nvPr/>
          </p:nvSpPr>
          <p:spPr>
            <a:xfrm rot="900000">
              <a:off x="4602029" y="2183569"/>
              <a:ext cx="914400" cy="9144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Right Triangle 3">
              <a:extLst>
                <a:ext uri="{FF2B5EF4-FFF2-40B4-BE49-F238E27FC236}">
                  <a16:creationId xmlns:a16="http://schemas.microsoft.com/office/drawing/2014/main" id="{B0F466D2-8851-474B-8DB3-59BC44A85DE4}"/>
                </a:ext>
              </a:extLst>
            </p:cNvPr>
            <p:cNvSpPr/>
            <p:nvPr/>
          </p:nvSpPr>
          <p:spPr>
            <a:xfrm rot="5400000">
              <a:off x="4799647" y="3209012"/>
              <a:ext cx="914400" cy="9144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ight Triangle 4">
              <a:extLst>
                <a:ext uri="{FF2B5EF4-FFF2-40B4-BE49-F238E27FC236}">
                  <a16:creationId xmlns:a16="http://schemas.microsoft.com/office/drawing/2014/main" id="{8C753741-9116-4D4E-AD2F-9F99E765BFC1}"/>
                </a:ext>
              </a:extLst>
            </p:cNvPr>
            <p:cNvSpPr/>
            <p:nvPr/>
          </p:nvSpPr>
          <p:spPr>
            <a:xfrm rot="9900000">
              <a:off x="3914232" y="3837664"/>
              <a:ext cx="914400" cy="9144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ight Triangle 5">
              <a:extLst>
                <a:ext uri="{FF2B5EF4-FFF2-40B4-BE49-F238E27FC236}">
                  <a16:creationId xmlns:a16="http://schemas.microsoft.com/office/drawing/2014/main" id="{C75F97A8-6A7A-494E-808F-F39B400EDF9B}"/>
                </a:ext>
              </a:extLst>
            </p:cNvPr>
            <p:cNvSpPr/>
            <p:nvPr/>
          </p:nvSpPr>
          <p:spPr>
            <a:xfrm rot="14400000">
              <a:off x="3063325" y="3143800"/>
              <a:ext cx="914400" cy="9144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Right Triangle 6">
              <a:extLst>
                <a:ext uri="{FF2B5EF4-FFF2-40B4-BE49-F238E27FC236}">
                  <a16:creationId xmlns:a16="http://schemas.microsoft.com/office/drawing/2014/main" id="{9D2C2A70-BF06-46A2-B811-AB97E3DD678C}"/>
                </a:ext>
              </a:extLst>
            </p:cNvPr>
            <p:cNvSpPr/>
            <p:nvPr/>
          </p:nvSpPr>
          <p:spPr>
            <a:xfrm rot="18000000">
              <a:off x="3538286" y="2170725"/>
              <a:ext cx="914400" cy="9144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2">
            <a:extLst>
              <a:ext uri="{FF2B5EF4-FFF2-40B4-BE49-F238E27FC236}">
                <a16:creationId xmlns:a16="http://schemas.microsoft.com/office/drawing/2014/main" id="{3C9A0297-FEB2-4636-90B8-3C9091B86A4A}"/>
              </a:ext>
            </a:extLst>
          </p:cNvPr>
          <p:cNvGrpSpPr/>
          <p:nvPr/>
        </p:nvGrpSpPr>
        <p:grpSpPr>
          <a:xfrm>
            <a:off x="2013611" y="5231211"/>
            <a:ext cx="4140000" cy="899495"/>
            <a:chOff x="200945" y="4307149"/>
            <a:chExt cx="4397461" cy="89949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49426D5-9DBF-4C8B-874C-0056CA6DC85F}"/>
                </a:ext>
              </a:extLst>
            </p:cNvPr>
            <p:cNvSpPr txBox="1"/>
            <p:nvPr/>
          </p:nvSpPr>
          <p:spPr>
            <a:xfrm>
              <a:off x="245430" y="4560313"/>
              <a:ext cx="43342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E84206B-8F98-42B6-880A-F0F91C78B9A1}"/>
                </a:ext>
              </a:extLst>
            </p:cNvPr>
            <p:cNvSpPr txBox="1"/>
            <p:nvPr/>
          </p:nvSpPr>
          <p:spPr>
            <a:xfrm>
              <a:off x="200945" y="4307149"/>
              <a:ext cx="4397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5">
            <a:extLst>
              <a:ext uri="{FF2B5EF4-FFF2-40B4-BE49-F238E27FC236}">
                <a16:creationId xmlns:a16="http://schemas.microsoft.com/office/drawing/2014/main" id="{600E9B37-BE42-4DB3-84B0-A92CD0993891}"/>
              </a:ext>
            </a:extLst>
          </p:cNvPr>
          <p:cNvGrpSpPr/>
          <p:nvPr/>
        </p:nvGrpSpPr>
        <p:grpSpPr>
          <a:xfrm>
            <a:off x="7413512" y="2648188"/>
            <a:ext cx="4140000" cy="899495"/>
            <a:chOff x="200945" y="4307149"/>
            <a:chExt cx="4397461" cy="89949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655B4CD-228C-4B04-A5C0-DAF81F1BD9AF}"/>
                </a:ext>
              </a:extLst>
            </p:cNvPr>
            <p:cNvSpPr txBox="1"/>
            <p:nvPr/>
          </p:nvSpPr>
          <p:spPr>
            <a:xfrm>
              <a:off x="245430" y="4560313"/>
              <a:ext cx="43342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5BA4577-BB05-46B4-95F4-096B75F67DEB}"/>
                </a:ext>
              </a:extLst>
            </p:cNvPr>
            <p:cNvSpPr txBox="1"/>
            <p:nvPr/>
          </p:nvSpPr>
          <p:spPr>
            <a:xfrm>
              <a:off x="200945" y="4307149"/>
              <a:ext cx="4397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8">
            <a:extLst>
              <a:ext uri="{FF2B5EF4-FFF2-40B4-BE49-F238E27FC236}">
                <a16:creationId xmlns:a16="http://schemas.microsoft.com/office/drawing/2014/main" id="{B5089114-724A-46A1-BC5A-7337881607CB}"/>
              </a:ext>
            </a:extLst>
          </p:cNvPr>
          <p:cNvGrpSpPr/>
          <p:nvPr/>
        </p:nvGrpSpPr>
        <p:grpSpPr>
          <a:xfrm>
            <a:off x="7142997" y="4469981"/>
            <a:ext cx="4140000" cy="899495"/>
            <a:chOff x="200945" y="4307149"/>
            <a:chExt cx="4397461" cy="89949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22D53FF-BDE1-4FF0-9990-F27A98517937}"/>
                </a:ext>
              </a:extLst>
            </p:cNvPr>
            <p:cNvSpPr txBox="1"/>
            <p:nvPr/>
          </p:nvSpPr>
          <p:spPr>
            <a:xfrm>
              <a:off x="245430" y="4560313"/>
              <a:ext cx="43342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BC7ABC4-2BD0-4FCE-922F-3533F3564B79}"/>
                </a:ext>
              </a:extLst>
            </p:cNvPr>
            <p:cNvSpPr txBox="1"/>
            <p:nvPr/>
          </p:nvSpPr>
          <p:spPr>
            <a:xfrm>
              <a:off x="200945" y="4307149"/>
              <a:ext cx="4397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21">
            <a:extLst>
              <a:ext uri="{FF2B5EF4-FFF2-40B4-BE49-F238E27FC236}">
                <a16:creationId xmlns:a16="http://schemas.microsoft.com/office/drawing/2014/main" id="{4DC69946-1BB9-4510-A0A2-C83F2C2DD8F9}"/>
              </a:ext>
            </a:extLst>
          </p:cNvPr>
          <p:cNvGrpSpPr/>
          <p:nvPr/>
        </p:nvGrpSpPr>
        <p:grpSpPr>
          <a:xfrm>
            <a:off x="646366" y="3270684"/>
            <a:ext cx="4140000" cy="899495"/>
            <a:chOff x="200945" y="4307149"/>
            <a:chExt cx="4397461" cy="89949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2340CF0-67A9-4D32-8603-F8FF668C9177}"/>
                </a:ext>
              </a:extLst>
            </p:cNvPr>
            <p:cNvSpPr txBox="1"/>
            <p:nvPr/>
          </p:nvSpPr>
          <p:spPr>
            <a:xfrm>
              <a:off x="245430" y="4560313"/>
              <a:ext cx="43342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56A5B12-E21D-4B20-A31E-2A57B7CF09B0}"/>
                </a:ext>
              </a:extLst>
            </p:cNvPr>
            <p:cNvSpPr txBox="1"/>
            <p:nvPr/>
          </p:nvSpPr>
          <p:spPr>
            <a:xfrm>
              <a:off x="200945" y="4307149"/>
              <a:ext cx="4397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4">
            <a:extLst>
              <a:ext uri="{FF2B5EF4-FFF2-40B4-BE49-F238E27FC236}">
                <a16:creationId xmlns:a16="http://schemas.microsoft.com/office/drawing/2014/main" id="{4B0E4CA5-E48B-4876-B68C-FD0171BCB134}"/>
              </a:ext>
            </a:extLst>
          </p:cNvPr>
          <p:cNvGrpSpPr/>
          <p:nvPr/>
        </p:nvGrpSpPr>
        <p:grpSpPr>
          <a:xfrm>
            <a:off x="1704037" y="1795604"/>
            <a:ext cx="4140000" cy="899495"/>
            <a:chOff x="200945" y="4307149"/>
            <a:chExt cx="4397461" cy="89949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B5ED0B3-802A-4370-A0EB-C9296DD4669B}"/>
                </a:ext>
              </a:extLst>
            </p:cNvPr>
            <p:cNvSpPr txBox="1"/>
            <p:nvPr/>
          </p:nvSpPr>
          <p:spPr>
            <a:xfrm>
              <a:off x="245430" y="4560313"/>
              <a:ext cx="43342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6760089-3E19-4E45-BEBB-AA32E995DE8B}"/>
                </a:ext>
              </a:extLst>
            </p:cNvPr>
            <p:cNvSpPr txBox="1"/>
            <p:nvPr/>
          </p:nvSpPr>
          <p:spPr>
            <a:xfrm>
              <a:off x="200945" y="4307149"/>
              <a:ext cx="4397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Isosceles Triangle 8">
            <a:extLst>
              <a:ext uri="{FF2B5EF4-FFF2-40B4-BE49-F238E27FC236}">
                <a16:creationId xmlns:a16="http://schemas.microsoft.com/office/drawing/2014/main" id="{B8F1973B-F63E-48A9-A04B-5B7435ABCBF3}"/>
              </a:ext>
            </a:extLst>
          </p:cNvPr>
          <p:cNvSpPr/>
          <p:nvPr/>
        </p:nvSpPr>
        <p:spPr>
          <a:xfrm rot="16200000">
            <a:off x="6720395" y="3694796"/>
            <a:ext cx="378518" cy="451293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" name="Round Same Side Corner Rectangle 11">
            <a:extLst>
              <a:ext uri="{FF2B5EF4-FFF2-40B4-BE49-F238E27FC236}">
                <a16:creationId xmlns:a16="http://schemas.microsoft.com/office/drawing/2014/main" id="{FFCBA2A4-BD07-4015-99F3-E1B05728BA3D}"/>
              </a:ext>
            </a:extLst>
          </p:cNvPr>
          <p:cNvSpPr>
            <a:spLocks noChangeAspect="1"/>
          </p:cNvSpPr>
          <p:nvPr/>
        </p:nvSpPr>
        <p:spPr>
          <a:xfrm rot="9900000">
            <a:off x="5505713" y="3083825"/>
            <a:ext cx="440025" cy="37371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342AE9A3-3102-45EE-8CE6-918E8DFB2E57}"/>
              </a:ext>
            </a:extLst>
          </p:cNvPr>
          <p:cNvSpPr/>
          <p:nvPr/>
        </p:nvSpPr>
        <p:spPr>
          <a:xfrm>
            <a:off x="6447904" y="2975024"/>
            <a:ext cx="384906" cy="29566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852FB4B4-818B-4C95-AC53-83790F4496A7}"/>
              </a:ext>
            </a:extLst>
          </p:cNvPr>
          <p:cNvSpPr/>
          <p:nvPr/>
        </p:nvSpPr>
        <p:spPr>
          <a:xfrm>
            <a:off x="5965368" y="4575497"/>
            <a:ext cx="437933" cy="287816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" name="Oval 21">
            <a:extLst>
              <a:ext uri="{FF2B5EF4-FFF2-40B4-BE49-F238E27FC236}">
                <a16:creationId xmlns:a16="http://schemas.microsoft.com/office/drawing/2014/main" id="{55DE3530-2CAE-4DB3-A779-A2C583D34F26}"/>
              </a:ext>
            </a:extLst>
          </p:cNvPr>
          <p:cNvSpPr>
            <a:spLocks noChangeAspect="1"/>
          </p:cNvSpPr>
          <p:nvPr/>
        </p:nvSpPr>
        <p:spPr>
          <a:xfrm>
            <a:off x="5093439" y="4025551"/>
            <a:ext cx="424362" cy="42790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150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2018-05-15T02:18:25Z</dcterms:modified>
</cp:coreProperties>
</file>