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1" name="Group 3">
            <a:extLst>
              <a:ext uri="{FF2B5EF4-FFF2-40B4-BE49-F238E27FC236}">
                <a16:creationId xmlns:a16="http://schemas.microsoft.com/office/drawing/2014/main" id="{5DF59A8C-A959-4816-9494-6E4DC6F6186B}"/>
              </a:ext>
            </a:extLst>
          </p:cNvPr>
          <p:cNvGrpSpPr/>
          <p:nvPr/>
        </p:nvGrpSpPr>
        <p:grpSpPr>
          <a:xfrm>
            <a:off x="7009259" y="1866056"/>
            <a:ext cx="4243140" cy="4286977"/>
            <a:chOff x="794796" y="1552872"/>
            <a:chExt cx="4243140" cy="4286977"/>
          </a:xfrm>
        </p:grpSpPr>
        <p:sp>
          <p:nvSpPr>
            <p:cNvPr id="292" name="Curved Up Arrow 1">
              <a:extLst>
                <a:ext uri="{FF2B5EF4-FFF2-40B4-BE49-F238E27FC236}">
                  <a16:creationId xmlns:a16="http://schemas.microsoft.com/office/drawing/2014/main" id="{EB7CD761-0BF4-479C-92D4-B1A299DF1EB2}"/>
                </a:ext>
              </a:extLst>
            </p:cNvPr>
            <p:cNvSpPr/>
            <p:nvPr/>
          </p:nvSpPr>
          <p:spPr>
            <a:xfrm>
              <a:off x="794796" y="1552872"/>
              <a:ext cx="4243140" cy="4286977"/>
            </a:xfrm>
            <a:custGeom>
              <a:avLst/>
              <a:gdLst>
                <a:gd name="connsiteX0" fmla="*/ 467810 w 635736"/>
                <a:gd name="connsiteY0" fmla="*/ 0 h 731523"/>
                <a:gd name="connsiteX1" fmla="*/ 635736 w 635736"/>
                <a:gd name="connsiteY1" fmla="*/ 182880 h 731523"/>
                <a:gd name="connsiteX2" fmla="*/ 544296 w 635736"/>
                <a:gd name="connsiteY2" fmla="*/ 182880 h 731523"/>
                <a:gd name="connsiteX3" fmla="*/ 87404 w 635736"/>
                <a:gd name="connsiteY3" fmla="*/ 731520 h 731523"/>
                <a:gd name="connsiteX4" fmla="*/ 0 w 635736"/>
                <a:gd name="connsiteY4" fmla="*/ 731520 h 731523"/>
                <a:gd name="connsiteX5" fmla="*/ 0 w 635736"/>
                <a:gd name="connsiteY5" fmla="*/ 718075 h 731523"/>
                <a:gd name="connsiteX6" fmla="*/ 0 w 635736"/>
                <a:gd name="connsiteY6" fmla="*/ 716278 h 731523"/>
                <a:gd name="connsiteX7" fmla="*/ 361416 w 635736"/>
                <a:gd name="connsiteY7" fmla="*/ 182880 h 731523"/>
                <a:gd name="connsiteX8" fmla="*/ 269976 w 635736"/>
                <a:gd name="connsiteY8" fmla="*/ 182880 h 731523"/>
                <a:gd name="connsiteX9" fmla="*/ 467810 w 635736"/>
                <a:gd name="connsiteY9" fmla="*/ 0 h 731523"/>
                <a:gd name="connsiteX0" fmla="*/ 467810 w 635736"/>
                <a:gd name="connsiteY0" fmla="*/ 0 h 731523"/>
                <a:gd name="connsiteX1" fmla="*/ 635736 w 635736"/>
                <a:gd name="connsiteY1" fmla="*/ 182880 h 731523"/>
                <a:gd name="connsiteX2" fmla="*/ 544296 w 635736"/>
                <a:gd name="connsiteY2" fmla="*/ 182880 h 731523"/>
                <a:gd name="connsiteX3" fmla="*/ 87404 w 635736"/>
                <a:gd name="connsiteY3" fmla="*/ 731520 h 731523"/>
                <a:gd name="connsiteX4" fmla="*/ 0 w 635736"/>
                <a:gd name="connsiteY4" fmla="*/ 731520 h 731523"/>
                <a:gd name="connsiteX5" fmla="*/ 0 w 635736"/>
                <a:gd name="connsiteY5" fmla="*/ 716278 h 731523"/>
                <a:gd name="connsiteX6" fmla="*/ 361416 w 635736"/>
                <a:gd name="connsiteY6" fmla="*/ 182880 h 731523"/>
                <a:gd name="connsiteX7" fmla="*/ 269976 w 635736"/>
                <a:gd name="connsiteY7" fmla="*/ 182880 h 731523"/>
                <a:gd name="connsiteX8" fmla="*/ 467810 w 635736"/>
                <a:gd name="connsiteY8" fmla="*/ 0 h 731523"/>
                <a:gd name="connsiteX0" fmla="*/ 582986 w 750912"/>
                <a:gd name="connsiteY0" fmla="*/ 0 h 736598"/>
                <a:gd name="connsiteX1" fmla="*/ 750912 w 750912"/>
                <a:gd name="connsiteY1" fmla="*/ 182880 h 736598"/>
                <a:gd name="connsiteX2" fmla="*/ 659472 w 750912"/>
                <a:gd name="connsiteY2" fmla="*/ 182880 h 736598"/>
                <a:gd name="connsiteX3" fmla="*/ 202580 w 750912"/>
                <a:gd name="connsiteY3" fmla="*/ 731520 h 736598"/>
                <a:gd name="connsiteX4" fmla="*/ 0 w 750912"/>
                <a:gd name="connsiteY4" fmla="*/ 736598 h 736598"/>
                <a:gd name="connsiteX5" fmla="*/ 115176 w 750912"/>
                <a:gd name="connsiteY5" fmla="*/ 716278 h 736598"/>
                <a:gd name="connsiteX6" fmla="*/ 476592 w 750912"/>
                <a:gd name="connsiteY6" fmla="*/ 182880 h 736598"/>
                <a:gd name="connsiteX7" fmla="*/ 385152 w 750912"/>
                <a:gd name="connsiteY7" fmla="*/ 182880 h 736598"/>
                <a:gd name="connsiteX8" fmla="*/ 582986 w 750912"/>
                <a:gd name="connsiteY8" fmla="*/ 0 h 736598"/>
                <a:gd name="connsiteX0" fmla="*/ 582986 w 750912"/>
                <a:gd name="connsiteY0" fmla="*/ 0 h 736598"/>
                <a:gd name="connsiteX1" fmla="*/ 750912 w 750912"/>
                <a:gd name="connsiteY1" fmla="*/ 182880 h 736598"/>
                <a:gd name="connsiteX2" fmla="*/ 659472 w 750912"/>
                <a:gd name="connsiteY2" fmla="*/ 182880 h 736598"/>
                <a:gd name="connsiteX3" fmla="*/ 202580 w 750912"/>
                <a:gd name="connsiteY3" fmla="*/ 731520 h 736598"/>
                <a:gd name="connsiteX4" fmla="*/ 0 w 750912"/>
                <a:gd name="connsiteY4" fmla="*/ 736598 h 736598"/>
                <a:gd name="connsiteX5" fmla="*/ 115176 w 750912"/>
                <a:gd name="connsiteY5" fmla="*/ 716278 h 736598"/>
                <a:gd name="connsiteX6" fmla="*/ 476592 w 750912"/>
                <a:gd name="connsiteY6" fmla="*/ 182880 h 736598"/>
                <a:gd name="connsiteX7" fmla="*/ 385152 w 750912"/>
                <a:gd name="connsiteY7" fmla="*/ 182880 h 736598"/>
                <a:gd name="connsiteX8" fmla="*/ 582986 w 750912"/>
                <a:gd name="connsiteY8" fmla="*/ 0 h 736598"/>
                <a:gd name="connsiteX0" fmla="*/ 582986 w 750912"/>
                <a:gd name="connsiteY0" fmla="*/ 0 h 736598"/>
                <a:gd name="connsiteX1" fmla="*/ 750912 w 750912"/>
                <a:gd name="connsiteY1" fmla="*/ 182880 h 736598"/>
                <a:gd name="connsiteX2" fmla="*/ 659472 w 750912"/>
                <a:gd name="connsiteY2" fmla="*/ 182880 h 736598"/>
                <a:gd name="connsiteX3" fmla="*/ 202580 w 750912"/>
                <a:gd name="connsiteY3" fmla="*/ 731520 h 736598"/>
                <a:gd name="connsiteX4" fmla="*/ 0 w 750912"/>
                <a:gd name="connsiteY4" fmla="*/ 736598 h 736598"/>
                <a:gd name="connsiteX5" fmla="*/ 115176 w 750912"/>
                <a:gd name="connsiteY5" fmla="*/ 716278 h 736598"/>
                <a:gd name="connsiteX6" fmla="*/ 476592 w 750912"/>
                <a:gd name="connsiteY6" fmla="*/ 182880 h 736598"/>
                <a:gd name="connsiteX7" fmla="*/ 385152 w 750912"/>
                <a:gd name="connsiteY7" fmla="*/ 182880 h 736598"/>
                <a:gd name="connsiteX8" fmla="*/ 582986 w 750912"/>
                <a:gd name="connsiteY8" fmla="*/ 0 h 736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0912" h="736598">
                  <a:moveTo>
                    <a:pt x="582986" y="0"/>
                  </a:moveTo>
                  <a:lnTo>
                    <a:pt x="750912" y="182880"/>
                  </a:lnTo>
                  <a:lnTo>
                    <a:pt x="659472" y="182880"/>
                  </a:lnTo>
                  <a:cubicBezTo>
                    <a:pt x="604805" y="511774"/>
                    <a:pt x="413733" y="732568"/>
                    <a:pt x="202580" y="731520"/>
                  </a:cubicBezTo>
                  <a:lnTo>
                    <a:pt x="0" y="736598"/>
                  </a:lnTo>
                  <a:cubicBezTo>
                    <a:pt x="38392" y="729825"/>
                    <a:pt x="73200" y="726606"/>
                    <a:pt x="115176" y="716278"/>
                  </a:cubicBezTo>
                  <a:cubicBezTo>
                    <a:pt x="291341" y="660491"/>
                    <a:pt x="431613" y="453492"/>
                    <a:pt x="476592" y="182880"/>
                  </a:cubicBezTo>
                  <a:lnTo>
                    <a:pt x="385152" y="182880"/>
                  </a:lnTo>
                  <a:lnTo>
                    <a:pt x="582986" y="0"/>
                  </a:lnTo>
                  <a:close/>
                </a:path>
              </a:pathLst>
            </a:custGeom>
            <a:solidFill>
              <a:srgbClr val="226C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3" name="Curved Up Arrow 1">
              <a:extLst>
                <a:ext uri="{FF2B5EF4-FFF2-40B4-BE49-F238E27FC236}">
                  <a16:creationId xmlns:a16="http://schemas.microsoft.com/office/drawing/2014/main" id="{CA17BA59-91E8-459E-9908-39BFCAD0DE97}"/>
                </a:ext>
              </a:extLst>
            </p:cNvPr>
            <p:cNvSpPr/>
            <p:nvPr/>
          </p:nvSpPr>
          <p:spPr>
            <a:xfrm>
              <a:off x="2608239" y="1552872"/>
              <a:ext cx="2429697" cy="3278977"/>
            </a:xfrm>
            <a:custGeom>
              <a:avLst/>
              <a:gdLst/>
              <a:ahLst/>
              <a:cxnLst/>
              <a:rect l="l" t="t" r="r" b="b"/>
              <a:pathLst>
                <a:path w="2429697" h="3278977">
                  <a:moveTo>
                    <a:pt x="1480806" y="0"/>
                  </a:moveTo>
                  <a:lnTo>
                    <a:pt x="2429697" y="1064356"/>
                  </a:lnTo>
                  <a:lnTo>
                    <a:pt x="1913002" y="1064356"/>
                  </a:lnTo>
                  <a:cubicBezTo>
                    <a:pt x="1767557" y="1965619"/>
                    <a:pt x="1451237" y="2727407"/>
                    <a:pt x="1030480" y="3278977"/>
                  </a:cubicBezTo>
                  <a:lnTo>
                    <a:pt x="0" y="3278977"/>
                  </a:lnTo>
                  <a:cubicBezTo>
                    <a:pt x="423651" y="2718190"/>
                    <a:pt x="736725" y="1949779"/>
                    <a:pt x="879611" y="1064356"/>
                  </a:cubicBezTo>
                  <a:lnTo>
                    <a:pt x="362916" y="1064356"/>
                  </a:lnTo>
                  <a:close/>
                </a:path>
              </a:pathLst>
            </a:custGeom>
            <a:solidFill>
              <a:srgbClr val="2298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4" name="Curved Up Arrow 1">
              <a:extLst>
                <a:ext uri="{FF2B5EF4-FFF2-40B4-BE49-F238E27FC236}">
                  <a16:creationId xmlns:a16="http://schemas.microsoft.com/office/drawing/2014/main" id="{366C837F-5BAB-461C-8DDA-31CFD928D890}"/>
                </a:ext>
              </a:extLst>
            </p:cNvPr>
            <p:cNvSpPr/>
            <p:nvPr/>
          </p:nvSpPr>
          <p:spPr>
            <a:xfrm>
              <a:off x="2971155" y="1552872"/>
              <a:ext cx="2066781" cy="2270977"/>
            </a:xfrm>
            <a:custGeom>
              <a:avLst/>
              <a:gdLst/>
              <a:ahLst/>
              <a:cxnLst/>
              <a:rect l="l" t="t" r="r" b="b"/>
              <a:pathLst>
                <a:path w="2066781" h="2270977">
                  <a:moveTo>
                    <a:pt x="1117890" y="0"/>
                  </a:moveTo>
                  <a:lnTo>
                    <a:pt x="2066781" y="1064356"/>
                  </a:lnTo>
                  <a:lnTo>
                    <a:pt x="1550086" y="1064356"/>
                  </a:lnTo>
                  <a:cubicBezTo>
                    <a:pt x="1479389" y="1502438"/>
                    <a:pt x="1368319" y="1907566"/>
                    <a:pt x="1222656" y="2270977"/>
                  </a:cubicBezTo>
                  <a:lnTo>
                    <a:pt x="189248" y="2270977"/>
                  </a:lnTo>
                  <a:cubicBezTo>
                    <a:pt x="335680" y="1904432"/>
                    <a:pt x="446642" y="1498457"/>
                    <a:pt x="516695" y="1064356"/>
                  </a:cubicBezTo>
                  <a:lnTo>
                    <a:pt x="0" y="1064356"/>
                  </a:lnTo>
                  <a:close/>
                </a:path>
              </a:pathLst>
            </a:custGeom>
            <a:solidFill>
              <a:srgbClr val="8EC0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5" name="Curved Up Arrow 1">
              <a:extLst>
                <a:ext uri="{FF2B5EF4-FFF2-40B4-BE49-F238E27FC236}">
                  <a16:creationId xmlns:a16="http://schemas.microsoft.com/office/drawing/2014/main" id="{088E7C88-794E-48CE-8168-32B824425980}"/>
                </a:ext>
              </a:extLst>
            </p:cNvPr>
            <p:cNvSpPr/>
            <p:nvPr/>
          </p:nvSpPr>
          <p:spPr>
            <a:xfrm>
              <a:off x="2971155" y="1552872"/>
              <a:ext cx="2066781" cy="1262977"/>
            </a:xfrm>
            <a:custGeom>
              <a:avLst/>
              <a:gdLst/>
              <a:ahLst/>
              <a:cxnLst/>
              <a:rect l="l" t="t" r="r" b="b"/>
              <a:pathLst>
                <a:path w="2066781" h="1262977">
                  <a:moveTo>
                    <a:pt x="1117890" y="0"/>
                  </a:moveTo>
                  <a:lnTo>
                    <a:pt x="2066781" y="1064356"/>
                  </a:lnTo>
                  <a:lnTo>
                    <a:pt x="1550086" y="1064356"/>
                  </a:lnTo>
                  <a:lnTo>
                    <a:pt x="1512330" y="1262977"/>
                  </a:lnTo>
                  <a:lnTo>
                    <a:pt x="479897" y="1262977"/>
                  </a:lnTo>
                  <a:cubicBezTo>
                    <a:pt x="494102" y="1197656"/>
                    <a:pt x="505885" y="1131341"/>
                    <a:pt x="516695" y="1064356"/>
                  </a:cubicBezTo>
                  <a:lnTo>
                    <a:pt x="0" y="1064356"/>
                  </a:lnTo>
                  <a:close/>
                </a:path>
              </a:pathLst>
            </a:custGeom>
            <a:solidFill>
              <a:srgbClr val="F8A4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96" name="Rectangle 9">
            <a:extLst>
              <a:ext uri="{FF2B5EF4-FFF2-40B4-BE49-F238E27FC236}">
                <a16:creationId xmlns:a16="http://schemas.microsoft.com/office/drawing/2014/main" id="{A52563BB-8560-4CE6-953D-3A8D77F0E9F5}"/>
              </a:ext>
            </a:extLst>
          </p:cNvPr>
          <p:cNvSpPr/>
          <p:nvPr/>
        </p:nvSpPr>
        <p:spPr>
          <a:xfrm>
            <a:off x="3614564" y="1917958"/>
            <a:ext cx="1976483" cy="493777"/>
          </a:xfrm>
          <a:prstGeom prst="rect">
            <a:avLst/>
          </a:prstGeom>
          <a:solidFill>
            <a:srgbClr val="F8A43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B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7" name="Rounded Rectangle 17">
            <a:extLst>
              <a:ext uri="{FF2B5EF4-FFF2-40B4-BE49-F238E27FC236}">
                <a16:creationId xmlns:a16="http://schemas.microsoft.com/office/drawing/2014/main" id="{E3A3F553-922A-4BFC-BE5F-CE08C7C1C5A7}"/>
              </a:ext>
            </a:extLst>
          </p:cNvPr>
          <p:cNvSpPr/>
          <p:nvPr/>
        </p:nvSpPr>
        <p:spPr>
          <a:xfrm>
            <a:off x="3489125" y="1866056"/>
            <a:ext cx="4669811" cy="962387"/>
          </a:xfrm>
          <a:custGeom>
            <a:avLst/>
            <a:gdLst/>
            <a:ahLst/>
            <a:cxnLst/>
            <a:rect l="l" t="t" r="r" b="b"/>
            <a:pathLst>
              <a:path w="3019003" h="962387">
                <a:moveTo>
                  <a:pt x="269456" y="103599"/>
                </a:moveTo>
                <a:lnTo>
                  <a:pt x="269456" y="481193"/>
                </a:lnTo>
                <a:lnTo>
                  <a:pt x="1205560" y="481193"/>
                </a:lnTo>
                <a:lnTo>
                  <a:pt x="1205560" y="103599"/>
                </a:lnTo>
                <a:close/>
                <a:moveTo>
                  <a:pt x="160401" y="0"/>
                </a:moveTo>
                <a:lnTo>
                  <a:pt x="2858602" y="0"/>
                </a:lnTo>
                <a:cubicBezTo>
                  <a:pt x="2947189" y="0"/>
                  <a:pt x="3019003" y="71814"/>
                  <a:pt x="3019003" y="160401"/>
                </a:cubicBezTo>
                <a:lnTo>
                  <a:pt x="3019003" y="801986"/>
                </a:lnTo>
                <a:cubicBezTo>
                  <a:pt x="3019003" y="890573"/>
                  <a:pt x="2947189" y="962387"/>
                  <a:pt x="2858602" y="962387"/>
                </a:cubicBez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Rectangle 12">
            <a:extLst>
              <a:ext uri="{FF2B5EF4-FFF2-40B4-BE49-F238E27FC236}">
                <a16:creationId xmlns:a16="http://schemas.microsoft.com/office/drawing/2014/main" id="{0A7B52B8-F768-487A-A7A5-EA22983AE722}"/>
              </a:ext>
            </a:extLst>
          </p:cNvPr>
          <p:cNvSpPr/>
          <p:nvPr/>
        </p:nvSpPr>
        <p:spPr>
          <a:xfrm>
            <a:off x="2770057" y="3004897"/>
            <a:ext cx="1976483" cy="493777"/>
          </a:xfrm>
          <a:prstGeom prst="rect">
            <a:avLst/>
          </a:prstGeom>
          <a:solidFill>
            <a:srgbClr val="8EC04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B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9" name="Rounded Rectangle 17">
            <a:extLst>
              <a:ext uri="{FF2B5EF4-FFF2-40B4-BE49-F238E27FC236}">
                <a16:creationId xmlns:a16="http://schemas.microsoft.com/office/drawing/2014/main" id="{677AAC42-24B1-4376-B6D2-71DC97EF3155}"/>
              </a:ext>
            </a:extLst>
          </p:cNvPr>
          <p:cNvSpPr/>
          <p:nvPr/>
        </p:nvSpPr>
        <p:spPr>
          <a:xfrm>
            <a:off x="2644618" y="2952995"/>
            <a:ext cx="4669811" cy="962387"/>
          </a:xfrm>
          <a:custGeom>
            <a:avLst/>
            <a:gdLst/>
            <a:ahLst/>
            <a:cxnLst/>
            <a:rect l="l" t="t" r="r" b="b"/>
            <a:pathLst>
              <a:path w="3019003" h="962387">
                <a:moveTo>
                  <a:pt x="269456" y="103599"/>
                </a:moveTo>
                <a:lnTo>
                  <a:pt x="269456" y="481193"/>
                </a:lnTo>
                <a:lnTo>
                  <a:pt x="1205560" y="481193"/>
                </a:lnTo>
                <a:lnTo>
                  <a:pt x="1205560" y="103599"/>
                </a:lnTo>
                <a:close/>
                <a:moveTo>
                  <a:pt x="160401" y="0"/>
                </a:moveTo>
                <a:lnTo>
                  <a:pt x="2858602" y="0"/>
                </a:lnTo>
                <a:cubicBezTo>
                  <a:pt x="2947189" y="0"/>
                  <a:pt x="3019003" y="71814"/>
                  <a:pt x="3019003" y="160401"/>
                </a:cubicBezTo>
                <a:lnTo>
                  <a:pt x="3019003" y="801986"/>
                </a:lnTo>
                <a:cubicBezTo>
                  <a:pt x="3019003" y="890573"/>
                  <a:pt x="2947189" y="962387"/>
                  <a:pt x="2858602" y="962387"/>
                </a:cubicBez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0" name="Rectangle 15">
            <a:extLst>
              <a:ext uri="{FF2B5EF4-FFF2-40B4-BE49-F238E27FC236}">
                <a16:creationId xmlns:a16="http://schemas.microsoft.com/office/drawing/2014/main" id="{17C224AA-0F53-4DC6-9BDD-AD126FC3BA1C}"/>
              </a:ext>
            </a:extLst>
          </p:cNvPr>
          <p:cNvSpPr/>
          <p:nvPr/>
        </p:nvSpPr>
        <p:spPr>
          <a:xfrm>
            <a:off x="1925549" y="4091836"/>
            <a:ext cx="1976483" cy="493777"/>
          </a:xfrm>
          <a:prstGeom prst="rect">
            <a:avLst/>
          </a:prstGeom>
          <a:solidFill>
            <a:srgbClr val="229878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B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01" name="Rounded Rectangle 17">
            <a:extLst>
              <a:ext uri="{FF2B5EF4-FFF2-40B4-BE49-F238E27FC236}">
                <a16:creationId xmlns:a16="http://schemas.microsoft.com/office/drawing/2014/main" id="{DD97C123-F987-4D55-91E9-CB015A85AD8F}"/>
              </a:ext>
            </a:extLst>
          </p:cNvPr>
          <p:cNvSpPr/>
          <p:nvPr/>
        </p:nvSpPr>
        <p:spPr>
          <a:xfrm>
            <a:off x="1800110" y="4039934"/>
            <a:ext cx="4669811" cy="962387"/>
          </a:xfrm>
          <a:custGeom>
            <a:avLst/>
            <a:gdLst/>
            <a:ahLst/>
            <a:cxnLst/>
            <a:rect l="l" t="t" r="r" b="b"/>
            <a:pathLst>
              <a:path w="3019003" h="962387">
                <a:moveTo>
                  <a:pt x="269456" y="103599"/>
                </a:moveTo>
                <a:lnTo>
                  <a:pt x="269456" y="481193"/>
                </a:lnTo>
                <a:lnTo>
                  <a:pt x="1205560" y="481193"/>
                </a:lnTo>
                <a:lnTo>
                  <a:pt x="1205560" y="103599"/>
                </a:lnTo>
                <a:close/>
                <a:moveTo>
                  <a:pt x="160401" y="0"/>
                </a:moveTo>
                <a:lnTo>
                  <a:pt x="2858602" y="0"/>
                </a:lnTo>
                <a:cubicBezTo>
                  <a:pt x="2947189" y="0"/>
                  <a:pt x="3019003" y="71814"/>
                  <a:pt x="3019003" y="160401"/>
                </a:cubicBezTo>
                <a:lnTo>
                  <a:pt x="3019003" y="801986"/>
                </a:lnTo>
                <a:cubicBezTo>
                  <a:pt x="3019003" y="890573"/>
                  <a:pt x="2947189" y="962387"/>
                  <a:pt x="2858602" y="962387"/>
                </a:cubicBez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2" name="Rectangle 18">
            <a:extLst>
              <a:ext uri="{FF2B5EF4-FFF2-40B4-BE49-F238E27FC236}">
                <a16:creationId xmlns:a16="http://schemas.microsoft.com/office/drawing/2014/main" id="{E68BA2F7-8E0D-4D70-8B8E-8DFC1AA24504}"/>
              </a:ext>
            </a:extLst>
          </p:cNvPr>
          <p:cNvSpPr/>
          <p:nvPr/>
        </p:nvSpPr>
        <p:spPr>
          <a:xfrm>
            <a:off x="1081041" y="5178774"/>
            <a:ext cx="1976483" cy="493777"/>
          </a:xfrm>
          <a:prstGeom prst="rect">
            <a:avLst/>
          </a:prstGeom>
          <a:solidFill>
            <a:srgbClr val="226CA9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B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03" name="Rounded Rectangle 17">
            <a:extLst>
              <a:ext uri="{FF2B5EF4-FFF2-40B4-BE49-F238E27FC236}">
                <a16:creationId xmlns:a16="http://schemas.microsoft.com/office/drawing/2014/main" id="{2F387D6B-8011-4999-83F5-EF926A7AC873}"/>
              </a:ext>
            </a:extLst>
          </p:cNvPr>
          <p:cNvSpPr/>
          <p:nvPr/>
        </p:nvSpPr>
        <p:spPr>
          <a:xfrm>
            <a:off x="955602" y="5126872"/>
            <a:ext cx="4669811" cy="962387"/>
          </a:xfrm>
          <a:custGeom>
            <a:avLst/>
            <a:gdLst/>
            <a:ahLst/>
            <a:cxnLst/>
            <a:rect l="l" t="t" r="r" b="b"/>
            <a:pathLst>
              <a:path w="3019003" h="962387">
                <a:moveTo>
                  <a:pt x="269456" y="103599"/>
                </a:moveTo>
                <a:lnTo>
                  <a:pt x="269456" y="481193"/>
                </a:lnTo>
                <a:lnTo>
                  <a:pt x="1205560" y="481193"/>
                </a:lnTo>
                <a:lnTo>
                  <a:pt x="1205560" y="103599"/>
                </a:lnTo>
                <a:close/>
                <a:moveTo>
                  <a:pt x="160401" y="0"/>
                </a:moveTo>
                <a:lnTo>
                  <a:pt x="2858602" y="0"/>
                </a:lnTo>
                <a:cubicBezTo>
                  <a:pt x="2947189" y="0"/>
                  <a:pt x="3019003" y="71814"/>
                  <a:pt x="3019003" y="160401"/>
                </a:cubicBezTo>
                <a:lnTo>
                  <a:pt x="3019003" y="801986"/>
                </a:lnTo>
                <a:cubicBezTo>
                  <a:pt x="3019003" y="890573"/>
                  <a:pt x="2947189" y="962387"/>
                  <a:pt x="2858602" y="962387"/>
                </a:cubicBez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9BF0A3EA-52D1-4C0F-B00D-36A9E20E306D}"/>
              </a:ext>
            </a:extLst>
          </p:cNvPr>
          <p:cNvSpPr txBox="1"/>
          <p:nvPr/>
        </p:nvSpPr>
        <p:spPr>
          <a:xfrm>
            <a:off x="4252188" y="1897741"/>
            <a:ext cx="765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0BB2056F-C9BE-4670-B701-E7BE9DD9C9C9}"/>
              </a:ext>
            </a:extLst>
          </p:cNvPr>
          <p:cNvSpPr txBox="1"/>
          <p:nvPr/>
        </p:nvSpPr>
        <p:spPr>
          <a:xfrm>
            <a:off x="3402429" y="2984654"/>
            <a:ext cx="765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5B36BA35-CFC2-4B3D-B394-E3E252BF449B}"/>
              </a:ext>
            </a:extLst>
          </p:cNvPr>
          <p:cNvSpPr txBox="1"/>
          <p:nvPr/>
        </p:nvSpPr>
        <p:spPr>
          <a:xfrm>
            <a:off x="2552671" y="4071567"/>
            <a:ext cx="765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EEDD01E3-6536-4676-9902-B302B1E053CF}"/>
              </a:ext>
            </a:extLst>
          </p:cNvPr>
          <p:cNvSpPr txBox="1"/>
          <p:nvPr/>
        </p:nvSpPr>
        <p:spPr>
          <a:xfrm>
            <a:off x="1702913" y="5158480"/>
            <a:ext cx="765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BD1B0C94-AAB5-4FBE-B745-E0740B52C9E9}"/>
              </a:ext>
            </a:extLst>
          </p:cNvPr>
          <p:cNvSpPr txBox="1"/>
          <p:nvPr/>
        </p:nvSpPr>
        <p:spPr>
          <a:xfrm>
            <a:off x="5517754" y="2021470"/>
            <a:ext cx="154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744DA45C-8DD8-4F33-A21B-E9D9DCD2EF58}"/>
              </a:ext>
            </a:extLst>
          </p:cNvPr>
          <p:cNvSpPr txBox="1"/>
          <p:nvPr/>
        </p:nvSpPr>
        <p:spPr>
          <a:xfrm>
            <a:off x="3848175" y="2363215"/>
            <a:ext cx="405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04AD64B7-84C1-477E-8B29-DFDAC219CB8E}"/>
              </a:ext>
            </a:extLst>
          </p:cNvPr>
          <p:cNvSpPr txBox="1"/>
          <p:nvPr/>
        </p:nvSpPr>
        <p:spPr>
          <a:xfrm>
            <a:off x="3001087" y="3450762"/>
            <a:ext cx="405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E4F0C566-7DCF-464D-9997-460C90B7D09B}"/>
              </a:ext>
            </a:extLst>
          </p:cNvPr>
          <p:cNvSpPr txBox="1"/>
          <p:nvPr/>
        </p:nvSpPr>
        <p:spPr>
          <a:xfrm>
            <a:off x="2153998" y="4538309"/>
            <a:ext cx="405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B9A87016-26A4-46DB-B22E-692B70AA764E}"/>
              </a:ext>
            </a:extLst>
          </p:cNvPr>
          <p:cNvSpPr txBox="1"/>
          <p:nvPr/>
        </p:nvSpPr>
        <p:spPr>
          <a:xfrm>
            <a:off x="1306909" y="5625857"/>
            <a:ext cx="4056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7437A228-C214-43DE-ADF3-ED1239EE8186}"/>
              </a:ext>
            </a:extLst>
          </p:cNvPr>
          <p:cNvSpPr txBox="1"/>
          <p:nvPr/>
        </p:nvSpPr>
        <p:spPr>
          <a:xfrm>
            <a:off x="4675096" y="3113285"/>
            <a:ext cx="154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471FE73D-48ED-4FF0-A6EB-C5B92235729E}"/>
              </a:ext>
            </a:extLst>
          </p:cNvPr>
          <p:cNvSpPr txBox="1"/>
          <p:nvPr/>
        </p:nvSpPr>
        <p:spPr>
          <a:xfrm>
            <a:off x="3832438" y="4205100"/>
            <a:ext cx="154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2644A854-3DA5-44CF-BBA1-8B6155B9C4FC}"/>
              </a:ext>
            </a:extLst>
          </p:cNvPr>
          <p:cNvSpPr txBox="1"/>
          <p:nvPr/>
        </p:nvSpPr>
        <p:spPr>
          <a:xfrm>
            <a:off x="2989780" y="5296915"/>
            <a:ext cx="154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6" name="Straight Arrow Connector 32">
            <a:extLst>
              <a:ext uri="{FF2B5EF4-FFF2-40B4-BE49-F238E27FC236}">
                <a16:creationId xmlns:a16="http://schemas.microsoft.com/office/drawing/2014/main" id="{63C4A5CF-6820-45E6-9849-4B9C7CB3E13C}"/>
              </a:ext>
            </a:extLst>
          </p:cNvPr>
          <p:cNvCxnSpPr/>
          <p:nvPr/>
        </p:nvCxnSpPr>
        <p:spPr>
          <a:xfrm>
            <a:off x="8233767" y="2334639"/>
            <a:ext cx="877020" cy="0"/>
          </a:xfrm>
          <a:prstGeom prst="straightConnector1">
            <a:avLst/>
          </a:prstGeom>
          <a:ln w="38100">
            <a:solidFill>
              <a:srgbClr val="F8A43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3">
            <a:extLst>
              <a:ext uri="{FF2B5EF4-FFF2-40B4-BE49-F238E27FC236}">
                <a16:creationId xmlns:a16="http://schemas.microsoft.com/office/drawing/2014/main" id="{FE8BA1FE-7DC0-441C-A2EB-F081F6E608EE}"/>
              </a:ext>
            </a:extLst>
          </p:cNvPr>
          <p:cNvCxnSpPr/>
          <p:nvPr/>
        </p:nvCxnSpPr>
        <p:spPr>
          <a:xfrm>
            <a:off x="7340949" y="3514077"/>
            <a:ext cx="1540890" cy="1"/>
          </a:xfrm>
          <a:prstGeom prst="straightConnector1">
            <a:avLst/>
          </a:prstGeom>
          <a:ln w="38100">
            <a:solidFill>
              <a:srgbClr val="8EC04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4">
            <a:extLst>
              <a:ext uri="{FF2B5EF4-FFF2-40B4-BE49-F238E27FC236}">
                <a16:creationId xmlns:a16="http://schemas.microsoft.com/office/drawing/2014/main" id="{7101B7C4-90B0-4DD6-A9F0-D5D222FDC635}"/>
              </a:ext>
            </a:extLst>
          </p:cNvPr>
          <p:cNvCxnSpPr/>
          <p:nvPr/>
        </p:nvCxnSpPr>
        <p:spPr>
          <a:xfrm>
            <a:off x="6521663" y="4585299"/>
            <a:ext cx="1961467" cy="15034"/>
          </a:xfrm>
          <a:prstGeom prst="straightConnector1">
            <a:avLst/>
          </a:prstGeom>
          <a:ln w="38100">
            <a:solidFill>
              <a:srgbClr val="229878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5">
            <a:extLst>
              <a:ext uri="{FF2B5EF4-FFF2-40B4-BE49-F238E27FC236}">
                <a16:creationId xmlns:a16="http://schemas.microsoft.com/office/drawing/2014/main" id="{BA13EE32-4F18-40AA-9B56-94D1DEEC65D8}"/>
              </a:ext>
            </a:extLst>
          </p:cNvPr>
          <p:cNvCxnSpPr/>
          <p:nvPr/>
        </p:nvCxnSpPr>
        <p:spPr>
          <a:xfrm flipV="1">
            <a:off x="5641480" y="5664482"/>
            <a:ext cx="1920343" cy="8068"/>
          </a:xfrm>
          <a:prstGeom prst="straightConnector1">
            <a:avLst/>
          </a:prstGeom>
          <a:ln w="38100">
            <a:solidFill>
              <a:srgbClr val="226CA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2018-05-15T02:31:10Z</dcterms:modified>
</cp:coreProperties>
</file>