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6" name="Freeform 2">
            <a:extLst>
              <a:ext uri="{FF2B5EF4-FFF2-40B4-BE49-F238E27FC236}">
                <a16:creationId xmlns:a16="http://schemas.microsoft.com/office/drawing/2014/main" id="{B7BA253A-6C78-4FD8-8490-78A981688327}"/>
              </a:ext>
            </a:extLst>
          </p:cNvPr>
          <p:cNvSpPr/>
          <p:nvPr/>
        </p:nvSpPr>
        <p:spPr>
          <a:xfrm>
            <a:off x="2990811" y="2925822"/>
            <a:ext cx="593089" cy="2123308"/>
          </a:xfrm>
          <a:custGeom>
            <a:avLst/>
            <a:gdLst>
              <a:gd name="connsiteX0" fmla="*/ 0 w 828136"/>
              <a:gd name="connsiteY0" fmla="*/ 422694 h 2018581"/>
              <a:gd name="connsiteX1" fmla="*/ 414068 w 828136"/>
              <a:gd name="connsiteY1" fmla="*/ 2018581 h 2018581"/>
              <a:gd name="connsiteX2" fmla="*/ 828136 w 828136"/>
              <a:gd name="connsiteY2" fmla="*/ 1570007 h 2018581"/>
              <a:gd name="connsiteX3" fmla="*/ 465826 w 828136"/>
              <a:gd name="connsiteY3" fmla="*/ 0 h 2018581"/>
              <a:gd name="connsiteX4" fmla="*/ 0 w 828136"/>
              <a:gd name="connsiteY4" fmla="*/ 422694 h 2018581"/>
              <a:gd name="connsiteX0" fmla="*/ 0 w 849567"/>
              <a:gd name="connsiteY0" fmla="*/ 422694 h 2018581"/>
              <a:gd name="connsiteX1" fmla="*/ 414068 w 849567"/>
              <a:gd name="connsiteY1" fmla="*/ 2018581 h 2018581"/>
              <a:gd name="connsiteX2" fmla="*/ 849567 w 849567"/>
              <a:gd name="connsiteY2" fmla="*/ 1567626 h 2018581"/>
              <a:gd name="connsiteX3" fmla="*/ 465826 w 849567"/>
              <a:gd name="connsiteY3" fmla="*/ 0 h 2018581"/>
              <a:gd name="connsiteX4" fmla="*/ 0 w 849567"/>
              <a:gd name="connsiteY4" fmla="*/ 422694 h 2018581"/>
              <a:gd name="connsiteX0" fmla="*/ 0 w 849567"/>
              <a:gd name="connsiteY0" fmla="*/ 422694 h 2018581"/>
              <a:gd name="connsiteX1" fmla="*/ 404543 w 849567"/>
              <a:gd name="connsiteY1" fmla="*/ 2018581 h 2018581"/>
              <a:gd name="connsiteX2" fmla="*/ 849567 w 849567"/>
              <a:gd name="connsiteY2" fmla="*/ 1567626 h 2018581"/>
              <a:gd name="connsiteX3" fmla="*/ 465826 w 849567"/>
              <a:gd name="connsiteY3" fmla="*/ 0 h 2018581"/>
              <a:gd name="connsiteX4" fmla="*/ 0 w 849567"/>
              <a:gd name="connsiteY4" fmla="*/ 422694 h 2018581"/>
              <a:gd name="connsiteX0" fmla="*/ 0 w 849567"/>
              <a:gd name="connsiteY0" fmla="*/ 434600 h 2030487"/>
              <a:gd name="connsiteX1" fmla="*/ 404543 w 849567"/>
              <a:gd name="connsiteY1" fmla="*/ 2030487 h 2030487"/>
              <a:gd name="connsiteX2" fmla="*/ 849567 w 849567"/>
              <a:gd name="connsiteY2" fmla="*/ 1579532 h 2030487"/>
              <a:gd name="connsiteX3" fmla="*/ 449157 w 849567"/>
              <a:gd name="connsiteY3" fmla="*/ 0 h 2030487"/>
              <a:gd name="connsiteX4" fmla="*/ 0 w 849567"/>
              <a:gd name="connsiteY4" fmla="*/ 434600 h 2030487"/>
              <a:gd name="connsiteX0" fmla="*/ 0 w 849567"/>
              <a:gd name="connsiteY0" fmla="*/ 434600 h 2030487"/>
              <a:gd name="connsiteX1" fmla="*/ 404543 w 849567"/>
              <a:gd name="connsiteY1" fmla="*/ 2030487 h 2030487"/>
              <a:gd name="connsiteX2" fmla="*/ 849567 w 849567"/>
              <a:gd name="connsiteY2" fmla="*/ 1579532 h 2030487"/>
              <a:gd name="connsiteX3" fmla="*/ 449157 w 849567"/>
              <a:gd name="connsiteY3" fmla="*/ 0 h 2030487"/>
              <a:gd name="connsiteX4" fmla="*/ 0 w 849567"/>
              <a:gd name="connsiteY4" fmla="*/ 434600 h 2030487"/>
              <a:gd name="connsiteX0" fmla="*/ 0 w 849567"/>
              <a:gd name="connsiteY0" fmla="*/ 436981 h 2032868"/>
              <a:gd name="connsiteX1" fmla="*/ 404543 w 849567"/>
              <a:gd name="connsiteY1" fmla="*/ 2032868 h 2032868"/>
              <a:gd name="connsiteX2" fmla="*/ 849567 w 849567"/>
              <a:gd name="connsiteY2" fmla="*/ 1581913 h 2032868"/>
              <a:gd name="connsiteX3" fmla="*/ 442013 w 849567"/>
              <a:gd name="connsiteY3" fmla="*/ 0 h 2032868"/>
              <a:gd name="connsiteX4" fmla="*/ 0 w 849567"/>
              <a:gd name="connsiteY4" fmla="*/ 436981 h 2032868"/>
              <a:gd name="connsiteX0" fmla="*/ 0 w 851948"/>
              <a:gd name="connsiteY0" fmla="*/ 453650 h 2032868"/>
              <a:gd name="connsiteX1" fmla="*/ 406924 w 851948"/>
              <a:gd name="connsiteY1" fmla="*/ 2032868 h 2032868"/>
              <a:gd name="connsiteX2" fmla="*/ 851948 w 851948"/>
              <a:gd name="connsiteY2" fmla="*/ 1581913 h 2032868"/>
              <a:gd name="connsiteX3" fmla="*/ 444394 w 851948"/>
              <a:gd name="connsiteY3" fmla="*/ 0 h 2032868"/>
              <a:gd name="connsiteX4" fmla="*/ 0 w 851948"/>
              <a:gd name="connsiteY4" fmla="*/ 453650 h 2032868"/>
              <a:gd name="connsiteX0" fmla="*/ 0 w 844804"/>
              <a:gd name="connsiteY0" fmla="*/ 444125 h 2032868"/>
              <a:gd name="connsiteX1" fmla="*/ 399780 w 844804"/>
              <a:gd name="connsiteY1" fmla="*/ 2032868 h 2032868"/>
              <a:gd name="connsiteX2" fmla="*/ 844804 w 844804"/>
              <a:gd name="connsiteY2" fmla="*/ 1581913 h 2032868"/>
              <a:gd name="connsiteX3" fmla="*/ 437250 w 844804"/>
              <a:gd name="connsiteY3" fmla="*/ 0 h 2032868"/>
              <a:gd name="connsiteX4" fmla="*/ 0 w 844804"/>
              <a:gd name="connsiteY4" fmla="*/ 444125 h 2032868"/>
              <a:gd name="connsiteX0" fmla="*/ 0 w 844804"/>
              <a:gd name="connsiteY0" fmla="*/ 444125 h 2032868"/>
              <a:gd name="connsiteX1" fmla="*/ 399780 w 844804"/>
              <a:gd name="connsiteY1" fmla="*/ 2032868 h 2032868"/>
              <a:gd name="connsiteX2" fmla="*/ 844804 w 844804"/>
              <a:gd name="connsiteY2" fmla="*/ 1581913 h 2032868"/>
              <a:gd name="connsiteX3" fmla="*/ 437250 w 844804"/>
              <a:gd name="connsiteY3" fmla="*/ 0 h 2032868"/>
              <a:gd name="connsiteX4" fmla="*/ 0 w 844804"/>
              <a:gd name="connsiteY4" fmla="*/ 444125 h 2032868"/>
              <a:gd name="connsiteX0" fmla="*/ 0 w 856710"/>
              <a:gd name="connsiteY0" fmla="*/ 448888 h 2032868"/>
              <a:gd name="connsiteX1" fmla="*/ 411686 w 856710"/>
              <a:gd name="connsiteY1" fmla="*/ 2032868 h 2032868"/>
              <a:gd name="connsiteX2" fmla="*/ 856710 w 856710"/>
              <a:gd name="connsiteY2" fmla="*/ 1581913 h 2032868"/>
              <a:gd name="connsiteX3" fmla="*/ 449156 w 856710"/>
              <a:gd name="connsiteY3" fmla="*/ 0 h 2032868"/>
              <a:gd name="connsiteX4" fmla="*/ 0 w 856710"/>
              <a:gd name="connsiteY4" fmla="*/ 448888 h 20328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590010"/>
              <a:gd name="connsiteY0" fmla="*/ 486988 h 2070968"/>
              <a:gd name="connsiteX1" fmla="*/ 144986 w 590010"/>
              <a:gd name="connsiteY1" fmla="*/ 2070968 h 2070968"/>
              <a:gd name="connsiteX2" fmla="*/ 590010 w 590010"/>
              <a:gd name="connsiteY2" fmla="*/ 1620013 h 2070968"/>
              <a:gd name="connsiteX3" fmla="*/ 496781 w 590010"/>
              <a:gd name="connsiteY3" fmla="*/ 0 h 2070968"/>
              <a:gd name="connsiteX4" fmla="*/ 0 w 590010"/>
              <a:gd name="connsiteY4" fmla="*/ 486988 h 2070968"/>
              <a:gd name="connsiteX0" fmla="*/ 0 w 590010"/>
              <a:gd name="connsiteY0" fmla="*/ 515563 h 2070968"/>
              <a:gd name="connsiteX1" fmla="*/ 144986 w 590010"/>
              <a:gd name="connsiteY1" fmla="*/ 2070968 h 2070968"/>
              <a:gd name="connsiteX2" fmla="*/ 590010 w 590010"/>
              <a:gd name="connsiteY2" fmla="*/ 1620013 h 2070968"/>
              <a:gd name="connsiteX3" fmla="*/ 496781 w 590010"/>
              <a:gd name="connsiteY3" fmla="*/ 0 h 2070968"/>
              <a:gd name="connsiteX4" fmla="*/ 0 w 590010"/>
              <a:gd name="connsiteY4" fmla="*/ 515563 h 2070968"/>
              <a:gd name="connsiteX0" fmla="*/ 0 w 593089"/>
              <a:gd name="connsiteY0" fmla="*/ 487854 h 2070968"/>
              <a:gd name="connsiteX1" fmla="*/ 148065 w 593089"/>
              <a:gd name="connsiteY1" fmla="*/ 2070968 h 2070968"/>
              <a:gd name="connsiteX2" fmla="*/ 593089 w 593089"/>
              <a:gd name="connsiteY2" fmla="*/ 1620013 h 2070968"/>
              <a:gd name="connsiteX3" fmla="*/ 499860 w 593089"/>
              <a:gd name="connsiteY3" fmla="*/ 0 h 2070968"/>
              <a:gd name="connsiteX4" fmla="*/ 0 w 593089"/>
              <a:gd name="connsiteY4" fmla="*/ 487854 h 2070968"/>
              <a:gd name="connsiteX0" fmla="*/ 0 w 593089"/>
              <a:gd name="connsiteY0" fmla="*/ 494012 h 2077126"/>
              <a:gd name="connsiteX1" fmla="*/ 148065 w 593089"/>
              <a:gd name="connsiteY1" fmla="*/ 2077126 h 2077126"/>
              <a:gd name="connsiteX2" fmla="*/ 593089 w 593089"/>
              <a:gd name="connsiteY2" fmla="*/ 1626171 h 2077126"/>
              <a:gd name="connsiteX3" fmla="*/ 493702 w 593089"/>
              <a:gd name="connsiteY3" fmla="*/ 0 h 2077126"/>
              <a:gd name="connsiteX4" fmla="*/ 0 w 593089"/>
              <a:gd name="connsiteY4" fmla="*/ 494012 h 2077126"/>
              <a:gd name="connsiteX0" fmla="*/ 0 w 593089"/>
              <a:gd name="connsiteY0" fmla="*/ 494012 h 2077126"/>
              <a:gd name="connsiteX1" fmla="*/ 148065 w 593089"/>
              <a:gd name="connsiteY1" fmla="*/ 2077126 h 2077126"/>
              <a:gd name="connsiteX2" fmla="*/ 593089 w 593089"/>
              <a:gd name="connsiteY2" fmla="*/ 1626171 h 2077126"/>
              <a:gd name="connsiteX3" fmla="*/ 493702 w 593089"/>
              <a:gd name="connsiteY3" fmla="*/ 0 h 2077126"/>
              <a:gd name="connsiteX4" fmla="*/ 0 w 593089"/>
              <a:gd name="connsiteY4" fmla="*/ 494012 h 2077126"/>
              <a:gd name="connsiteX0" fmla="*/ 0 w 593089"/>
              <a:gd name="connsiteY0" fmla="*/ 494012 h 2123308"/>
              <a:gd name="connsiteX1" fmla="*/ 86489 w 593089"/>
              <a:gd name="connsiteY1" fmla="*/ 2123308 h 2123308"/>
              <a:gd name="connsiteX2" fmla="*/ 593089 w 593089"/>
              <a:gd name="connsiteY2" fmla="*/ 1626171 h 2123308"/>
              <a:gd name="connsiteX3" fmla="*/ 493702 w 593089"/>
              <a:gd name="connsiteY3" fmla="*/ 0 h 2123308"/>
              <a:gd name="connsiteX4" fmla="*/ 0 w 593089"/>
              <a:gd name="connsiteY4" fmla="*/ 494012 h 2123308"/>
              <a:gd name="connsiteX0" fmla="*/ 0 w 590010"/>
              <a:gd name="connsiteY0" fmla="*/ 503248 h 2123308"/>
              <a:gd name="connsiteX1" fmla="*/ 83410 w 590010"/>
              <a:gd name="connsiteY1" fmla="*/ 2123308 h 2123308"/>
              <a:gd name="connsiteX2" fmla="*/ 590010 w 590010"/>
              <a:gd name="connsiteY2" fmla="*/ 1626171 h 2123308"/>
              <a:gd name="connsiteX3" fmla="*/ 490623 w 590010"/>
              <a:gd name="connsiteY3" fmla="*/ 0 h 2123308"/>
              <a:gd name="connsiteX4" fmla="*/ 0 w 590010"/>
              <a:gd name="connsiteY4" fmla="*/ 503248 h 2123308"/>
              <a:gd name="connsiteX0" fmla="*/ 0 w 593089"/>
              <a:gd name="connsiteY0" fmla="*/ 497090 h 2123308"/>
              <a:gd name="connsiteX1" fmla="*/ 86489 w 593089"/>
              <a:gd name="connsiteY1" fmla="*/ 2123308 h 2123308"/>
              <a:gd name="connsiteX2" fmla="*/ 593089 w 593089"/>
              <a:gd name="connsiteY2" fmla="*/ 1626171 h 2123308"/>
              <a:gd name="connsiteX3" fmla="*/ 493702 w 593089"/>
              <a:gd name="connsiteY3" fmla="*/ 0 h 2123308"/>
              <a:gd name="connsiteX4" fmla="*/ 0 w 593089"/>
              <a:gd name="connsiteY4" fmla="*/ 497090 h 212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3089" h="2123308">
                <a:moveTo>
                  <a:pt x="0" y="497090"/>
                </a:moveTo>
                <a:lnTo>
                  <a:pt x="86489" y="2123308"/>
                </a:lnTo>
                <a:lnTo>
                  <a:pt x="593089" y="1626171"/>
                </a:lnTo>
                <a:cubicBezTo>
                  <a:pt x="571538" y="1060767"/>
                  <a:pt x="534303" y="813054"/>
                  <a:pt x="493702" y="0"/>
                </a:cubicBezTo>
                <a:cubicBezTo>
                  <a:pt x="339509" y="169088"/>
                  <a:pt x="149719" y="345079"/>
                  <a:pt x="0" y="497090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7" name="Freeform 2">
            <a:extLst>
              <a:ext uri="{FF2B5EF4-FFF2-40B4-BE49-F238E27FC236}">
                <a16:creationId xmlns:a16="http://schemas.microsoft.com/office/drawing/2014/main" id="{D0DB6957-2C64-45DC-A49A-BBEC221B272A}"/>
              </a:ext>
            </a:extLst>
          </p:cNvPr>
          <p:cNvSpPr/>
          <p:nvPr/>
        </p:nvSpPr>
        <p:spPr>
          <a:xfrm>
            <a:off x="4521567" y="2924425"/>
            <a:ext cx="593089" cy="2123308"/>
          </a:xfrm>
          <a:custGeom>
            <a:avLst/>
            <a:gdLst>
              <a:gd name="connsiteX0" fmla="*/ 0 w 828136"/>
              <a:gd name="connsiteY0" fmla="*/ 422694 h 2018581"/>
              <a:gd name="connsiteX1" fmla="*/ 414068 w 828136"/>
              <a:gd name="connsiteY1" fmla="*/ 2018581 h 2018581"/>
              <a:gd name="connsiteX2" fmla="*/ 828136 w 828136"/>
              <a:gd name="connsiteY2" fmla="*/ 1570007 h 2018581"/>
              <a:gd name="connsiteX3" fmla="*/ 465826 w 828136"/>
              <a:gd name="connsiteY3" fmla="*/ 0 h 2018581"/>
              <a:gd name="connsiteX4" fmla="*/ 0 w 828136"/>
              <a:gd name="connsiteY4" fmla="*/ 422694 h 2018581"/>
              <a:gd name="connsiteX0" fmla="*/ 0 w 849567"/>
              <a:gd name="connsiteY0" fmla="*/ 422694 h 2018581"/>
              <a:gd name="connsiteX1" fmla="*/ 414068 w 849567"/>
              <a:gd name="connsiteY1" fmla="*/ 2018581 h 2018581"/>
              <a:gd name="connsiteX2" fmla="*/ 849567 w 849567"/>
              <a:gd name="connsiteY2" fmla="*/ 1567626 h 2018581"/>
              <a:gd name="connsiteX3" fmla="*/ 465826 w 849567"/>
              <a:gd name="connsiteY3" fmla="*/ 0 h 2018581"/>
              <a:gd name="connsiteX4" fmla="*/ 0 w 849567"/>
              <a:gd name="connsiteY4" fmla="*/ 422694 h 2018581"/>
              <a:gd name="connsiteX0" fmla="*/ 0 w 849567"/>
              <a:gd name="connsiteY0" fmla="*/ 422694 h 2018581"/>
              <a:gd name="connsiteX1" fmla="*/ 404543 w 849567"/>
              <a:gd name="connsiteY1" fmla="*/ 2018581 h 2018581"/>
              <a:gd name="connsiteX2" fmla="*/ 849567 w 849567"/>
              <a:gd name="connsiteY2" fmla="*/ 1567626 h 2018581"/>
              <a:gd name="connsiteX3" fmla="*/ 465826 w 849567"/>
              <a:gd name="connsiteY3" fmla="*/ 0 h 2018581"/>
              <a:gd name="connsiteX4" fmla="*/ 0 w 849567"/>
              <a:gd name="connsiteY4" fmla="*/ 422694 h 2018581"/>
              <a:gd name="connsiteX0" fmla="*/ 0 w 849567"/>
              <a:gd name="connsiteY0" fmla="*/ 434600 h 2030487"/>
              <a:gd name="connsiteX1" fmla="*/ 404543 w 849567"/>
              <a:gd name="connsiteY1" fmla="*/ 2030487 h 2030487"/>
              <a:gd name="connsiteX2" fmla="*/ 849567 w 849567"/>
              <a:gd name="connsiteY2" fmla="*/ 1579532 h 2030487"/>
              <a:gd name="connsiteX3" fmla="*/ 449157 w 849567"/>
              <a:gd name="connsiteY3" fmla="*/ 0 h 2030487"/>
              <a:gd name="connsiteX4" fmla="*/ 0 w 849567"/>
              <a:gd name="connsiteY4" fmla="*/ 434600 h 2030487"/>
              <a:gd name="connsiteX0" fmla="*/ 0 w 849567"/>
              <a:gd name="connsiteY0" fmla="*/ 434600 h 2030487"/>
              <a:gd name="connsiteX1" fmla="*/ 404543 w 849567"/>
              <a:gd name="connsiteY1" fmla="*/ 2030487 h 2030487"/>
              <a:gd name="connsiteX2" fmla="*/ 849567 w 849567"/>
              <a:gd name="connsiteY2" fmla="*/ 1579532 h 2030487"/>
              <a:gd name="connsiteX3" fmla="*/ 449157 w 849567"/>
              <a:gd name="connsiteY3" fmla="*/ 0 h 2030487"/>
              <a:gd name="connsiteX4" fmla="*/ 0 w 849567"/>
              <a:gd name="connsiteY4" fmla="*/ 434600 h 2030487"/>
              <a:gd name="connsiteX0" fmla="*/ 0 w 849567"/>
              <a:gd name="connsiteY0" fmla="*/ 436981 h 2032868"/>
              <a:gd name="connsiteX1" fmla="*/ 404543 w 849567"/>
              <a:gd name="connsiteY1" fmla="*/ 2032868 h 2032868"/>
              <a:gd name="connsiteX2" fmla="*/ 849567 w 849567"/>
              <a:gd name="connsiteY2" fmla="*/ 1581913 h 2032868"/>
              <a:gd name="connsiteX3" fmla="*/ 442013 w 849567"/>
              <a:gd name="connsiteY3" fmla="*/ 0 h 2032868"/>
              <a:gd name="connsiteX4" fmla="*/ 0 w 849567"/>
              <a:gd name="connsiteY4" fmla="*/ 436981 h 2032868"/>
              <a:gd name="connsiteX0" fmla="*/ 0 w 851948"/>
              <a:gd name="connsiteY0" fmla="*/ 453650 h 2032868"/>
              <a:gd name="connsiteX1" fmla="*/ 406924 w 851948"/>
              <a:gd name="connsiteY1" fmla="*/ 2032868 h 2032868"/>
              <a:gd name="connsiteX2" fmla="*/ 851948 w 851948"/>
              <a:gd name="connsiteY2" fmla="*/ 1581913 h 2032868"/>
              <a:gd name="connsiteX3" fmla="*/ 444394 w 851948"/>
              <a:gd name="connsiteY3" fmla="*/ 0 h 2032868"/>
              <a:gd name="connsiteX4" fmla="*/ 0 w 851948"/>
              <a:gd name="connsiteY4" fmla="*/ 453650 h 2032868"/>
              <a:gd name="connsiteX0" fmla="*/ 0 w 844804"/>
              <a:gd name="connsiteY0" fmla="*/ 444125 h 2032868"/>
              <a:gd name="connsiteX1" fmla="*/ 399780 w 844804"/>
              <a:gd name="connsiteY1" fmla="*/ 2032868 h 2032868"/>
              <a:gd name="connsiteX2" fmla="*/ 844804 w 844804"/>
              <a:gd name="connsiteY2" fmla="*/ 1581913 h 2032868"/>
              <a:gd name="connsiteX3" fmla="*/ 437250 w 844804"/>
              <a:gd name="connsiteY3" fmla="*/ 0 h 2032868"/>
              <a:gd name="connsiteX4" fmla="*/ 0 w 844804"/>
              <a:gd name="connsiteY4" fmla="*/ 444125 h 2032868"/>
              <a:gd name="connsiteX0" fmla="*/ 0 w 844804"/>
              <a:gd name="connsiteY0" fmla="*/ 444125 h 2032868"/>
              <a:gd name="connsiteX1" fmla="*/ 399780 w 844804"/>
              <a:gd name="connsiteY1" fmla="*/ 2032868 h 2032868"/>
              <a:gd name="connsiteX2" fmla="*/ 844804 w 844804"/>
              <a:gd name="connsiteY2" fmla="*/ 1581913 h 2032868"/>
              <a:gd name="connsiteX3" fmla="*/ 437250 w 844804"/>
              <a:gd name="connsiteY3" fmla="*/ 0 h 2032868"/>
              <a:gd name="connsiteX4" fmla="*/ 0 w 844804"/>
              <a:gd name="connsiteY4" fmla="*/ 444125 h 2032868"/>
              <a:gd name="connsiteX0" fmla="*/ 0 w 856710"/>
              <a:gd name="connsiteY0" fmla="*/ 448888 h 2032868"/>
              <a:gd name="connsiteX1" fmla="*/ 411686 w 856710"/>
              <a:gd name="connsiteY1" fmla="*/ 2032868 h 2032868"/>
              <a:gd name="connsiteX2" fmla="*/ 856710 w 856710"/>
              <a:gd name="connsiteY2" fmla="*/ 1581913 h 2032868"/>
              <a:gd name="connsiteX3" fmla="*/ 449156 w 856710"/>
              <a:gd name="connsiteY3" fmla="*/ 0 h 2032868"/>
              <a:gd name="connsiteX4" fmla="*/ 0 w 856710"/>
              <a:gd name="connsiteY4" fmla="*/ 448888 h 20328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590010"/>
              <a:gd name="connsiteY0" fmla="*/ 486988 h 2070968"/>
              <a:gd name="connsiteX1" fmla="*/ 144986 w 590010"/>
              <a:gd name="connsiteY1" fmla="*/ 2070968 h 2070968"/>
              <a:gd name="connsiteX2" fmla="*/ 590010 w 590010"/>
              <a:gd name="connsiteY2" fmla="*/ 1620013 h 2070968"/>
              <a:gd name="connsiteX3" fmla="*/ 496781 w 590010"/>
              <a:gd name="connsiteY3" fmla="*/ 0 h 2070968"/>
              <a:gd name="connsiteX4" fmla="*/ 0 w 590010"/>
              <a:gd name="connsiteY4" fmla="*/ 486988 h 2070968"/>
              <a:gd name="connsiteX0" fmla="*/ 0 w 590010"/>
              <a:gd name="connsiteY0" fmla="*/ 515563 h 2070968"/>
              <a:gd name="connsiteX1" fmla="*/ 144986 w 590010"/>
              <a:gd name="connsiteY1" fmla="*/ 2070968 h 2070968"/>
              <a:gd name="connsiteX2" fmla="*/ 590010 w 590010"/>
              <a:gd name="connsiteY2" fmla="*/ 1620013 h 2070968"/>
              <a:gd name="connsiteX3" fmla="*/ 496781 w 590010"/>
              <a:gd name="connsiteY3" fmla="*/ 0 h 2070968"/>
              <a:gd name="connsiteX4" fmla="*/ 0 w 590010"/>
              <a:gd name="connsiteY4" fmla="*/ 515563 h 2070968"/>
              <a:gd name="connsiteX0" fmla="*/ 0 w 593089"/>
              <a:gd name="connsiteY0" fmla="*/ 487854 h 2070968"/>
              <a:gd name="connsiteX1" fmla="*/ 148065 w 593089"/>
              <a:gd name="connsiteY1" fmla="*/ 2070968 h 2070968"/>
              <a:gd name="connsiteX2" fmla="*/ 593089 w 593089"/>
              <a:gd name="connsiteY2" fmla="*/ 1620013 h 2070968"/>
              <a:gd name="connsiteX3" fmla="*/ 499860 w 593089"/>
              <a:gd name="connsiteY3" fmla="*/ 0 h 2070968"/>
              <a:gd name="connsiteX4" fmla="*/ 0 w 593089"/>
              <a:gd name="connsiteY4" fmla="*/ 487854 h 2070968"/>
              <a:gd name="connsiteX0" fmla="*/ 0 w 593089"/>
              <a:gd name="connsiteY0" fmla="*/ 494012 h 2077126"/>
              <a:gd name="connsiteX1" fmla="*/ 148065 w 593089"/>
              <a:gd name="connsiteY1" fmla="*/ 2077126 h 2077126"/>
              <a:gd name="connsiteX2" fmla="*/ 593089 w 593089"/>
              <a:gd name="connsiteY2" fmla="*/ 1626171 h 2077126"/>
              <a:gd name="connsiteX3" fmla="*/ 493702 w 593089"/>
              <a:gd name="connsiteY3" fmla="*/ 0 h 2077126"/>
              <a:gd name="connsiteX4" fmla="*/ 0 w 593089"/>
              <a:gd name="connsiteY4" fmla="*/ 494012 h 2077126"/>
              <a:gd name="connsiteX0" fmla="*/ 0 w 593089"/>
              <a:gd name="connsiteY0" fmla="*/ 494012 h 2077126"/>
              <a:gd name="connsiteX1" fmla="*/ 148065 w 593089"/>
              <a:gd name="connsiteY1" fmla="*/ 2077126 h 2077126"/>
              <a:gd name="connsiteX2" fmla="*/ 593089 w 593089"/>
              <a:gd name="connsiteY2" fmla="*/ 1626171 h 2077126"/>
              <a:gd name="connsiteX3" fmla="*/ 493702 w 593089"/>
              <a:gd name="connsiteY3" fmla="*/ 0 h 2077126"/>
              <a:gd name="connsiteX4" fmla="*/ 0 w 593089"/>
              <a:gd name="connsiteY4" fmla="*/ 494012 h 2077126"/>
              <a:gd name="connsiteX0" fmla="*/ 0 w 593089"/>
              <a:gd name="connsiteY0" fmla="*/ 494012 h 2123308"/>
              <a:gd name="connsiteX1" fmla="*/ 86489 w 593089"/>
              <a:gd name="connsiteY1" fmla="*/ 2123308 h 2123308"/>
              <a:gd name="connsiteX2" fmla="*/ 593089 w 593089"/>
              <a:gd name="connsiteY2" fmla="*/ 1626171 h 2123308"/>
              <a:gd name="connsiteX3" fmla="*/ 493702 w 593089"/>
              <a:gd name="connsiteY3" fmla="*/ 0 h 2123308"/>
              <a:gd name="connsiteX4" fmla="*/ 0 w 593089"/>
              <a:gd name="connsiteY4" fmla="*/ 494012 h 2123308"/>
              <a:gd name="connsiteX0" fmla="*/ 0 w 590010"/>
              <a:gd name="connsiteY0" fmla="*/ 503248 h 2123308"/>
              <a:gd name="connsiteX1" fmla="*/ 83410 w 590010"/>
              <a:gd name="connsiteY1" fmla="*/ 2123308 h 2123308"/>
              <a:gd name="connsiteX2" fmla="*/ 590010 w 590010"/>
              <a:gd name="connsiteY2" fmla="*/ 1626171 h 2123308"/>
              <a:gd name="connsiteX3" fmla="*/ 490623 w 590010"/>
              <a:gd name="connsiteY3" fmla="*/ 0 h 2123308"/>
              <a:gd name="connsiteX4" fmla="*/ 0 w 590010"/>
              <a:gd name="connsiteY4" fmla="*/ 503248 h 2123308"/>
              <a:gd name="connsiteX0" fmla="*/ 0 w 593089"/>
              <a:gd name="connsiteY0" fmla="*/ 497090 h 2123308"/>
              <a:gd name="connsiteX1" fmla="*/ 86489 w 593089"/>
              <a:gd name="connsiteY1" fmla="*/ 2123308 h 2123308"/>
              <a:gd name="connsiteX2" fmla="*/ 593089 w 593089"/>
              <a:gd name="connsiteY2" fmla="*/ 1626171 h 2123308"/>
              <a:gd name="connsiteX3" fmla="*/ 493702 w 593089"/>
              <a:gd name="connsiteY3" fmla="*/ 0 h 2123308"/>
              <a:gd name="connsiteX4" fmla="*/ 0 w 593089"/>
              <a:gd name="connsiteY4" fmla="*/ 497090 h 212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3089" h="2123308">
                <a:moveTo>
                  <a:pt x="0" y="497090"/>
                </a:moveTo>
                <a:lnTo>
                  <a:pt x="86489" y="2123308"/>
                </a:lnTo>
                <a:lnTo>
                  <a:pt x="593089" y="1626171"/>
                </a:lnTo>
                <a:cubicBezTo>
                  <a:pt x="571538" y="1060767"/>
                  <a:pt x="534303" y="813054"/>
                  <a:pt x="493702" y="0"/>
                </a:cubicBezTo>
                <a:cubicBezTo>
                  <a:pt x="339509" y="169088"/>
                  <a:pt x="149719" y="345079"/>
                  <a:pt x="0" y="497090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8" name="Freeform 1">
            <a:extLst>
              <a:ext uri="{FF2B5EF4-FFF2-40B4-BE49-F238E27FC236}">
                <a16:creationId xmlns:a16="http://schemas.microsoft.com/office/drawing/2014/main" id="{7B7FED57-8B6F-45C1-AC2C-E6AB819B2D55}"/>
              </a:ext>
            </a:extLst>
          </p:cNvPr>
          <p:cNvSpPr/>
          <p:nvPr/>
        </p:nvSpPr>
        <p:spPr>
          <a:xfrm>
            <a:off x="7412184" y="3732341"/>
            <a:ext cx="764934" cy="1313994"/>
          </a:xfrm>
          <a:custGeom>
            <a:avLst/>
            <a:gdLst>
              <a:gd name="connsiteX0" fmla="*/ 0 w 764934"/>
              <a:gd name="connsiteY0" fmla="*/ 0 h 1277049"/>
              <a:gd name="connsiteX1" fmla="*/ 564002 w 764934"/>
              <a:gd name="connsiteY1" fmla="*/ 0 h 1277049"/>
              <a:gd name="connsiteX2" fmla="*/ 764934 w 764934"/>
              <a:gd name="connsiteY2" fmla="*/ 779913 h 1277049"/>
              <a:gd name="connsiteX3" fmla="*/ 270649 w 764934"/>
              <a:gd name="connsiteY3" fmla="*/ 1277049 h 1277049"/>
              <a:gd name="connsiteX4" fmla="*/ 0 w 764934"/>
              <a:gd name="connsiteY4" fmla="*/ 0 h 1277049"/>
              <a:gd name="connsiteX0" fmla="*/ 0 w 764934"/>
              <a:gd name="connsiteY0" fmla="*/ 27709 h 1304758"/>
              <a:gd name="connsiteX1" fmla="*/ 640972 w 764934"/>
              <a:gd name="connsiteY1" fmla="*/ 0 h 1304758"/>
              <a:gd name="connsiteX2" fmla="*/ 764934 w 764934"/>
              <a:gd name="connsiteY2" fmla="*/ 807622 h 1304758"/>
              <a:gd name="connsiteX3" fmla="*/ 270649 w 764934"/>
              <a:gd name="connsiteY3" fmla="*/ 1304758 h 1304758"/>
              <a:gd name="connsiteX4" fmla="*/ 0 w 764934"/>
              <a:gd name="connsiteY4" fmla="*/ 27709 h 1304758"/>
              <a:gd name="connsiteX0" fmla="*/ 0 w 764934"/>
              <a:gd name="connsiteY0" fmla="*/ 36945 h 1313994"/>
              <a:gd name="connsiteX1" fmla="*/ 659445 w 764934"/>
              <a:gd name="connsiteY1" fmla="*/ 0 h 1313994"/>
              <a:gd name="connsiteX2" fmla="*/ 764934 w 764934"/>
              <a:gd name="connsiteY2" fmla="*/ 816858 h 1313994"/>
              <a:gd name="connsiteX3" fmla="*/ 270649 w 764934"/>
              <a:gd name="connsiteY3" fmla="*/ 1313994 h 1313994"/>
              <a:gd name="connsiteX4" fmla="*/ 0 w 764934"/>
              <a:gd name="connsiteY4" fmla="*/ 36945 h 1313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4934" h="1313994">
                <a:moveTo>
                  <a:pt x="0" y="36945"/>
                </a:moveTo>
                <a:lnTo>
                  <a:pt x="659445" y="0"/>
                </a:lnTo>
                <a:lnTo>
                  <a:pt x="764934" y="816858"/>
                </a:lnTo>
                <a:lnTo>
                  <a:pt x="270649" y="1313994"/>
                </a:lnTo>
                <a:cubicBezTo>
                  <a:pt x="164012" y="903705"/>
                  <a:pt x="106637" y="447234"/>
                  <a:pt x="0" y="36945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99" name="Freeform 2">
            <a:extLst>
              <a:ext uri="{FF2B5EF4-FFF2-40B4-BE49-F238E27FC236}">
                <a16:creationId xmlns:a16="http://schemas.microsoft.com/office/drawing/2014/main" id="{99691AE8-F6C0-48FA-B78E-3AF4381E10BE}"/>
              </a:ext>
            </a:extLst>
          </p:cNvPr>
          <p:cNvSpPr/>
          <p:nvPr/>
        </p:nvSpPr>
        <p:spPr>
          <a:xfrm>
            <a:off x="6052323" y="2923028"/>
            <a:ext cx="593089" cy="2123308"/>
          </a:xfrm>
          <a:custGeom>
            <a:avLst/>
            <a:gdLst>
              <a:gd name="connsiteX0" fmla="*/ 0 w 828136"/>
              <a:gd name="connsiteY0" fmla="*/ 422694 h 2018581"/>
              <a:gd name="connsiteX1" fmla="*/ 414068 w 828136"/>
              <a:gd name="connsiteY1" fmla="*/ 2018581 h 2018581"/>
              <a:gd name="connsiteX2" fmla="*/ 828136 w 828136"/>
              <a:gd name="connsiteY2" fmla="*/ 1570007 h 2018581"/>
              <a:gd name="connsiteX3" fmla="*/ 465826 w 828136"/>
              <a:gd name="connsiteY3" fmla="*/ 0 h 2018581"/>
              <a:gd name="connsiteX4" fmla="*/ 0 w 828136"/>
              <a:gd name="connsiteY4" fmla="*/ 422694 h 2018581"/>
              <a:gd name="connsiteX0" fmla="*/ 0 w 849567"/>
              <a:gd name="connsiteY0" fmla="*/ 422694 h 2018581"/>
              <a:gd name="connsiteX1" fmla="*/ 414068 w 849567"/>
              <a:gd name="connsiteY1" fmla="*/ 2018581 h 2018581"/>
              <a:gd name="connsiteX2" fmla="*/ 849567 w 849567"/>
              <a:gd name="connsiteY2" fmla="*/ 1567626 h 2018581"/>
              <a:gd name="connsiteX3" fmla="*/ 465826 w 849567"/>
              <a:gd name="connsiteY3" fmla="*/ 0 h 2018581"/>
              <a:gd name="connsiteX4" fmla="*/ 0 w 849567"/>
              <a:gd name="connsiteY4" fmla="*/ 422694 h 2018581"/>
              <a:gd name="connsiteX0" fmla="*/ 0 w 849567"/>
              <a:gd name="connsiteY0" fmla="*/ 422694 h 2018581"/>
              <a:gd name="connsiteX1" fmla="*/ 404543 w 849567"/>
              <a:gd name="connsiteY1" fmla="*/ 2018581 h 2018581"/>
              <a:gd name="connsiteX2" fmla="*/ 849567 w 849567"/>
              <a:gd name="connsiteY2" fmla="*/ 1567626 h 2018581"/>
              <a:gd name="connsiteX3" fmla="*/ 465826 w 849567"/>
              <a:gd name="connsiteY3" fmla="*/ 0 h 2018581"/>
              <a:gd name="connsiteX4" fmla="*/ 0 w 849567"/>
              <a:gd name="connsiteY4" fmla="*/ 422694 h 2018581"/>
              <a:gd name="connsiteX0" fmla="*/ 0 w 849567"/>
              <a:gd name="connsiteY0" fmla="*/ 434600 h 2030487"/>
              <a:gd name="connsiteX1" fmla="*/ 404543 w 849567"/>
              <a:gd name="connsiteY1" fmla="*/ 2030487 h 2030487"/>
              <a:gd name="connsiteX2" fmla="*/ 849567 w 849567"/>
              <a:gd name="connsiteY2" fmla="*/ 1579532 h 2030487"/>
              <a:gd name="connsiteX3" fmla="*/ 449157 w 849567"/>
              <a:gd name="connsiteY3" fmla="*/ 0 h 2030487"/>
              <a:gd name="connsiteX4" fmla="*/ 0 w 849567"/>
              <a:gd name="connsiteY4" fmla="*/ 434600 h 2030487"/>
              <a:gd name="connsiteX0" fmla="*/ 0 w 849567"/>
              <a:gd name="connsiteY0" fmla="*/ 434600 h 2030487"/>
              <a:gd name="connsiteX1" fmla="*/ 404543 w 849567"/>
              <a:gd name="connsiteY1" fmla="*/ 2030487 h 2030487"/>
              <a:gd name="connsiteX2" fmla="*/ 849567 w 849567"/>
              <a:gd name="connsiteY2" fmla="*/ 1579532 h 2030487"/>
              <a:gd name="connsiteX3" fmla="*/ 449157 w 849567"/>
              <a:gd name="connsiteY3" fmla="*/ 0 h 2030487"/>
              <a:gd name="connsiteX4" fmla="*/ 0 w 849567"/>
              <a:gd name="connsiteY4" fmla="*/ 434600 h 2030487"/>
              <a:gd name="connsiteX0" fmla="*/ 0 w 849567"/>
              <a:gd name="connsiteY0" fmla="*/ 436981 h 2032868"/>
              <a:gd name="connsiteX1" fmla="*/ 404543 w 849567"/>
              <a:gd name="connsiteY1" fmla="*/ 2032868 h 2032868"/>
              <a:gd name="connsiteX2" fmla="*/ 849567 w 849567"/>
              <a:gd name="connsiteY2" fmla="*/ 1581913 h 2032868"/>
              <a:gd name="connsiteX3" fmla="*/ 442013 w 849567"/>
              <a:gd name="connsiteY3" fmla="*/ 0 h 2032868"/>
              <a:gd name="connsiteX4" fmla="*/ 0 w 849567"/>
              <a:gd name="connsiteY4" fmla="*/ 436981 h 2032868"/>
              <a:gd name="connsiteX0" fmla="*/ 0 w 851948"/>
              <a:gd name="connsiteY0" fmla="*/ 453650 h 2032868"/>
              <a:gd name="connsiteX1" fmla="*/ 406924 w 851948"/>
              <a:gd name="connsiteY1" fmla="*/ 2032868 h 2032868"/>
              <a:gd name="connsiteX2" fmla="*/ 851948 w 851948"/>
              <a:gd name="connsiteY2" fmla="*/ 1581913 h 2032868"/>
              <a:gd name="connsiteX3" fmla="*/ 444394 w 851948"/>
              <a:gd name="connsiteY3" fmla="*/ 0 h 2032868"/>
              <a:gd name="connsiteX4" fmla="*/ 0 w 851948"/>
              <a:gd name="connsiteY4" fmla="*/ 453650 h 2032868"/>
              <a:gd name="connsiteX0" fmla="*/ 0 w 844804"/>
              <a:gd name="connsiteY0" fmla="*/ 444125 h 2032868"/>
              <a:gd name="connsiteX1" fmla="*/ 399780 w 844804"/>
              <a:gd name="connsiteY1" fmla="*/ 2032868 h 2032868"/>
              <a:gd name="connsiteX2" fmla="*/ 844804 w 844804"/>
              <a:gd name="connsiteY2" fmla="*/ 1581913 h 2032868"/>
              <a:gd name="connsiteX3" fmla="*/ 437250 w 844804"/>
              <a:gd name="connsiteY3" fmla="*/ 0 h 2032868"/>
              <a:gd name="connsiteX4" fmla="*/ 0 w 844804"/>
              <a:gd name="connsiteY4" fmla="*/ 444125 h 2032868"/>
              <a:gd name="connsiteX0" fmla="*/ 0 w 844804"/>
              <a:gd name="connsiteY0" fmla="*/ 444125 h 2032868"/>
              <a:gd name="connsiteX1" fmla="*/ 399780 w 844804"/>
              <a:gd name="connsiteY1" fmla="*/ 2032868 h 2032868"/>
              <a:gd name="connsiteX2" fmla="*/ 844804 w 844804"/>
              <a:gd name="connsiteY2" fmla="*/ 1581913 h 2032868"/>
              <a:gd name="connsiteX3" fmla="*/ 437250 w 844804"/>
              <a:gd name="connsiteY3" fmla="*/ 0 h 2032868"/>
              <a:gd name="connsiteX4" fmla="*/ 0 w 844804"/>
              <a:gd name="connsiteY4" fmla="*/ 444125 h 2032868"/>
              <a:gd name="connsiteX0" fmla="*/ 0 w 856710"/>
              <a:gd name="connsiteY0" fmla="*/ 448888 h 2032868"/>
              <a:gd name="connsiteX1" fmla="*/ 411686 w 856710"/>
              <a:gd name="connsiteY1" fmla="*/ 2032868 h 2032868"/>
              <a:gd name="connsiteX2" fmla="*/ 856710 w 856710"/>
              <a:gd name="connsiteY2" fmla="*/ 1581913 h 2032868"/>
              <a:gd name="connsiteX3" fmla="*/ 449156 w 856710"/>
              <a:gd name="connsiteY3" fmla="*/ 0 h 2032868"/>
              <a:gd name="connsiteX4" fmla="*/ 0 w 856710"/>
              <a:gd name="connsiteY4" fmla="*/ 448888 h 20328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590010"/>
              <a:gd name="connsiteY0" fmla="*/ 486988 h 2070968"/>
              <a:gd name="connsiteX1" fmla="*/ 144986 w 590010"/>
              <a:gd name="connsiteY1" fmla="*/ 2070968 h 2070968"/>
              <a:gd name="connsiteX2" fmla="*/ 590010 w 590010"/>
              <a:gd name="connsiteY2" fmla="*/ 1620013 h 2070968"/>
              <a:gd name="connsiteX3" fmla="*/ 496781 w 590010"/>
              <a:gd name="connsiteY3" fmla="*/ 0 h 2070968"/>
              <a:gd name="connsiteX4" fmla="*/ 0 w 590010"/>
              <a:gd name="connsiteY4" fmla="*/ 486988 h 2070968"/>
              <a:gd name="connsiteX0" fmla="*/ 0 w 590010"/>
              <a:gd name="connsiteY0" fmla="*/ 515563 h 2070968"/>
              <a:gd name="connsiteX1" fmla="*/ 144986 w 590010"/>
              <a:gd name="connsiteY1" fmla="*/ 2070968 h 2070968"/>
              <a:gd name="connsiteX2" fmla="*/ 590010 w 590010"/>
              <a:gd name="connsiteY2" fmla="*/ 1620013 h 2070968"/>
              <a:gd name="connsiteX3" fmla="*/ 496781 w 590010"/>
              <a:gd name="connsiteY3" fmla="*/ 0 h 2070968"/>
              <a:gd name="connsiteX4" fmla="*/ 0 w 590010"/>
              <a:gd name="connsiteY4" fmla="*/ 515563 h 2070968"/>
              <a:gd name="connsiteX0" fmla="*/ 0 w 593089"/>
              <a:gd name="connsiteY0" fmla="*/ 487854 h 2070968"/>
              <a:gd name="connsiteX1" fmla="*/ 148065 w 593089"/>
              <a:gd name="connsiteY1" fmla="*/ 2070968 h 2070968"/>
              <a:gd name="connsiteX2" fmla="*/ 593089 w 593089"/>
              <a:gd name="connsiteY2" fmla="*/ 1620013 h 2070968"/>
              <a:gd name="connsiteX3" fmla="*/ 499860 w 593089"/>
              <a:gd name="connsiteY3" fmla="*/ 0 h 2070968"/>
              <a:gd name="connsiteX4" fmla="*/ 0 w 593089"/>
              <a:gd name="connsiteY4" fmla="*/ 487854 h 2070968"/>
              <a:gd name="connsiteX0" fmla="*/ 0 w 593089"/>
              <a:gd name="connsiteY0" fmla="*/ 494012 h 2077126"/>
              <a:gd name="connsiteX1" fmla="*/ 148065 w 593089"/>
              <a:gd name="connsiteY1" fmla="*/ 2077126 h 2077126"/>
              <a:gd name="connsiteX2" fmla="*/ 593089 w 593089"/>
              <a:gd name="connsiteY2" fmla="*/ 1626171 h 2077126"/>
              <a:gd name="connsiteX3" fmla="*/ 493702 w 593089"/>
              <a:gd name="connsiteY3" fmla="*/ 0 h 2077126"/>
              <a:gd name="connsiteX4" fmla="*/ 0 w 593089"/>
              <a:gd name="connsiteY4" fmla="*/ 494012 h 2077126"/>
              <a:gd name="connsiteX0" fmla="*/ 0 w 593089"/>
              <a:gd name="connsiteY0" fmla="*/ 494012 h 2077126"/>
              <a:gd name="connsiteX1" fmla="*/ 148065 w 593089"/>
              <a:gd name="connsiteY1" fmla="*/ 2077126 h 2077126"/>
              <a:gd name="connsiteX2" fmla="*/ 593089 w 593089"/>
              <a:gd name="connsiteY2" fmla="*/ 1626171 h 2077126"/>
              <a:gd name="connsiteX3" fmla="*/ 493702 w 593089"/>
              <a:gd name="connsiteY3" fmla="*/ 0 h 2077126"/>
              <a:gd name="connsiteX4" fmla="*/ 0 w 593089"/>
              <a:gd name="connsiteY4" fmla="*/ 494012 h 2077126"/>
              <a:gd name="connsiteX0" fmla="*/ 0 w 593089"/>
              <a:gd name="connsiteY0" fmla="*/ 494012 h 2123308"/>
              <a:gd name="connsiteX1" fmla="*/ 86489 w 593089"/>
              <a:gd name="connsiteY1" fmla="*/ 2123308 h 2123308"/>
              <a:gd name="connsiteX2" fmla="*/ 593089 w 593089"/>
              <a:gd name="connsiteY2" fmla="*/ 1626171 h 2123308"/>
              <a:gd name="connsiteX3" fmla="*/ 493702 w 593089"/>
              <a:gd name="connsiteY3" fmla="*/ 0 h 2123308"/>
              <a:gd name="connsiteX4" fmla="*/ 0 w 593089"/>
              <a:gd name="connsiteY4" fmla="*/ 494012 h 2123308"/>
              <a:gd name="connsiteX0" fmla="*/ 0 w 590010"/>
              <a:gd name="connsiteY0" fmla="*/ 503248 h 2123308"/>
              <a:gd name="connsiteX1" fmla="*/ 83410 w 590010"/>
              <a:gd name="connsiteY1" fmla="*/ 2123308 h 2123308"/>
              <a:gd name="connsiteX2" fmla="*/ 590010 w 590010"/>
              <a:gd name="connsiteY2" fmla="*/ 1626171 h 2123308"/>
              <a:gd name="connsiteX3" fmla="*/ 490623 w 590010"/>
              <a:gd name="connsiteY3" fmla="*/ 0 h 2123308"/>
              <a:gd name="connsiteX4" fmla="*/ 0 w 590010"/>
              <a:gd name="connsiteY4" fmla="*/ 503248 h 2123308"/>
              <a:gd name="connsiteX0" fmla="*/ 0 w 593089"/>
              <a:gd name="connsiteY0" fmla="*/ 497090 h 2123308"/>
              <a:gd name="connsiteX1" fmla="*/ 86489 w 593089"/>
              <a:gd name="connsiteY1" fmla="*/ 2123308 h 2123308"/>
              <a:gd name="connsiteX2" fmla="*/ 593089 w 593089"/>
              <a:gd name="connsiteY2" fmla="*/ 1626171 h 2123308"/>
              <a:gd name="connsiteX3" fmla="*/ 493702 w 593089"/>
              <a:gd name="connsiteY3" fmla="*/ 0 h 2123308"/>
              <a:gd name="connsiteX4" fmla="*/ 0 w 593089"/>
              <a:gd name="connsiteY4" fmla="*/ 497090 h 212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3089" h="2123308">
                <a:moveTo>
                  <a:pt x="0" y="497090"/>
                </a:moveTo>
                <a:lnTo>
                  <a:pt x="86489" y="2123308"/>
                </a:lnTo>
                <a:lnTo>
                  <a:pt x="593089" y="1626171"/>
                </a:lnTo>
                <a:cubicBezTo>
                  <a:pt x="571538" y="1060767"/>
                  <a:pt x="534303" y="813054"/>
                  <a:pt x="493702" y="0"/>
                </a:cubicBezTo>
                <a:cubicBezTo>
                  <a:pt x="339509" y="169088"/>
                  <a:pt x="149719" y="345079"/>
                  <a:pt x="0" y="49709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00" name="Right Arrow 8">
            <a:extLst>
              <a:ext uri="{FF2B5EF4-FFF2-40B4-BE49-F238E27FC236}">
                <a16:creationId xmlns:a16="http://schemas.microsoft.com/office/drawing/2014/main" id="{7464ADF8-10DB-462B-82BF-3623A2584BB5}"/>
              </a:ext>
            </a:extLst>
          </p:cNvPr>
          <p:cNvSpPr/>
          <p:nvPr/>
        </p:nvSpPr>
        <p:spPr>
          <a:xfrm>
            <a:off x="879891" y="3066740"/>
            <a:ext cx="8810625" cy="1647423"/>
          </a:xfrm>
          <a:prstGeom prst="rightArrow">
            <a:avLst>
              <a:gd name="adj1" fmla="val 50000"/>
              <a:gd name="adj2" fmla="val 62720"/>
            </a:avLst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1" name="Rectangle 9">
            <a:extLst>
              <a:ext uri="{FF2B5EF4-FFF2-40B4-BE49-F238E27FC236}">
                <a16:creationId xmlns:a16="http://schemas.microsoft.com/office/drawing/2014/main" id="{68CDC15F-5D6E-4CDE-B7BC-3953FFD32698}"/>
              </a:ext>
            </a:extLst>
          </p:cNvPr>
          <p:cNvSpPr/>
          <p:nvPr/>
        </p:nvSpPr>
        <p:spPr>
          <a:xfrm rot="2700000">
            <a:off x="1395727" y="3659731"/>
            <a:ext cx="2244813" cy="647981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2" name="Rectangle 10">
            <a:extLst>
              <a:ext uri="{FF2B5EF4-FFF2-40B4-BE49-F238E27FC236}">
                <a16:creationId xmlns:a16="http://schemas.microsoft.com/office/drawing/2014/main" id="{B8174EC3-C822-466F-BD48-E85086A648A7}"/>
              </a:ext>
            </a:extLst>
          </p:cNvPr>
          <p:cNvSpPr/>
          <p:nvPr/>
        </p:nvSpPr>
        <p:spPr>
          <a:xfrm rot="2700000">
            <a:off x="2926483" y="3659731"/>
            <a:ext cx="2244813" cy="647981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3" name="Rectangle 11">
            <a:extLst>
              <a:ext uri="{FF2B5EF4-FFF2-40B4-BE49-F238E27FC236}">
                <a16:creationId xmlns:a16="http://schemas.microsoft.com/office/drawing/2014/main" id="{48523931-5E27-4F8A-8725-6BD19A521912}"/>
              </a:ext>
            </a:extLst>
          </p:cNvPr>
          <p:cNvSpPr/>
          <p:nvPr/>
        </p:nvSpPr>
        <p:spPr>
          <a:xfrm rot="2700000">
            <a:off x="4457239" y="3659731"/>
            <a:ext cx="2244813" cy="647981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4" name="Rectangle 12">
            <a:extLst>
              <a:ext uri="{FF2B5EF4-FFF2-40B4-BE49-F238E27FC236}">
                <a16:creationId xmlns:a16="http://schemas.microsoft.com/office/drawing/2014/main" id="{67176F54-8E7F-4F7A-8B29-36A367CF7113}"/>
              </a:ext>
            </a:extLst>
          </p:cNvPr>
          <p:cNvSpPr/>
          <p:nvPr/>
        </p:nvSpPr>
        <p:spPr>
          <a:xfrm rot="2700000">
            <a:off x="5987995" y="3659731"/>
            <a:ext cx="2244813" cy="647981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305" name="Group 14">
            <a:extLst>
              <a:ext uri="{FF2B5EF4-FFF2-40B4-BE49-F238E27FC236}">
                <a16:creationId xmlns:a16="http://schemas.microsoft.com/office/drawing/2014/main" id="{833CE7A4-813E-43B6-B82B-DE28C0A96078}"/>
              </a:ext>
            </a:extLst>
          </p:cNvPr>
          <p:cNvGrpSpPr/>
          <p:nvPr/>
        </p:nvGrpSpPr>
        <p:grpSpPr>
          <a:xfrm>
            <a:off x="2418085" y="1795657"/>
            <a:ext cx="2148132" cy="1081951"/>
            <a:chOff x="1062658" y="3986014"/>
            <a:chExt cx="1728192" cy="1081951"/>
          </a:xfrm>
        </p:grpSpPr>
        <p:sp>
          <p:nvSpPr>
            <p:cNvPr id="306" name="TextBox 305">
              <a:extLst>
                <a:ext uri="{FF2B5EF4-FFF2-40B4-BE49-F238E27FC236}">
                  <a16:creationId xmlns:a16="http://schemas.microsoft.com/office/drawing/2014/main" id="{7346E85F-A7EA-4701-BBB8-BF7CC28957EC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1EBEE647-E91A-442B-8A7D-8D621C0B6A02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8" name="Group 17">
            <a:extLst>
              <a:ext uri="{FF2B5EF4-FFF2-40B4-BE49-F238E27FC236}">
                <a16:creationId xmlns:a16="http://schemas.microsoft.com/office/drawing/2014/main" id="{1336503D-2D66-497E-BFAE-CE79D3EC7AC9}"/>
              </a:ext>
            </a:extLst>
          </p:cNvPr>
          <p:cNvGrpSpPr/>
          <p:nvPr/>
        </p:nvGrpSpPr>
        <p:grpSpPr>
          <a:xfrm>
            <a:off x="5478567" y="1795657"/>
            <a:ext cx="2148132" cy="1081951"/>
            <a:chOff x="1062658" y="3986014"/>
            <a:chExt cx="1728192" cy="1081951"/>
          </a:xfrm>
        </p:grpSpPr>
        <p:sp>
          <p:nvSpPr>
            <p:cNvPr id="309" name="TextBox 308">
              <a:extLst>
                <a:ext uri="{FF2B5EF4-FFF2-40B4-BE49-F238E27FC236}">
                  <a16:creationId xmlns:a16="http://schemas.microsoft.com/office/drawing/2014/main" id="{AE446422-23FC-41B7-8392-F1A51D233287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0" name="TextBox 309">
              <a:extLst>
                <a:ext uri="{FF2B5EF4-FFF2-40B4-BE49-F238E27FC236}">
                  <a16:creationId xmlns:a16="http://schemas.microsoft.com/office/drawing/2014/main" id="{948495FA-38B1-45F0-9485-71B8910900C5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1" name="Group 20">
            <a:extLst>
              <a:ext uri="{FF2B5EF4-FFF2-40B4-BE49-F238E27FC236}">
                <a16:creationId xmlns:a16="http://schemas.microsoft.com/office/drawing/2014/main" id="{721C1572-E542-4BEB-AF35-B18021BB9030}"/>
              </a:ext>
            </a:extLst>
          </p:cNvPr>
          <p:cNvGrpSpPr/>
          <p:nvPr/>
        </p:nvGrpSpPr>
        <p:grpSpPr>
          <a:xfrm>
            <a:off x="5071283" y="5046497"/>
            <a:ext cx="2148132" cy="1081951"/>
            <a:chOff x="1062658" y="3986014"/>
            <a:chExt cx="1728192" cy="1081951"/>
          </a:xfrm>
        </p:grpSpPr>
        <p:sp>
          <p:nvSpPr>
            <p:cNvPr id="312" name="TextBox 311">
              <a:extLst>
                <a:ext uri="{FF2B5EF4-FFF2-40B4-BE49-F238E27FC236}">
                  <a16:creationId xmlns:a16="http://schemas.microsoft.com/office/drawing/2014/main" id="{9898DBF0-0F25-4286-B323-5E25F06D1A54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D140B199-6339-4D7D-AF20-901E6AA919E2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4" name="Group 23">
            <a:extLst>
              <a:ext uri="{FF2B5EF4-FFF2-40B4-BE49-F238E27FC236}">
                <a16:creationId xmlns:a16="http://schemas.microsoft.com/office/drawing/2014/main" id="{1A5B9351-62CD-4B5E-9B54-3AA61A214EB9}"/>
              </a:ext>
            </a:extLst>
          </p:cNvPr>
          <p:cNvGrpSpPr/>
          <p:nvPr/>
        </p:nvGrpSpPr>
        <p:grpSpPr>
          <a:xfrm>
            <a:off x="8167680" y="5046497"/>
            <a:ext cx="2148132" cy="1081951"/>
            <a:chOff x="1062658" y="3986014"/>
            <a:chExt cx="1728192" cy="1081951"/>
          </a:xfrm>
        </p:grpSpPr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832FC7FF-4CD0-4AF9-B457-EE8D659152E7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0E308549-65B2-447F-A6E9-2079CC02AC13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17" name="Oval 27">
            <a:extLst>
              <a:ext uri="{FF2B5EF4-FFF2-40B4-BE49-F238E27FC236}">
                <a16:creationId xmlns:a16="http://schemas.microsoft.com/office/drawing/2014/main" id="{4C9C9FB8-6C89-487E-881D-461C401794D7}"/>
              </a:ext>
            </a:extLst>
          </p:cNvPr>
          <p:cNvSpPr/>
          <p:nvPr/>
        </p:nvSpPr>
        <p:spPr>
          <a:xfrm>
            <a:off x="1609458" y="1974985"/>
            <a:ext cx="686902" cy="686902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8" name="Oval 30">
            <a:extLst>
              <a:ext uri="{FF2B5EF4-FFF2-40B4-BE49-F238E27FC236}">
                <a16:creationId xmlns:a16="http://schemas.microsoft.com/office/drawing/2014/main" id="{9ADF7E30-05D0-4F85-BCA9-50F31AD1A381}"/>
              </a:ext>
            </a:extLst>
          </p:cNvPr>
          <p:cNvSpPr/>
          <p:nvPr/>
        </p:nvSpPr>
        <p:spPr>
          <a:xfrm>
            <a:off x="4263042" y="5245921"/>
            <a:ext cx="686902" cy="686902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9" name="Oval 33">
            <a:extLst>
              <a:ext uri="{FF2B5EF4-FFF2-40B4-BE49-F238E27FC236}">
                <a16:creationId xmlns:a16="http://schemas.microsoft.com/office/drawing/2014/main" id="{A1DFEB1C-D5A5-43C1-BA01-4891E15DBD96}"/>
              </a:ext>
            </a:extLst>
          </p:cNvPr>
          <p:cNvSpPr/>
          <p:nvPr/>
        </p:nvSpPr>
        <p:spPr>
          <a:xfrm>
            <a:off x="4669941" y="1974985"/>
            <a:ext cx="686902" cy="686902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20" name="Oval 36">
            <a:extLst>
              <a:ext uri="{FF2B5EF4-FFF2-40B4-BE49-F238E27FC236}">
                <a16:creationId xmlns:a16="http://schemas.microsoft.com/office/drawing/2014/main" id="{795F8E1E-B5D2-44B3-996F-F55BC315D9B7}"/>
              </a:ext>
            </a:extLst>
          </p:cNvPr>
          <p:cNvSpPr/>
          <p:nvPr/>
        </p:nvSpPr>
        <p:spPr>
          <a:xfrm>
            <a:off x="7338172" y="5245921"/>
            <a:ext cx="686902" cy="686902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1" name="TextBox 320">
            <a:extLst>
              <a:ext uri="{FF2B5EF4-FFF2-40B4-BE49-F238E27FC236}">
                <a16:creationId xmlns:a16="http://schemas.microsoft.com/office/drawing/2014/main" id="{7C5FA3E4-8F2E-4E62-89C2-0A11E5B6FF66}"/>
              </a:ext>
            </a:extLst>
          </p:cNvPr>
          <p:cNvSpPr txBox="1"/>
          <p:nvPr/>
        </p:nvSpPr>
        <p:spPr>
          <a:xfrm rot="2700000">
            <a:off x="1557734" y="3814443"/>
            <a:ext cx="1939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8766D024-2B43-44F1-A557-B34EBBA5BAFE}"/>
              </a:ext>
            </a:extLst>
          </p:cNvPr>
          <p:cNvSpPr txBox="1"/>
          <p:nvPr/>
        </p:nvSpPr>
        <p:spPr>
          <a:xfrm rot="2700000">
            <a:off x="3082140" y="3814443"/>
            <a:ext cx="1939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23" name="TextBox 322">
            <a:extLst>
              <a:ext uri="{FF2B5EF4-FFF2-40B4-BE49-F238E27FC236}">
                <a16:creationId xmlns:a16="http://schemas.microsoft.com/office/drawing/2014/main" id="{BD235CB2-2FCE-42DF-BB05-0D60428071F2}"/>
              </a:ext>
            </a:extLst>
          </p:cNvPr>
          <p:cNvSpPr txBox="1"/>
          <p:nvPr/>
        </p:nvSpPr>
        <p:spPr>
          <a:xfrm rot="2700000">
            <a:off x="4606546" y="3814443"/>
            <a:ext cx="1939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E5DB77EB-0216-421A-9D31-16289E51AD04}"/>
              </a:ext>
            </a:extLst>
          </p:cNvPr>
          <p:cNvSpPr txBox="1"/>
          <p:nvPr/>
        </p:nvSpPr>
        <p:spPr>
          <a:xfrm rot="2700000">
            <a:off x="6130952" y="3814443"/>
            <a:ext cx="1939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25" name="Rectangle 16">
            <a:extLst>
              <a:ext uri="{FF2B5EF4-FFF2-40B4-BE49-F238E27FC236}">
                <a16:creationId xmlns:a16="http://schemas.microsoft.com/office/drawing/2014/main" id="{65DA29BE-1DC5-43D6-84D7-AB03492307C6}"/>
              </a:ext>
            </a:extLst>
          </p:cNvPr>
          <p:cNvSpPr/>
          <p:nvPr/>
        </p:nvSpPr>
        <p:spPr>
          <a:xfrm rot="2700000">
            <a:off x="4479027" y="5336080"/>
            <a:ext cx="268580" cy="48151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6" name="Rectangle 9">
            <a:extLst>
              <a:ext uri="{FF2B5EF4-FFF2-40B4-BE49-F238E27FC236}">
                <a16:creationId xmlns:a16="http://schemas.microsoft.com/office/drawing/2014/main" id="{03E7003F-1CD4-4215-A30D-2B77A0E2A669}"/>
              </a:ext>
            </a:extLst>
          </p:cNvPr>
          <p:cNvSpPr/>
          <p:nvPr/>
        </p:nvSpPr>
        <p:spPr>
          <a:xfrm>
            <a:off x="1799617" y="2150660"/>
            <a:ext cx="332759" cy="31149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7" name="Oval 7">
            <a:extLst>
              <a:ext uri="{FF2B5EF4-FFF2-40B4-BE49-F238E27FC236}">
                <a16:creationId xmlns:a16="http://schemas.microsoft.com/office/drawing/2014/main" id="{48115722-4A3C-4CDF-B7A4-24CE485D3426}"/>
              </a:ext>
            </a:extLst>
          </p:cNvPr>
          <p:cNvSpPr/>
          <p:nvPr/>
        </p:nvSpPr>
        <p:spPr>
          <a:xfrm>
            <a:off x="4837773" y="2129652"/>
            <a:ext cx="364891" cy="36489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8" name="Rounded Rectangle 27">
            <a:extLst>
              <a:ext uri="{FF2B5EF4-FFF2-40B4-BE49-F238E27FC236}">
                <a16:creationId xmlns:a16="http://schemas.microsoft.com/office/drawing/2014/main" id="{7A9960F5-6340-445C-89EB-7B0A6D666AA3}"/>
              </a:ext>
            </a:extLst>
          </p:cNvPr>
          <p:cNvSpPr/>
          <p:nvPr/>
        </p:nvSpPr>
        <p:spPr>
          <a:xfrm>
            <a:off x="7495628" y="5455273"/>
            <a:ext cx="349863" cy="26874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9" name="Freeform 32">
            <a:extLst>
              <a:ext uri="{FF2B5EF4-FFF2-40B4-BE49-F238E27FC236}">
                <a16:creationId xmlns:a16="http://schemas.microsoft.com/office/drawing/2014/main" id="{65C0E2C2-81C6-4E34-A2B3-323F7A5E4B5F}"/>
              </a:ext>
            </a:extLst>
          </p:cNvPr>
          <p:cNvSpPr/>
          <p:nvPr/>
        </p:nvSpPr>
        <p:spPr>
          <a:xfrm>
            <a:off x="9825533" y="3066740"/>
            <a:ext cx="1605299" cy="1470397"/>
          </a:xfrm>
          <a:custGeom>
            <a:avLst/>
            <a:gdLst/>
            <a:ahLst/>
            <a:cxnLst/>
            <a:rect l="l" t="t" r="r" b="b"/>
            <a:pathLst>
              <a:path w="3210745" h="2940925">
                <a:moveTo>
                  <a:pt x="340528" y="2526682"/>
                </a:moveTo>
                <a:cubicBezTo>
                  <a:pt x="280875" y="2526682"/>
                  <a:pt x="232516" y="2575041"/>
                  <a:pt x="232516" y="2634694"/>
                </a:cubicBezTo>
                <a:cubicBezTo>
                  <a:pt x="232516" y="2694347"/>
                  <a:pt x="280875" y="2742706"/>
                  <a:pt x="340528" y="2742706"/>
                </a:cubicBezTo>
                <a:cubicBezTo>
                  <a:pt x="400181" y="2742706"/>
                  <a:pt x="448540" y="2694347"/>
                  <a:pt x="448540" y="2634694"/>
                </a:cubicBezTo>
                <a:cubicBezTo>
                  <a:pt x="448540" y="2575041"/>
                  <a:pt x="400181" y="2526682"/>
                  <a:pt x="340528" y="2526682"/>
                </a:cubicBezTo>
                <a:close/>
                <a:moveTo>
                  <a:pt x="1821636" y="152"/>
                </a:moveTo>
                <a:cubicBezTo>
                  <a:pt x="1920275" y="-4956"/>
                  <a:pt x="2051571" y="119306"/>
                  <a:pt x="2102482" y="278737"/>
                </a:cubicBezTo>
                <a:cubicBezTo>
                  <a:pt x="2192513" y="649582"/>
                  <a:pt x="1575154" y="1213351"/>
                  <a:pt x="2006019" y="1236931"/>
                </a:cubicBezTo>
                <a:cubicBezTo>
                  <a:pt x="2310412" y="1206920"/>
                  <a:pt x="2473326" y="1176910"/>
                  <a:pt x="2803442" y="1166192"/>
                </a:cubicBezTo>
                <a:cubicBezTo>
                  <a:pt x="3103547" y="1170479"/>
                  <a:pt x="3152850" y="1361260"/>
                  <a:pt x="3002798" y="1564903"/>
                </a:cubicBezTo>
                <a:cubicBezTo>
                  <a:pt x="3191435" y="1575621"/>
                  <a:pt x="3347919" y="1869296"/>
                  <a:pt x="3022090" y="1989338"/>
                </a:cubicBezTo>
                <a:cubicBezTo>
                  <a:pt x="3332913" y="2182262"/>
                  <a:pt x="3154994" y="2426634"/>
                  <a:pt x="2977074" y="2471650"/>
                </a:cubicBezTo>
                <a:cubicBezTo>
                  <a:pt x="3127127" y="2606697"/>
                  <a:pt x="3109978" y="2709590"/>
                  <a:pt x="2957782" y="2793191"/>
                </a:cubicBezTo>
                <a:cubicBezTo>
                  <a:pt x="2620164" y="2932526"/>
                  <a:pt x="1747715" y="3028988"/>
                  <a:pt x="1253613" y="2818914"/>
                </a:cubicBezTo>
                <a:cubicBezTo>
                  <a:pt x="1018944" y="2738561"/>
                  <a:pt x="869067" y="2654318"/>
                  <a:pt x="700568" y="2648441"/>
                </a:cubicBezTo>
                <a:lnTo>
                  <a:pt x="700568" y="2796242"/>
                </a:lnTo>
                <a:cubicBezTo>
                  <a:pt x="700568" y="2860729"/>
                  <a:pt x="648291" y="2913006"/>
                  <a:pt x="583804" y="2913006"/>
                </a:cubicBezTo>
                <a:lnTo>
                  <a:pt x="0" y="2913006"/>
                </a:lnTo>
                <a:lnTo>
                  <a:pt x="0" y="1400838"/>
                </a:lnTo>
                <a:lnTo>
                  <a:pt x="583804" y="1400838"/>
                </a:lnTo>
                <a:cubicBezTo>
                  <a:pt x="648291" y="1400838"/>
                  <a:pt x="700568" y="1453115"/>
                  <a:pt x="700568" y="1517602"/>
                </a:cubicBezTo>
                <a:lnTo>
                  <a:pt x="700568" y="1571674"/>
                </a:lnTo>
                <a:cubicBezTo>
                  <a:pt x="721537" y="1568378"/>
                  <a:pt x="746526" y="1559634"/>
                  <a:pt x="784162" y="1539180"/>
                </a:cubicBezTo>
                <a:cubicBezTo>
                  <a:pt x="831321" y="1421281"/>
                  <a:pt x="890271" y="1323747"/>
                  <a:pt x="1034964" y="1191915"/>
                </a:cubicBezTo>
                <a:cubicBezTo>
                  <a:pt x="1257900" y="851081"/>
                  <a:pt x="1628744" y="677449"/>
                  <a:pt x="1703770" y="169413"/>
                </a:cubicBezTo>
                <a:cubicBezTo>
                  <a:pt x="1715024" y="52855"/>
                  <a:pt x="1762452" y="3217"/>
                  <a:pt x="1821636" y="152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112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2018-05-21T02:15:29Z</dcterms:modified>
</cp:coreProperties>
</file>