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9" name="사각형: 둥근 위쪽 모서리 188">
            <a:extLst>
              <a:ext uri="{FF2B5EF4-FFF2-40B4-BE49-F238E27FC236}">
                <a16:creationId xmlns:a16="http://schemas.microsoft.com/office/drawing/2014/main" id="{61C71AE8-3393-4A30-835A-39C33D0F3805}"/>
              </a:ext>
            </a:extLst>
          </p:cNvPr>
          <p:cNvSpPr/>
          <p:nvPr/>
        </p:nvSpPr>
        <p:spPr>
          <a:xfrm rot="5400000">
            <a:off x="1449007" y="400006"/>
            <a:ext cx="1719612" cy="4617626"/>
          </a:xfrm>
          <a:prstGeom prst="round2SameRect">
            <a:avLst>
              <a:gd name="adj1" fmla="val 9509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직사각형 189">
            <a:extLst>
              <a:ext uri="{FF2B5EF4-FFF2-40B4-BE49-F238E27FC236}">
                <a16:creationId xmlns:a16="http://schemas.microsoft.com/office/drawing/2014/main" id="{C1E81322-BCE9-4C9A-A5D7-B45DB80F0494}"/>
              </a:ext>
            </a:extLst>
          </p:cNvPr>
          <p:cNvSpPr/>
          <p:nvPr/>
        </p:nvSpPr>
        <p:spPr>
          <a:xfrm>
            <a:off x="1" y="5704087"/>
            <a:ext cx="3859773" cy="41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91" name="그룹 190">
            <a:extLst>
              <a:ext uri="{FF2B5EF4-FFF2-40B4-BE49-F238E27FC236}">
                <a16:creationId xmlns:a16="http://schemas.microsoft.com/office/drawing/2014/main" id="{00A38EAB-6258-477E-9DAC-3B92044ECA9B}"/>
              </a:ext>
            </a:extLst>
          </p:cNvPr>
          <p:cNvGrpSpPr/>
          <p:nvPr/>
        </p:nvGrpSpPr>
        <p:grpSpPr>
          <a:xfrm>
            <a:off x="910095" y="2084411"/>
            <a:ext cx="3561928" cy="1248817"/>
            <a:chOff x="910095" y="1775759"/>
            <a:chExt cx="3561928" cy="1248817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8175CFFA-8356-4206-AF8C-7D05BCBF4D0C}"/>
                </a:ext>
              </a:extLst>
            </p:cNvPr>
            <p:cNvSpPr txBox="1"/>
            <p:nvPr/>
          </p:nvSpPr>
          <p:spPr>
            <a:xfrm>
              <a:off x="910095" y="1775759"/>
              <a:ext cx="1865772" cy="384721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ko-KR" sz="2800" dirty="0">
                  <a:solidFill>
                    <a:schemeClr val="bg1"/>
                  </a:solidFill>
                </a:rPr>
                <a:t>We Create</a:t>
              </a:r>
              <a:endParaRPr lang="ko-KR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89215015-6C7E-4BAC-B380-8AD4DFF86144}"/>
                </a:ext>
              </a:extLst>
            </p:cNvPr>
            <p:cNvSpPr txBox="1"/>
            <p:nvPr/>
          </p:nvSpPr>
          <p:spPr>
            <a:xfrm>
              <a:off x="910095" y="2207807"/>
              <a:ext cx="3561928" cy="384721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ko-KR" sz="2800" dirty="0">
                  <a:solidFill>
                    <a:schemeClr val="bg1"/>
                  </a:solidFill>
                </a:rPr>
                <a:t>Quality Professional </a:t>
              </a:r>
              <a:endParaRPr lang="ko-KR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A2C4294-3596-4FCF-A0C9-6F5E53C7739C}"/>
                </a:ext>
              </a:extLst>
            </p:cNvPr>
            <p:cNvSpPr txBox="1"/>
            <p:nvPr/>
          </p:nvSpPr>
          <p:spPr>
            <a:xfrm>
              <a:off x="910095" y="2639855"/>
              <a:ext cx="3392312" cy="384721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ko-KR" sz="2800" dirty="0">
                  <a:solidFill>
                    <a:schemeClr val="bg1"/>
                  </a:solidFill>
                </a:rPr>
                <a:t>PPT Presentation</a:t>
              </a:r>
              <a:endParaRPr lang="ko-KR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85233030-4888-43BF-9A82-747702FD670B}"/>
              </a:ext>
            </a:extLst>
          </p:cNvPr>
          <p:cNvSpPr txBox="1"/>
          <p:nvPr/>
        </p:nvSpPr>
        <p:spPr>
          <a:xfrm>
            <a:off x="910094" y="3805473"/>
            <a:ext cx="286942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hope and I believe that this Template will your Time, Money and Reputation. </a:t>
            </a:r>
          </a:p>
        </p:txBody>
      </p:sp>
      <p:grpSp>
        <p:nvGrpSpPr>
          <p:cNvPr id="196" name="Group 52">
            <a:extLst>
              <a:ext uri="{FF2B5EF4-FFF2-40B4-BE49-F238E27FC236}">
                <a16:creationId xmlns:a16="http://schemas.microsoft.com/office/drawing/2014/main" id="{9E888857-FD14-4D19-B840-448D21D7E57C}"/>
              </a:ext>
            </a:extLst>
          </p:cNvPr>
          <p:cNvGrpSpPr/>
          <p:nvPr/>
        </p:nvGrpSpPr>
        <p:grpSpPr>
          <a:xfrm>
            <a:off x="6176370" y="4713633"/>
            <a:ext cx="1224136" cy="723273"/>
            <a:chOff x="3818902" y="5085764"/>
            <a:chExt cx="1484248" cy="723273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0D8CFCBF-09C5-4CC2-B0E5-887384EA07F4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2F9C5FAD-F890-44D6-A36F-651A6754D667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</a:rPr>
                <a:t>STEP 02</a:t>
              </a:r>
            </a:p>
          </p:txBody>
        </p:sp>
      </p:grpSp>
      <p:grpSp>
        <p:nvGrpSpPr>
          <p:cNvPr id="199" name="Group 53">
            <a:extLst>
              <a:ext uri="{FF2B5EF4-FFF2-40B4-BE49-F238E27FC236}">
                <a16:creationId xmlns:a16="http://schemas.microsoft.com/office/drawing/2014/main" id="{88233CCD-873A-453F-AE88-7F760CC1F8DC}"/>
              </a:ext>
            </a:extLst>
          </p:cNvPr>
          <p:cNvGrpSpPr/>
          <p:nvPr/>
        </p:nvGrpSpPr>
        <p:grpSpPr>
          <a:xfrm>
            <a:off x="4386563" y="5453826"/>
            <a:ext cx="1224136" cy="723273"/>
            <a:chOff x="3818902" y="5085764"/>
            <a:chExt cx="1484248" cy="723273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AEBBBFF9-889A-469B-AE99-05372953CCAC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671DF30D-AED9-4E8A-8CE7-CA5BE255B823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STEP 01</a:t>
              </a:r>
            </a:p>
          </p:txBody>
        </p:sp>
      </p:grpSp>
      <p:grpSp>
        <p:nvGrpSpPr>
          <p:cNvPr id="202" name="Group 56">
            <a:extLst>
              <a:ext uri="{FF2B5EF4-FFF2-40B4-BE49-F238E27FC236}">
                <a16:creationId xmlns:a16="http://schemas.microsoft.com/office/drawing/2014/main" id="{E2CF0DE3-2766-46DC-ADCA-764C91BE6E44}"/>
              </a:ext>
            </a:extLst>
          </p:cNvPr>
          <p:cNvGrpSpPr/>
          <p:nvPr/>
        </p:nvGrpSpPr>
        <p:grpSpPr>
          <a:xfrm>
            <a:off x="7966177" y="3973440"/>
            <a:ext cx="1224136" cy="723273"/>
            <a:chOff x="3818902" y="5085764"/>
            <a:chExt cx="1484248" cy="723273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E1420C4D-4D31-4859-B8DD-A1D780466911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A0C400EE-6D7B-4489-8C40-1B28172D1BCB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</a:rPr>
                <a:t>STEP 03</a:t>
              </a:r>
            </a:p>
          </p:txBody>
        </p:sp>
      </p:grpSp>
      <p:grpSp>
        <p:nvGrpSpPr>
          <p:cNvPr id="205" name="Group 59">
            <a:extLst>
              <a:ext uri="{FF2B5EF4-FFF2-40B4-BE49-F238E27FC236}">
                <a16:creationId xmlns:a16="http://schemas.microsoft.com/office/drawing/2014/main" id="{AE1AFDC6-21C2-4BB4-BD11-DC932ADD8120}"/>
              </a:ext>
            </a:extLst>
          </p:cNvPr>
          <p:cNvGrpSpPr/>
          <p:nvPr/>
        </p:nvGrpSpPr>
        <p:grpSpPr>
          <a:xfrm>
            <a:off x="9755985" y="3233247"/>
            <a:ext cx="1224136" cy="723273"/>
            <a:chOff x="3818902" y="5085764"/>
            <a:chExt cx="1484248" cy="723273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4D0277E-7EEA-4288-BCBF-3F2D7FCA31BF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0315DF76-BFEE-41BB-A87C-5C3FAE559D35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</a:rPr>
                <a:t>FINAL</a:t>
              </a:r>
            </a:p>
          </p:txBody>
        </p:sp>
      </p:grpSp>
      <p:sp>
        <p:nvSpPr>
          <p:cNvPr id="208" name="Oval 62">
            <a:extLst>
              <a:ext uri="{FF2B5EF4-FFF2-40B4-BE49-F238E27FC236}">
                <a16:creationId xmlns:a16="http://schemas.microsoft.com/office/drawing/2014/main" id="{8417068A-7787-4B7F-A225-D1DBB33B7D8E}"/>
              </a:ext>
            </a:extLst>
          </p:cNvPr>
          <p:cNvSpPr/>
          <p:nvPr/>
        </p:nvSpPr>
        <p:spPr>
          <a:xfrm>
            <a:off x="4617626" y="4117995"/>
            <a:ext cx="747543" cy="7475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63">
            <a:extLst>
              <a:ext uri="{FF2B5EF4-FFF2-40B4-BE49-F238E27FC236}">
                <a16:creationId xmlns:a16="http://schemas.microsoft.com/office/drawing/2014/main" id="{D891B568-BEA1-4887-9B77-6E3D39686EC9}"/>
              </a:ext>
            </a:extLst>
          </p:cNvPr>
          <p:cNvSpPr/>
          <p:nvPr/>
        </p:nvSpPr>
        <p:spPr>
          <a:xfrm>
            <a:off x="6405490" y="3383152"/>
            <a:ext cx="747543" cy="74754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64">
            <a:extLst>
              <a:ext uri="{FF2B5EF4-FFF2-40B4-BE49-F238E27FC236}">
                <a16:creationId xmlns:a16="http://schemas.microsoft.com/office/drawing/2014/main" id="{AD2F570F-CE8E-460E-8F76-847960198D32}"/>
              </a:ext>
            </a:extLst>
          </p:cNvPr>
          <p:cNvSpPr/>
          <p:nvPr/>
        </p:nvSpPr>
        <p:spPr>
          <a:xfrm>
            <a:off x="8129495" y="2602289"/>
            <a:ext cx="747543" cy="7475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65">
            <a:extLst>
              <a:ext uri="{FF2B5EF4-FFF2-40B4-BE49-F238E27FC236}">
                <a16:creationId xmlns:a16="http://schemas.microsoft.com/office/drawing/2014/main" id="{00F39DA2-D230-46D4-A4D3-D87D5BEAB168}"/>
              </a:ext>
            </a:extLst>
          </p:cNvPr>
          <p:cNvSpPr/>
          <p:nvPr/>
        </p:nvSpPr>
        <p:spPr>
          <a:xfrm>
            <a:off x="9959235" y="1847694"/>
            <a:ext cx="747543" cy="7475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평행 사변형 211">
            <a:extLst>
              <a:ext uri="{FF2B5EF4-FFF2-40B4-BE49-F238E27FC236}">
                <a16:creationId xmlns:a16="http://schemas.microsoft.com/office/drawing/2014/main" id="{4C7C64B9-F5B0-4A23-B929-2D8390A76055}"/>
              </a:ext>
            </a:extLst>
          </p:cNvPr>
          <p:cNvSpPr/>
          <p:nvPr/>
        </p:nvSpPr>
        <p:spPr>
          <a:xfrm rot="16200000" flipH="1">
            <a:off x="3478338" y="5335919"/>
            <a:ext cx="1160004" cy="397131"/>
          </a:xfrm>
          <a:prstGeom prst="parallelogram">
            <a:avLst>
              <a:gd name="adj" fmla="val 103225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" name="평행 사변형 212">
            <a:extLst>
              <a:ext uri="{FF2B5EF4-FFF2-40B4-BE49-F238E27FC236}">
                <a16:creationId xmlns:a16="http://schemas.microsoft.com/office/drawing/2014/main" id="{8985E6C9-ABFE-4A39-929F-D3ADF9DB9BFD}"/>
              </a:ext>
            </a:extLst>
          </p:cNvPr>
          <p:cNvSpPr/>
          <p:nvPr/>
        </p:nvSpPr>
        <p:spPr>
          <a:xfrm>
            <a:off x="3859774" y="4954482"/>
            <a:ext cx="2160000" cy="410400"/>
          </a:xfrm>
          <a:prstGeom prst="parallelogram">
            <a:avLst>
              <a:gd name="adj" fmla="val 9628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" name="평행 사변형 213">
            <a:extLst>
              <a:ext uri="{FF2B5EF4-FFF2-40B4-BE49-F238E27FC236}">
                <a16:creationId xmlns:a16="http://schemas.microsoft.com/office/drawing/2014/main" id="{C726F0A7-429A-42C8-8C3F-700DAAC88DB0}"/>
              </a:ext>
            </a:extLst>
          </p:cNvPr>
          <p:cNvSpPr/>
          <p:nvPr/>
        </p:nvSpPr>
        <p:spPr>
          <a:xfrm rot="16200000" flipH="1">
            <a:off x="5241239" y="4587439"/>
            <a:ext cx="1160004" cy="397131"/>
          </a:xfrm>
          <a:prstGeom prst="parallelogram">
            <a:avLst>
              <a:gd name="adj" fmla="val 103225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" name="평행 사변형 214">
            <a:extLst>
              <a:ext uri="{FF2B5EF4-FFF2-40B4-BE49-F238E27FC236}">
                <a16:creationId xmlns:a16="http://schemas.microsoft.com/office/drawing/2014/main" id="{DBF20017-33CB-4189-89A3-D4ECF5F2E53A}"/>
              </a:ext>
            </a:extLst>
          </p:cNvPr>
          <p:cNvSpPr/>
          <p:nvPr/>
        </p:nvSpPr>
        <p:spPr>
          <a:xfrm>
            <a:off x="5622675" y="4206002"/>
            <a:ext cx="2160000" cy="410400"/>
          </a:xfrm>
          <a:prstGeom prst="parallelogram">
            <a:avLst>
              <a:gd name="adj" fmla="val 9628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" name="평행 사변형 215">
            <a:extLst>
              <a:ext uri="{FF2B5EF4-FFF2-40B4-BE49-F238E27FC236}">
                <a16:creationId xmlns:a16="http://schemas.microsoft.com/office/drawing/2014/main" id="{E50DB357-A4CA-43A1-84F3-AEE9F8B777BA}"/>
              </a:ext>
            </a:extLst>
          </p:cNvPr>
          <p:cNvSpPr/>
          <p:nvPr/>
        </p:nvSpPr>
        <p:spPr>
          <a:xfrm rot="16200000" flipH="1">
            <a:off x="7004140" y="3838959"/>
            <a:ext cx="1160004" cy="397131"/>
          </a:xfrm>
          <a:prstGeom prst="parallelogram">
            <a:avLst>
              <a:gd name="adj" fmla="val 103225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7" name="평행 사변형 216">
            <a:extLst>
              <a:ext uri="{FF2B5EF4-FFF2-40B4-BE49-F238E27FC236}">
                <a16:creationId xmlns:a16="http://schemas.microsoft.com/office/drawing/2014/main" id="{B1651690-FB65-4553-A12D-0617E3DDDCE6}"/>
              </a:ext>
            </a:extLst>
          </p:cNvPr>
          <p:cNvSpPr/>
          <p:nvPr/>
        </p:nvSpPr>
        <p:spPr>
          <a:xfrm>
            <a:off x="7385576" y="3457522"/>
            <a:ext cx="2160000" cy="410400"/>
          </a:xfrm>
          <a:prstGeom prst="parallelogram">
            <a:avLst>
              <a:gd name="adj" fmla="val 9628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8" name="평행 사변형 217">
            <a:extLst>
              <a:ext uri="{FF2B5EF4-FFF2-40B4-BE49-F238E27FC236}">
                <a16:creationId xmlns:a16="http://schemas.microsoft.com/office/drawing/2014/main" id="{C3F129B0-A587-4075-A11F-72CD215C1699}"/>
              </a:ext>
            </a:extLst>
          </p:cNvPr>
          <p:cNvSpPr/>
          <p:nvPr/>
        </p:nvSpPr>
        <p:spPr>
          <a:xfrm rot="16200000" flipH="1">
            <a:off x="8767041" y="3090479"/>
            <a:ext cx="1160004" cy="397131"/>
          </a:xfrm>
          <a:prstGeom prst="parallelogram">
            <a:avLst>
              <a:gd name="adj" fmla="val 103225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9" name="평행 사변형 218">
            <a:extLst>
              <a:ext uri="{FF2B5EF4-FFF2-40B4-BE49-F238E27FC236}">
                <a16:creationId xmlns:a16="http://schemas.microsoft.com/office/drawing/2014/main" id="{3977DF44-99CB-4E32-ADAA-7D5AC742399F}"/>
              </a:ext>
            </a:extLst>
          </p:cNvPr>
          <p:cNvSpPr/>
          <p:nvPr/>
        </p:nvSpPr>
        <p:spPr>
          <a:xfrm>
            <a:off x="9148477" y="2709042"/>
            <a:ext cx="2160000" cy="410400"/>
          </a:xfrm>
          <a:prstGeom prst="parallelogram">
            <a:avLst>
              <a:gd name="adj" fmla="val 9628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0" name="Parallelogram 30">
            <a:extLst>
              <a:ext uri="{FF2B5EF4-FFF2-40B4-BE49-F238E27FC236}">
                <a16:creationId xmlns:a16="http://schemas.microsoft.com/office/drawing/2014/main" id="{374DA8DE-8393-46EC-913C-C7DA7E53A07E}"/>
              </a:ext>
            </a:extLst>
          </p:cNvPr>
          <p:cNvSpPr/>
          <p:nvPr/>
        </p:nvSpPr>
        <p:spPr>
          <a:xfrm flipH="1">
            <a:off x="6612595" y="3597012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1" name="Donut 8">
            <a:extLst>
              <a:ext uri="{FF2B5EF4-FFF2-40B4-BE49-F238E27FC236}">
                <a16:creationId xmlns:a16="http://schemas.microsoft.com/office/drawing/2014/main" id="{E28F3A11-B1D7-43D3-A28F-52FC03F95289}"/>
              </a:ext>
            </a:extLst>
          </p:cNvPr>
          <p:cNvSpPr/>
          <p:nvPr/>
        </p:nvSpPr>
        <p:spPr>
          <a:xfrm>
            <a:off x="8332159" y="2757418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2" name="Donut 24">
            <a:extLst>
              <a:ext uri="{FF2B5EF4-FFF2-40B4-BE49-F238E27FC236}">
                <a16:creationId xmlns:a16="http://schemas.microsoft.com/office/drawing/2014/main" id="{353E65AC-C67D-4971-808D-3D2E13669FB4}"/>
              </a:ext>
            </a:extLst>
          </p:cNvPr>
          <p:cNvSpPr/>
          <p:nvPr/>
        </p:nvSpPr>
        <p:spPr>
          <a:xfrm>
            <a:off x="4801022" y="4292549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3" name="자유형 151">
            <a:extLst>
              <a:ext uri="{FF2B5EF4-FFF2-40B4-BE49-F238E27FC236}">
                <a16:creationId xmlns:a16="http://schemas.microsoft.com/office/drawing/2014/main" id="{A6D71335-F7EE-48A8-9FCB-DB78C0B593F0}"/>
              </a:ext>
            </a:extLst>
          </p:cNvPr>
          <p:cNvSpPr/>
          <p:nvPr/>
        </p:nvSpPr>
        <p:spPr>
          <a:xfrm>
            <a:off x="10162425" y="2019040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82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2018-05-14T05:35:45Z</dcterms:modified>
</cp:coreProperties>
</file>