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28" name="Rectangle 5">
            <a:extLst>
              <a:ext uri="{FF2B5EF4-FFF2-40B4-BE49-F238E27FC236}">
                <a16:creationId xmlns:a16="http://schemas.microsoft.com/office/drawing/2014/main" id="{6267DB55-0E3A-4DB3-B6E0-0AB14FC62E43}"/>
              </a:ext>
            </a:extLst>
          </p:cNvPr>
          <p:cNvSpPr/>
          <p:nvPr/>
        </p:nvSpPr>
        <p:spPr>
          <a:xfrm>
            <a:off x="-13200" y="5317379"/>
            <a:ext cx="6829280" cy="7200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9" name="Rectangle 6">
            <a:extLst>
              <a:ext uri="{FF2B5EF4-FFF2-40B4-BE49-F238E27FC236}">
                <a16:creationId xmlns:a16="http://schemas.microsoft.com/office/drawing/2014/main" id="{7E5304BB-A05D-40D0-9794-346201194DF6}"/>
              </a:ext>
            </a:extLst>
          </p:cNvPr>
          <p:cNvSpPr/>
          <p:nvPr/>
        </p:nvSpPr>
        <p:spPr>
          <a:xfrm>
            <a:off x="0" y="4462460"/>
            <a:ext cx="6204000" cy="72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0" name="Rectangle 7">
            <a:extLst>
              <a:ext uri="{FF2B5EF4-FFF2-40B4-BE49-F238E27FC236}">
                <a16:creationId xmlns:a16="http://schemas.microsoft.com/office/drawing/2014/main" id="{2CB74AF3-F9B6-4242-BE5E-4700FB9CC5AF}"/>
              </a:ext>
            </a:extLst>
          </p:cNvPr>
          <p:cNvSpPr/>
          <p:nvPr/>
        </p:nvSpPr>
        <p:spPr>
          <a:xfrm>
            <a:off x="0" y="3607542"/>
            <a:ext cx="5600037" cy="7200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1" name="Rectangle 8">
            <a:extLst>
              <a:ext uri="{FF2B5EF4-FFF2-40B4-BE49-F238E27FC236}">
                <a16:creationId xmlns:a16="http://schemas.microsoft.com/office/drawing/2014/main" id="{A15D6D1E-C5CD-417F-9F68-ADA98010BC5C}"/>
              </a:ext>
            </a:extLst>
          </p:cNvPr>
          <p:cNvSpPr/>
          <p:nvPr/>
        </p:nvSpPr>
        <p:spPr>
          <a:xfrm>
            <a:off x="-13200" y="2752624"/>
            <a:ext cx="5001237" cy="72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2" name="Rectangle 9">
            <a:extLst>
              <a:ext uri="{FF2B5EF4-FFF2-40B4-BE49-F238E27FC236}">
                <a16:creationId xmlns:a16="http://schemas.microsoft.com/office/drawing/2014/main" id="{32F65C3B-A7A5-43EB-AC16-7A32C19CFCC6}"/>
              </a:ext>
            </a:extLst>
          </p:cNvPr>
          <p:cNvSpPr/>
          <p:nvPr/>
        </p:nvSpPr>
        <p:spPr>
          <a:xfrm>
            <a:off x="-13200" y="1897706"/>
            <a:ext cx="4389237" cy="7200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33" name="Group 10">
            <a:extLst>
              <a:ext uri="{FF2B5EF4-FFF2-40B4-BE49-F238E27FC236}">
                <a16:creationId xmlns:a16="http://schemas.microsoft.com/office/drawing/2014/main" id="{7D3AB6D7-B468-4403-B9C3-FF071F1ED70D}"/>
              </a:ext>
            </a:extLst>
          </p:cNvPr>
          <p:cNvGrpSpPr/>
          <p:nvPr/>
        </p:nvGrpSpPr>
        <p:grpSpPr>
          <a:xfrm>
            <a:off x="7008720" y="5236970"/>
            <a:ext cx="4366416" cy="856254"/>
            <a:chOff x="2543198" y="4388490"/>
            <a:chExt cx="2577763" cy="856254"/>
          </a:xfrm>
        </p:grpSpPr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54EC8E68-1156-418D-9F02-6B6FAA6F2A07}"/>
                </a:ext>
              </a:extLst>
            </p:cNvPr>
            <p:cNvSpPr txBox="1"/>
            <p:nvPr/>
          </p:nvSpPr>
          <p:spPr>
            <a:xfrm>
              <a:off x="2551706" y="4598413"/>
              <a:ext cx="25692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747F34EB-BCF8-4FE7-996C-1535F6ED1BE1}"/>
                </a:ext>
              </a:extLst>
            </p:cNvPr>
            <p:cNvSpPr txBox="1"/>
            <p:nvPr/>
          </p:nvSpPr>
          <p:spPr>
            <a:xfrm>
              <a:off x="2543198" y="4388490"/>
              <a:ext cx="25474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36" name="Group 13">
            <a:extLst>
              <a:ext uri="{FF2B5EF4-FFF2-40B4-BE49-F238E27FC236}">
                <a16:creationId xmlns:a16="http://schemas.microsoft.com/office/drawing/2014/main" id="{8FCF18B2-3F04-48F7-8FD3-5F5ED557D3C9}"/>
              </a:ext>
            </a:extLst>
          </p:cNvPr>
          <p:cNvGrpSpPr/>
          <p:nvPr/>
        </p:nvGrpSpPr>
        <p:grpSpPr>
          <a:xfrm>
            <a:off x="6395325" y="4387859"/>
            <a:ext cx="4366416" cy="856254"/>
            <a:chOff x="2543198" y="4388490"/>
            <a:chExt cx="2577763" cy="856254"/>
          </a:xfrm>
        </p:grpSpPr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80B53CA5-1982-4D3E-B2A0-4821DC58C993}"/>
                </a:ext>
              </a:extLst>
            </p:cNvPr>
            <p:cNvSpPr txBox="1"/>
            <p:nvPr/>
          </p:nvSpPr>
          <p:spPr>
            <a:xfrm>
              <a:off x="2551706" y="4598413"/>
              <a:ext cx="25692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66F56AAA-B850-4A90-A479-3DC271EE789B}"/>
                </a:ext>
              </a:extLst>
            </p:cNvPr>
            <p:cNvSpPr txBox="1"/>
            <p:nvPr/>
          </p:nvSpPr>
          <p:spPr>
            <a:xfrm>
              <a:off x="2543198" y="4388490"/>
              <a:ext cx="25474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39" name="Group 16">
            <a:extLst>
              <a:ext uri="{FF2B5EF4-FFF2-40B4-BE49-F238E27FC236}">
                <a16:creationId xmlns:a16="http://schemas.microsoft.com/office/drawing/2014/main" id="{7A5AC93F-AED0-418E-B91E-DB3CC8230435}"/>
              </a:ext>
            </a:extLst>
          </p:cNvPr>
          <p:cNvGrpSpPr/>
          <p:nvPr/>
        </p:nvGrpSpPr>
        <p:grpSpPr>
          <a:xfrm>
            <a:off x="5781930" y="3538749"/>
            <a:ext cx="4366416" cy="856254"/>
            <a:chOff x="2543198" y="4388490"/>
            <a:chExt cx="2577763" cy="856254"/>
          </a:xfrm>
        </p:grpSpPr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76772B8E-9B9B-4129-B994-C5B8AD716760}"/>
                </a:ext>
              </a:extLst>
            </p:cNvPr>
            <p:cNvSpPr txBox="1"/>
            <p:nvPr/>
          </p:nvSpPr>
          <p:spPr>
            <a:xfrm>
              <a:off x="2551706" y="4598413"/>
              <a:ext cx="25692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12EE3F45-0E2A-4DA7-8617-DE71C88B2258}"/>
                </a:ext>
              </a:extLst>
            </p:cNvPr>
            <p:cNvSpPr txBox="1"/>
            <p:nvPr/>
          </p:nvSpPr>
          <p:spPr>
            <a:xfrm>
              <a:off x="2543198" y="4388490"/>
              <a:ext cx="25474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42" name="Group 19">
            <a:extLst>
              <a:ext uri="{FF2B5EF4-FFF2-40B4-BE49-F238E27FC236}">
                <a16:creationId xmlns:a16="http://schemas.microsoft.com/office/drawing/2014/main" id="{FFE15570-CAAB-48F6-A8D2-B8D46F0EA244}"/>
              </a:ext>
            </a:extLst>
          </p:cNvPr>
          <p:cNvGrpSpPr/>
          <p:nvPr/>
        </p:nvGrpSpPr>
        <p:grpSpPr>
          <a:xfrm>
            <a:off x="5168535" y="2689639"/>
            <a:ext cx="4366416" cy="856254"/>
            <a:chOff x="2543198" y="4388490"/>
            <a:chExt cx="2577763" cy="856254"/>
          </a:xfrm>
        </p:grpSpPr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5EB4DA66-7612-497C-8DAC-1AA431F2B773}"/>
                </a:ext>
              </a:extLst>
            </p:cNvPr>
            <p:cNvSpPr txBox="1"/>
            <p:nvPr/>
          </p:nvSpPr>
          <p:spPr>
            <a:xfrm>
              <a:off x="2551706" y="4598413"/>
              <a:ext cx="25692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5ED69594-2644-4E40-9E51-06A68D2E462E}"/>
                </a:ext>
              </a:extLst>
            </p:cNvPr>
            <p:cNvSpPr txBox="1"/>
            <p:nvPr/>
          </p:nvSpPr>
          <p:spPr>
            <a:xfrm>
              <a:off x="2543198" y="4388490"/>
              <a:ext cx="25474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45" name="Group 22">
            <a:extLst>
              <a:ext uri="{FF2B5EF4-FFF2-40B4-BE49-F238E27FC236}">
                <a16:creationId xmlns:a16="http://schemas.microsoft.com/office/drawing/2014/main" id="{7BD68D5B-0347-47C8-89B5-47E8C35BE7A2}"/>
              </a:ext>
            </a:extLst>
          </p:cNvPr>
          <p:cNvGrpSpPr/>
          <p:nvPr/>
        </p:nvGrpSpPr>
        <p:grpSpPr>
          <a:xfrm>
            <a:off x="4555140" y="1840529"/>
            <a:ext cx="4366416" cy="856254"/>
            <a:chOff x="2543198" y="4388490"/>
            <a:chExt cx="2577763" cy="856254"/>
          </a:xfrm>
        </p:grpSpPr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70E2666B-AF95-4970-B45A-55179B2A50A5}"/>
                </a:ext>
              </a:extLst>
            </p:cNvPr>
            <p:cNvSpPr txBox="1"/>
            <p:nvPr/>
          </p:nvSpPr>
          <p:spPr>
            <a:xfrm>
              <a:off x="2551706" y="4598413"/>
              <a:ext cx="25692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A0279D9E-E609-4281-8BD9-7983FC0CF1CB}"/>
                </a:ext>
              </a:extLst>
            </p:cNvPr>
            <p:cNvSpPr txBox="1"/>
            <p:nvPr/>
          </p:nvSpPr>
          <p:spPr>
            <a:xfrm>
              <a:off x="2543198" y="4388490"/>
              <a:ext cx="254741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sp>
        <p:nvSpPr>
          <p:cNvPr id="148" name="TextBox 147">
            <a:extLst>
              <a:ext uri="{FF2B5EF4-FFF2-40B4-BE49-F238E27FC236}">
                <a16:creationId xmlns:a16="http://schemas.microsoft.com/office/drawing/2014/main" id="{CBAE96D0-2BFF-4FE7-A14E-E400625C89C2}"/>
              </a:ext>
            </a:extLst>
          </p:cNvPr>
          <p:cNvSpPr txBox="1"/>
          <p:nvPr/>
        </p:nvSpPr>
        <p:spPr>
          <a:xfrm>
            <a:off x="2542596" y="2088469"/>
            <a:ext cx="12083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A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A57B0AF4-CF90-4C38-8111-A9CC21D970E6}"/>
              </a:ext>
            </a:extLst>
          </p:cNvPr>
          <p:cNvSpPr txBox="1"/>
          <p:nvPr/>
        </p:nvSpPr>
        <p:spPr>
          <a:xfrm>
            <a:off x="3092311" y="2943387"/>
            <a:ext cx="12083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B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FB836C26-4A7F-400E-B1D1-91FF04F92BB6}"/>
              </a:ext>
            </a:extLst>
          </p:cNvPr>
          <p:cNvSpPr txBox="1"/>
          <p:nvPr/>
        </p:nvSpPr>
        <p:spPr>
          <a:xfrm>
            <a:off x="3642026" y="3798305"/>
            <a:ext cx="12083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C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6469C3DC-173E-4F23-B50B-98CF94580BC9}"/>
              </a:ext>
            </a:extLst>
          </p:cNvPr>
          <p:cNvSpPr txBox="1"/>
          <p:nvPr/>
        </p:nvSpPr>
        <p:spPr>
          <a:xfrm>
            <a:off x="4191741" y="4653223"/>
            <a:ext cx="12083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D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D07C5103-8B63-492B-A402-C8C58931F177}"/>
              </a:ext>
            </a:extLst>
          </p:cNvPr>
          <p:cNvSpPr txBox="1"/>
          <p:nvPr/>
        </p:nvSpPr>
        <p:spPr>
          <a:xfrm>
            <a:off x="4741455" y="5508141"/>
            <a:ext cx="12083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Option 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3" name="Isosceles Triangle 8">
            <a:extLst>
              <a:ext uri="{FF2B5EF4-FFF2-40B4-BE49-F238E27FC236}">
                <a16:creationId xmlns:a16="http://schemas.microsoft.com/office/drawing/2014/main" id="{CAF0E9E0-6718-4D80-B8F1-8ECDC0E4CAE2}"/>
              </a:ext>
            </a:extLst>
          </p:cNvPr>
          <p:cNvSpPr/>
          <p:nvPr/>
        </p:nvSpPr>
        <p:spPr>
          <a:xfrm rot="16200000">
            <a:off x="6184401" y="5478160"/>
            <a:ext cx="311874" cy="371836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4" name="Round Same Side Corner Rectangle 11">
            <a:extLst>
              <a:ext uri="{FF2B5EF4-FFF2-40B4-BE49-F238E27FC236}">
                <a16:creationId xmlns:a16="http://schemas.microsoft.com/office/drawing/2014/main" id="{0E39AE9A-A95F-4E9F-AEF3-D5E4F2E3678E}"/>
              </a:ext>
            </a:extLst>
          </p:cNvPr>
          <p:cNvSpPr>
            <a:spLocks noChangeAspect="1"/>
          </p:cNvSpPr>
          <p:nvPr/>
        </p:nvSpPr>
        <p:spPr>
          <a:xfrm rot="9900000">
            <a:off x="4417610" y="2945078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5" name="Rounded Rectangle 27">
            <a:extLst>
              <a:ext uri="{FF2B5EF4-FFF2-40B4-BE49-F238E27FC236}">
                <a16:creationId xmlns:a16="http://schemas.microsoft.com/office/drawing/2014/main" id="{3DF9A2CD-6129-4BA1-86FB-F4BD5B50CEA1}"/>
              </a:ext>
            </a:extLst>
          </p:cNvPr>
          <p:cNvSpPr/>
          <p:nvPr/>
        </p:nvSpPr>
        <p:spPr>
          <a:xfrm>
            <a:off x="3842855" y="2117528"/>
            <a:ext cx="346396" cy="266079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6" name="Rectangle 16">
            <a:extLst>
              <a:ext uri="{FF2B5EF4-FFF2-40B4-BE49-F238E27FC236}">
                <a16:creationId xmlns:a16="http://schemas.microsoft.com/office/drawing/2014/main" id="{B0912E59-BE6F-4580-A735-AD8AB902EF87}"/>
              </a:ext>
            </a:extLst>
          </p:cNvPr>
          <p:cNvSpPr/>
          <p:nvPr/>
        </p:nvSpPr>
        <p:spPr>
          <a:xfrm>
            <a:off x="5584871" y="4710476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7" name="Oval 21">
            <a:extLst>
              <a:ext uri="{FF2B5EF4-FFF2-40B4-BE49-F238E27FC236}">
                <a16:creationId xmlns:a16="http://schemas.microsoft.com/office/drawing/2014/main" id="{87D78BBF-98EE-483C-94DC-49BC7DE9A05A}"/>
              </a:ext>
            </a:extLst>
          </p:cNvPr>
          <p:cNvSpPr>
            <a:spLocks noChangeAspect="1"/>
          </p:cNvSpPr>
          <p:nvPr/>
        </p:nvSpPr>
        <p:spPr>
          <a:xfrm>
            <a:off x="4988037" y="3798305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175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2018-05-21T02:10:41Z</dcterms:modified>
</cp:coreProperties>
</file>