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6" name="Group 23">
            <a:extLst>
              <a:ext uri="{FF2B5EF4-FFF2-40B4-BE49-F238E27FC236}">
                <a16:creationId xmlns:a16="http://schemas.microsoft.com/office/drawing/2014/main" id="{591776E5-F132-41B8-8253-20CA3AB14139}"/>
              </a:ext>
            </a:extLst>
          </p:cNvPr>
          <p:cNvGrpSpPr/>
          <p:nvPr/>
        </p:nvGrpSpPr>
        <p:grpSpPr>
          <a:xfrm>
            <a:off x="910354" y="2197592"/>
            <a:ext cx="10362908" cy="1593684"/>
            <a:chOff x="702271" y="1782341"/>
            <a:chExt cx="7920880" cy="1593684"/>
          </a:xfrm>
        </p:grpSpPr>
        <p:sp>
          <p:nvSpPr>
            <p:cNvPr id="97" name="Rectangle 24">
              <a:extLst>
                <a:ext uri="{FF2B5EF4-FFF2-40B4-BE49-F238E27FC236}">
                  <a16:creationId xmlns:a16="http://schemas.microsoft.com/office/drawing/2014/main" id="{BA8AC0BE-6C42-4BF0-93B5-1A729C3F2199}"/>
                </a:ext>
              </a:extLst>
            </p:cNvPr>
            <p:cNvSpPr/>
            <p:nvPr/>
          </p:nvSpPr>
          <p:spPr>
            <a:xfrm>
              <a:off x="702271" y="1782341"/>
              <a:ext cx="7920880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19">
              <a:extLst>
                <a:ext uri="{FF2B5EF4-FFF2-40B4-BE49-F238E27FC236}">
                  <a16:creationId xmlns:a16="http://schemas.microsoft.com/office/drawing/2014/main" id="{A70FBA2F-EE8A-4F59-8D62-AB87533DB04C}"/>
                </a:ext>
              </a:extLst>
            </p:cNvPr>
            <p:cNvSpPr/>
            <p:nvPr/>
          </p:nvSpPr>
          <p:spPr>
            <a:xfrm>
              <a:off x="2295902" y="1791849"/>
              <a:ext cx="6327249" cy="1584176"/>
            </a:xfrm>
            <a:custGeom>
              <a:avLst/>
              <a:gdLst/>
              <a:ahLst/>
              <a:cxnLst/>
              <a:rect l="l" t="t" r="r" b="b"/>
              <a:pathLst>
                <a:path w="6327249" h="1584176">
                  <a:moveTo>
                    <a:pt x="4827425" y="0"/>
                  </a:moveTo>
                  <a:lnTo>
                    <a:pt x="6327249" y="0"/>
                  </a:lnTo>
                  <a:lnTo>
                    <a:pt x="6327249" y="1584176"/>
                  </a:lnTo>
                  <a:lnTo>
                    <a:pt x="0" y="1584176"/>
                  </a:lnTo>
                  <a:cubicBezTo>
                    <a:pt x="280401" y="1456864"/>
                    <a:pt x="542948" y="1352503"/>
                    <a:pt x="761276" y="1303776"/>
                  </a:cubicBezTo>
                  <a:cubicBezTo>
                    <a:pt x="1678851" y="1098989"/>
                    <a:pt x="2534514" y="1372038"/>
                    <a:pt x="3113951" y="1179951"/>
                  </a:cubicBezTo>
                  <a:cubicBezTo>
                    <a:pt x="3693388" y="987864"/>
                    <a:pt x="3745776" y="386201"/>
                    <a:pt x="4237901" y="151251"/>
                  </a:cubicBezTo>
                  <a:cubicBezTo>
                    <a:pt x="4382970" y="81992"/>
                    <a:pt x="4596598" y="34805"/>
                    <a:pt x="4827425" y="0"/>
                  </a:cubicBezTo>
                  <a:close/>
                </a:path>
              </a:pathLst>
            </a:custGeom>
            <a:gradFill>
              <a:gsLst>
                <a:gs pos="14000">
                  <a:schemeClr val="accent4">
                    <a:lumMod val="94000"/>
                    <a:lumOff val="6000"/>
                  </a:schemeClr>
                </a:gs>
                <a:gs pos="88000">
                  <a:schemeClr val="accent4">
                    <a:lumMod val="80000"/>
                    <a:lumOff val="20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9" name="Group 26">
            <a:extLst>
              <a:ext uri="{FF2B5EF4-FFF2-40B4-BE49-F238E27FC236}">
                <a16:creationId xmlns:a16="http://schemas.microsoft.com/office/drawing/2014/main" id="{07C28A5A-E7AF-4ACA-A0FD-6109EFF27CA4}"/>
              </a:ext>
            </a:extLst>
          </p:cNvPr>
          <p:cNvGrpSpPr/>
          <p:nvPr/>
        </p:nvGrpSpPr>
        <p:grpSpPr>
          <a:xfrm>
            <a:off x="906163" y="4013621"/>
            <a:ext cx="10362908" cy="1584177"/>
            <a:chOff x="607367" y="4014588"/>
            <a:chExt cx="7920881" cy="1584177"/>
          </a:xfrm>
        </p:grpSpPr>
        <p:sp>
          <p:nvSpPr>
            <p:cNvPr id="100" name="Rectangle 27">
              <a:extLst>
                <a:ext uri="{FF2B5EF4-FFF2-40B4-BE49-F238E27FC236}">
                  <a16:creationId xmlns:a16="http://schemas.microsoft.com/office/drawing/2014/main" id="{455E2535-A8A2-4558-8554-BC0BA5CA85F6}"/>
                </a:ext>
              </a:extLst>
            </p:cNvPr>
            <p:cNvSpPr/>
            <p:nvPr/>
          </p:nvSpPr>
          <p:spPr>
            <a:xfrm>
              <a:off x="607368" y="4014589"/>
              <a:ext cx="7920880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9">
              <a:extLst>
                <a:ext uri="{FF2B5EF4-FFF2-40B4-BE49-F238E27FC236}">
                  <a16:creationId xmlns:a16="http://schemas.microsoft.com/office/drawing/2014/main" id="{BF4E54A5-16EA-4AD1-AD68-F135CA392108}"/>
                </a:ext>
              </a:extLst>
            </p:cNvPr>
            <p:cNvSpPr/>
            <p:nvPr/>
          </p:nvSpPr>
          <p:spPr>
            <a:xfrm flipH="1">
              <a:off x="607367" y="4014588"/>
              <a:ext cx="5908848" cy="1584176"/>
            </a:xfrm>
            <a:custGeom>
              <a:avLst/>
              <a:gdLst/>
              <a:ahLst/>
              <a:cxnLst/>
              <a:rect l="l" t="t" r="r" b="b"/>
              <a:pathLst>
                <a:path w="6327249" h="1584176">
                  <a:moveTo>
                    <a:pt x="4827425" y="0"/>
                  </a:moveTo>
                  <a:lnTo>
                    <a:pt x="6327249" y="0"/>
                  </a:lnTo>
                  <a:lnTo>
                    <a:pt x="6327249" y="1584176"/>
                  </a:lnTo>
                  <a:lnTo>
                    <a:pt x="0" y="1584176"/>
                  </a:lnTo>
                  <a:cubicBezTo>
                    <a:pt x="280401" y="1456864"/>
                    <a:pt x="542948" y="1352503"/>
                    <a:pt x="761276" y="1303776"/>
                  </a:cubicBezTo>
                  <a:cubicBezTo>
                    <a:pt x="1678851" y="1098989"/>
                    <a:pt x="2534514" y="1372038"/>
                    <a:pt x="3113951" y="1179951"/>
                  </a:cubicBezTo>
                  <a:cubicBezTo>
                    <a:pt x="3693388" y="987864"/>
                    <a:pt x="3745776" y="386201"/>
                    <a:pt x="4237901" y="151251"/>
                  </a:cubicBezTo>
                  <a:cubicBezTo>
                    <a:pt x="4382970" y="81992"/>
                    <a:pt x="4596598" y="34805"/>
                    <a:pt x="4827425" y="0"/>
                  </a:cubicBezTo>
                  <a:close/>
                </a:path>
              </a:pathLst>
            </a:custGeom>
            <a:gradFill>
              <a:gsLst>
                <a:gs pos="14000">
                  <a:schemeClr val="accent3">
                    <a:lumMod val="94000"/>
                    <a:lumOff val="6000"/>
                  </a:schemeClr>
                </a:gs>
                <a:gs pos="88000">
                  <a:schemeClr val="accent3">
                    <a:lumMod val="93000"/>
                    <a:lumOff val="7000"/>
                  </a:schemeClr>
                </a:gs>
              </a:gsLst>
              <a:lin ang="7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29">
            <a:extLst>
              <a:ext uri="{FF2B5EF4-FFF2-40B4-BE49-F238E27FC236}">
                <a16:creationId xmlns:a16="http://schemas.microsoft.com/office/drawing/2014/main" id="{CC08D916-7D43-4E5F-BA0D-BD978F4EA7CC}"/>
              </a:ext>
            </a:extLst>
          </p:cNvPr>
          <p:cNvGrpSpPr/>
          <p:nvPr/>
        </p:nvGrpSpPr>
        <p:grpSpPr>
          <a:xfrm>
            <a:off x="2718486" y="2450746"/>
            <a:ext cx="6690362" cy="923330"/>
            <a:chOff x="3017859" y="4283314"/>
            <a:chExt cx="1886852" cy="923330"/>
          </a:xfrm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E7735AF-6337-447C-96C7-1A4CF9BFE7D8}"/>
                </a:ext>
              </a:extLst>
            </p:cNvPr>
            <p:cNvSpPr txBox="1"/>
            <p:nvPr/>
          </p:nvSpPr>
          <p:spPr>
            <a:xfrm>
              <a:off x="3017859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9D39B513-D354-4048-B8C5-16D8EC1D2733}"/>
                </a:ext>
              </a:extLst>
            </p:cNvPr>
            <p:cNvSpPr txBox="1"/>
            <p:nvPr/>
          </p:nvSpPr>
          <p:spPr>
            <a:xfrm>
              <a:off x="3017859" y="4283314"/>
              <a:ext cx="18868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5" name="Group 32">
            <a:extLst>
              <a:ext uri="{FF2B5EF4-FFF2-40B4-BE49-F238E27FC236}">
                <a16:creationId xmlns:a16="http://schemas.microsoft.com/office/drawing/2014/main" id="{32F32C59-6C88-44F6-B976-AA278618733C}"/>
              </a:ext>
            </a:extLst>
          </p:cNvPr>
          <p:cNvGrpSpPr/>
          <p:nvPr/>
        </p:nvGrpSpPr>
        <p:grpSpPr>
          <a:xfrm>
            <a:off x="2722566" y="4344043"/>
            <a:ext cx="6686282" cy="923330"/>
            <a:chOff x="3017859" y="4283314"/>
            <a:chExt cx="1886852" cy="923330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2222D6EE-2B6D-4CB4-901D-2FAEC119B3E0}"/>
                </a:ext>
              </a:extLst>
            </p:cNvPr>
            <p:cNvSpPr txBox="1"/>
            <p:nvPr/>
          </p:nvSpPr>
          <p:spPr>
            <a:xfrm>
              <a:off x="3017859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</a:t>
              </a:r>
              <a:r>
                <a:rPr lang="en-US" altLang="ko-KR" sz="1200" dirty="0">
                  <a:solidFill>
                    <a:schemeClr val="bg1"/>
                  </a:solidFill>
                </a:rPr>
                <a:t>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0A722A6-78BB-45F1-839C-6CD69B876CBE}"/>
                </a:ext>
              </a:extLst>
            </p:cNvPr>
            <p:cNvSpPr txBox="1"/>
            <p:nvPr/>
          </p:nvSpPr>
          <p:spPr>
            <a:xfrm>
              <a:off x="3017859" y="4283314"/>
              <a:ext cx="18868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8" name="Group 35">
            <a:extLst>
              <a:ext uri="{FF2B5EF4-FFF2-40B4-BE49-F238E27FC236}">
                <a16:creationId xmlns:a16="http://schemas.microsoft.com/office/drawing/2014/main" id="{DB15B243-1231-4D81-BB93-1BC47923B42A}"/>
              </a:ext>
            </a:extLst>
          </p:cNvPr>
          <p:cNvGrpSpPr/>
          <p:nvPr/>
        </p:nvGrpSpPr>
        <p:grpSpPr>
          <a:xfrm>
            <a:off x="9233005" y="1182786"/>
            <a:ext cx="1955124" cy="2839363"/>
            <a:chOff x="6984074" y="1165701"/>
            <a:chExt cx="1955124" cy="2839363"/>
          </a:xfrm>
        </p:grpSpPr>
        <p:sp>
          <p:nvSpPr>
            <p:cNvPr id="109" name="Flowchart: Data 6">
              <a:extLst>
                <a:ext uri="{FF2B5EF4-FFF2-40B4-BE49-F238E27FC236}">
                  <a16:creationId xmlns:a16="http://schemas.microsoft.com/office/drawing/2014/main" id="{11254FF5-4BCE-4CDA-86E4-296856775215}"/>
                </a:ext>
              </a:extLst>
            </p:cNvPr>
            <p:cNvSpPr/>
            <p:nvPr/>
          </p:nvSpPr>
          <p:spPr>
            <a:xfrm rot="10644513" flipH="1">
              <a:off x="6984074" y="3750340"/>
              <a:ext cx="955735" cy="18518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068" y="580"/>
                  </a:lnTo>
                  <a:lnTo>
                    <a:pt x="10000" y="0"/>
                  </a:lnTo>
                  <a:lnTo>
                    <a:pt x="6831" y="942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37">
              <a:extLst>
                <a:ext uri="{FF2B5EF4-FFF2-40B4-BE49-F238E27FC236}">
                  <a16:creationId xmlns:a16="http://schemas.microsoft.com/office/drawing/2014/main" id="{B1AD834B-5268-466D-AFDA-9D988FBD963E}"/>
                </a:ext>
              </a:extLst>
            </p:cNvPr>
            <p:cNvSpPr/>
            <p:nvPr/>
          </p:nvSpPr>
          <p:spPr>
            <a:xfrm rot="10680000">
              <a:off x="7500278" y="1928297"/>
              <a:ext cx="812183" cy="20767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Isosceles Triangle 38">
              <a:extLst>
                <a:ext uri="{FF2B5EF4-FFF2-40B4-BE49-F238E27FC236}">
                  <a16:creationId xmlns:a16="http://schemas.microsoft.com/office/drawing/2014/main" id="{45F3BB24-F678-40C4-9002-D366460450BE}"/>
                </a:ext>
              </a:extLst>
            </p:cNvPr>
            <p:cNvSpPr/>
            <p:nvPr/>
          </p:nvSpPr>
          <p:spPr>
            <a:xfrm>
              <a:off x="7613781" y="1165701"/>
              <a:ext cx="1325417" cy="919257"/>
            </a:xfrm>
            <a:prstGeom prst="triangle">
              <a:avLst>
                <a:gd name="adj" fmla="val 50173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2" name="그룹 111">
            <a:extLst>
              <a:ext uri="{FF2B5EF4-FFF2-40B4-BE49-F238E27FC236}">
                <a16:creationId xmlns:a16="http://schemas.microsoft.com/office/drawing/2014/main" id="{DEB324A5-DF89-4CC4-9E94-05723E2D2D83}"/>
              </a:ext>
            </a:extLst>
          </p:cNvPr>
          <p:cNvGrpSpPr/>
          <p:nvPr/>
        </p:nvGrpSpPr>
        <p:grpSpPr>
          <a:xfrm>
            <a:off x="970209" y="3729571"/>
            <a:ext cx="2053783" cy="2811266"/>
            <a:chOff x="896067" y="3694735"/>
            <a:chExt cx="2053783" cy="2811266"/>
          </a:xfrm>
        </p:grpSpPr>
        <p:sp>
          <p:nvSpPr>
            <p:cNvPr id="113" name="Flowchart: Data 6">
              <a:extLst>
                <a:ext uri="{FF2B5EF4-FFF2-40B4-BE49-F238E27FC236}">
                  <a16:creationId xmlns:a16="http://schemas.microsoft.com/office/drawing/2014/main" id="{55978EEC-EE56-4ACA-9837-8B9336C62829}"/>
                </a:ext>
              </a:extLst>
            </p:cNvPr>
            <p:cNvSpPr/>
            <p:nvPr/>
          </p:nvSpPr>
          <p:spPr>
            <a:xfrm flipH="1">
              <a:off x="1994115" y="3796333"/>
              <a:ext cx="955735" cy="18518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068" y="580"/>
                  </a:lnTo>
                  <a:lnTo>
                    <a:pt x="10000" y="0"/>
                  </a:lnTo>
                  <a:lnTo>
                    <a:pt x="6831" y="942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41">
              <a:extLst>
                <a:ext uri="{FF2B5EF4-FFF2-40B4-BE49-F238E27FC236}">
                  <a16:creationId xmlns:a16="http://schemas.microsoft.com/office/drawing/2014/main" id="{0573CF94-840C-4549-AAE2-9905AAC14EA6}"/>
                </a:ext>
              </a:extLst>
            </p:cNvPr>
            <p:cNvSpPr/>
            <p:nvPr/>
          </p:nvSpPr>
          <p:spPr>
            <a:xfrm>
              <a:off x="1563229" y="3694735"/>
              <a:ext cx="812183" cy="207676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Isosceles Triangle 42">
              <a:extLst>
                <a:ext uri="{FF2B5EF4-FFF2-40B4-BE49-F238E27FC236}">
                  <a16:creationId xmlns:a16="http://schemas.microsoft.com/office/drawing/2014/main" id="{F81274F3-E9D7-44B4-B6A7-CD7A136C53D7}"/>
                </a:ext>
              </a:extLst>
            </p:cNvPr>
            <p:cNvSpPr/>
            <p:nvPr/>
          </p:nvSpPr>
          <p:spPr>
            <a:xfrm rot="10800000">
              <a:off x="896067" y="5586744"/>
              <a:ext cx="1325417" cy="919257"/>
            </a:xfrm>
            <a:prstGeom prst="triangle">
              <a:avLst>
                <a:gd name="adj" fmla="val 50173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6" name="Group 43">
            <a:extLst>
              <a:ext uri="{FF2B5EF4-FFF2-40B4-BE49-F238E27FC236}">
                <a16:creationId xmlns:a16="http://schemas.microsoft.com/office/drawing/2014/main" id="{5B04452C-F417-4F10-98B1-68E3EE031E6E}"/>
              </a:ext>
            </a:extLst>
          </p:cNvPr>
          <p:cNvGrpSpPr/>
          <p:nvPr/>
        </p:nvGrpSpPr>
        <p:grpSpPr>
          <a:xfrm>
            <a:off x="1763272" y="1984658"/>
            <a:ext cx="1198583" cy="1368152"/>
            <a:chOff x="997153" y="1956941"/>
            <a:chExt cx="1198583" cy="1368152"/>
          </a:xfrm>
        </p:grpSpPr>
        <p:sp>
          <p:nvSpPr>
            <p:cNvPr id="117" name="Flowchart: Data 6">
              <a:extLst>
                <a:ext uri="{FF2B5EF4-FFF2-40B4-BE49-F238E27FC236}">
                  <a16:creationId xmlns:a16="http://schemas.microsoft.com/office/drawing/2014/main" id="{8E4F6426-4992-44E1-8ABB-08E74BE3330B}"/>
                </a:ext>
              </a:extLst>
            </p:cNvPr>
            <p:cNvSpPr/>
            <p:nvPr/>
          </p:nvSpPr>
          <p:spPr>
            <a:xfrm flipH="1">
              <a:off x="1348383" y="2020536"/>
              <a:ext cx="847353" cy="16418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068" y="580"/>
                  </a:lnTo>
                  <a:lnTo>
                    <a:pt x="10000" y="0"/>
                  </a:lnTo>
                  <a:lnTo>
                    <a:pt x="6831" y="942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45">
              <a:extLst>
                <a:ext uri="{FF2B5EF4-FFF2-40B4-BE49-F238E27FC236}">
                  <a16:creationId xmlns:a16="http://schemas.microsoft.com/office/drawing/2014/main" id="{E1DCAA3E-EB7D-4AC4-B946-C5ED78079D17}"/>
                </a:ext>
              </a:extLst>
            </p:cNvPr>
            <p:cNvSpPr/>
            <p:nvPr/>
          </p:nvSpPr>
          <p:spPr>
            <a:xfrm>
              <a:off x="997153" y="1956941"/>
              <a:ext cx="720080" cy="13681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46">
            <a:extLst>
              <a:ext uri="{FF2B5EF4-FFF2-40B4-BE49-F238E27FC236}">
                <a16:creationId xmlns:a16="http://schemas.microsoft.com/office/drawing/2014/main" id="{F06CFA01-6DA3-4847-9AA8-B0D44DF8C6FC}"/>
              </a:ext>
            </a:extLst>
          </p:cNvPr>
          <p:cNvGrpSpPr/>
          <p:nvPr/>
        </p:nvGrpSpPr>
        <p:grpSpPr>
          <a:xfrm rot="10800000">
            <a:off x="9111581" y="4450712"/>
            <a:ext cx="1198583" cy="1368152"/>
            <a:chOff x="997153" y="1956941"/>
            <a:chExt cx="1198583" cy="1368152"/>
          </a:xfrm>
        </p:grpSpPr>
        <p:sp>
          <p:nvSpPr>
            <p:cNvPr id="120" name="Flowchart: Data 6">
              <a:extLst>
                <a:ext uri="{FF2B5EF4-FFF2-40B4-BE49-F238E27FC236}">
                  <a16:creationId xmlns:a16="http://schemas.microsoft.com/office/drawing/2014/main" id="{F97817BD-E231-48C6-AB85-9A0CA133C6F2}"/>
                </a:ext>
              </a:extLst>
            </p:cNvPr>
            <p:cNvSpPr/>
            <p:nvPr/>
          </p:nvSpPr>
          <p:spPr>
            <a:xfrm flipH="1">
              <a:off x="1348383" y="2020536"/>
              <a:ext cx="847353" cy="16418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068" y="580"/>
                  </a:lnTo>
                  <a:lnTo>
                    <a:pt x="10000" y="0"/>
                  </a:lnTo>
                  <a:lnTo>
                    <a:pt x="6831" y="942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48">
              <a:extLst>
                <a:ext uri="{FF2B5EF4-FFF2-40B4-BE49-F238E27FC236}">
                  <a16:creationId xmlns:a16="http://schemas.microsoft.com/office/drawing/2014/main" id="{7D5A8840-540F-44CE-851E-32597125C9FF}"/>
                </a:ext>
              </a:extLst>
            </p:cNvPr>
            <p:cNvSpPr/>
            <p:nvPr/>
          </p:nvSpPr>
          <p:spPr>
            <a:xfrm>
              <a:off x="997153" y="1956941"/>
              <a:ext cx="720080" cy="136815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110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2018-05-16T02:12:14Z</dcterms:modified>
</cp:coreProperties>
</file>