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0" name="직사각형 79">
            <a:extLst>
              <a:ext uri="{FF2B5EF4-FFF2-40B4-BE49-F238E27FC236}">
                <a16:creationId xmlns:a16="http://schemas.microsoft.com/office/drawing/2014/main" id="{3C3955A5-8195-4A7F-93D9-419ABD8A54A5}"/>
              </a:ext>
            </a:extLst>
          </p:cNvPr>
          <p:cNvSpPr/>
          <p:nvPr/>
        </p:nvSpPr>
        <p:spPr>
          <a:xfrm>
            <a:off x="6896100" y="3536273"/>
            <a:ext cx="5295900" cy="7668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2000"/>
                </a:schemeClr>
              </a:gs>
              <a:gs pos="26000">
                <a:schemeClr val="accent1"/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1" name="Down Arrow 3">
            <a:extLst>
              <a:ext uri="{FF2B5EF4-FFF2-40B4-BE49-F238E27FC236}">
                <a16:creationId xmlns:a16="http://schemas.microsoft.com/office/drawing/2014/main" id="{3D6388D0-9286-4E30-8815-78B69FB3DF74}"/>
              </a:ext>
            </a:extLst>
          </p:cNvPr>
          <p:cNvSpPr/>
          <p:nvPr/>
        </p:nvSpPr>
        <p:spPr>
          <a:xfrm rot="10800000">
            <a:off x="5775310" y="1872803"/>
            <a:ext cx="1512168" cy="2430270"/>
          </a:xfrm>
          <a:custGeom>
            <a:avLst/>
            <a:gdLst/>
            <a:ahLst/>
            <a:cxnLst/>
            <a:rect l="l" t="t" r="r" b="b"/>
            <a:pathLst>
              <a:path w="1512168" h="2430270">
                <a:moveTo>
                  <a:pt x="756084" y="2430270"/>
                </a:moveTo>
                <a:lnTo>
                  <a:pt x="0" y="1674186"/>
                </a:lnTo>
                <a:lnTo>
                  <a:pt x="378042" y="1674186"/>
                </a:lnTo>
                <a:lnTo>
                  <a:pt x="378042" y="0"/>
                </a:lnTo>
                <a:lnTo>
                  <a:pt x="1134126" y="756084"/>
                </a:lnTo>
                <a:lnTo>
                  <a:pt x="1134126" y="1674186"/>
                </a:lnTo>
                <a:lnTo>
                  <a:pt x="1512168" y="167418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Down Arrow 3">
            <a:extLst>
              <a:ext uri="{FF2B5EF4-FFF2-40B4-BE49-F238E27FC236}">
                <a16:creationId xmlns:a16="http://schemas.microsoft.com/office/drawing/2014/main" id="{2FE9B57D-1F63-4099-AD12-4559C368A327}"/>
              </a:ext>
            </a:extLst>
          </p:cNvPr>
          <p:cNvSpPr/>
          <p:nvPr/>
        </p:nvSpPr>
        <p:spPr>
          <a:xfrm rot="10800000" flipH="1" flipV="1">
            <a:off x="4904522" y="3649036"/>
            <a:ext cx="1512168" cy="2430270"/>
          </a:xfrm>
          <a:custGeom>
            <a:avLst/>
            <a:gdLst/>
            <a:ahLst/>
            <a:cxnLst/>
            <a:rect l="l" t="t" r="r" b="b"/>
            <a:pathLst>
              <a:path w="1512168" h="2430270">
                <a:moveTo>
                  <a:pt x="756084" y="2430270"/>
                </a:moveTo>
                <a:lnTo>
                  <a:pt x="0" y="1674186"/>
                </a:lnTo>
                <a:lnTo>
                  <a:pt x="378042" y="1674186"/>
                </a:lnTo>
                <a:lnTo>
                  <a:pt x="378042" y="0"/>
                </a:lnTo>
                <a:lnTo>
                  <a:pt x="1134126" y="756084"/>
                </a:lnTo>
                <a:lnTo>
                  <a:pt x="1134126" y="1674186"/>
                </a:lnTo>
                <a:lnTo>
                  <a:pt x="1512168" y="167418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3" name="Group 16">
            <a:extLst>
              <a:ext uri="{FF2B5EF4-FFF2-40B4-BE49-F238E27FC236}">
                <a16:creationId xmlns:a16="http://schemas.microsoft.com/office/drawing/2014/main" id="{3CCB75A3-549A-40BD-A791-203B45FC2C53}"/>
              </a:ext>
            </a:extLst>
          </p:cNvPr>
          <p:cNvGrpSpPr/>
          <p:nvPr/>
        </p:nvGrpSpPr>
        <p:grpSpPr>
          <a:xfrm>
            <a:off x="7392145" y="2728288"/>
            <a:ext cx="2951891" cy="682224"/>
            <a:chOff x="5984133" y="2037152"/>
            <a:chExt cx="2951891" cy="682224"/>
          </a:xfrm>
        </p:grpSpPr>
        <p:sp>
          <p:nvSpPr>
            <p:cNvPr id="84" name="Oval 12">
              <a:extLst>
                <a:ext uri="{FF2B5EF4-FFF2-40B4-BE49-F238E27FC236}">
                  <a16:creationId xmlns:a16="http://schemas.microsoft.com/office/drawing/2014/main" id="{CE6411AC-69F4-46B4-8497-1B14C95D0844}"/>
                </a:ext>
              </a:extLst>
            </p:cNvPr>
            <p:cNvSpPr/>
            <p:nvPr/>
          </p:nvSpPr>
          <p:spPr>
            <a:xfrm>
              <a:off x="5984133" y="2094863"/>
              <a:ext cx="566802" cy="5668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1FFFA1C9-044B-410B-8EDA-2D7B5944E3F5}"/>
                </a:ext>
              </a:extLst>
            </p:cNvPr>
            <p:cNvSpPr txBox="1"/>
            <p:nvPr/>
          </p:nvSpPr>
          <p:spPr>
            <a:xfrm>
              <a:off x="6631768" y="2037152"/>
              <a:ext cx="23042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267FAA34-5C3C-4D39-86EA-3BA884EA1680}"/>
                </a:ext>
              </a:extLst>
            </p:cNvPr>
            <p:cNvSpPr txBox="1"/>
            <p:nvPr/>
          </p:nvSpPr>
          <p:spPr>
            <a:xfrm>
              <a:off x="6631768" y="2257711"/>
              <a:ext cx="23042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A09315C7-4436-492B-8584-3D01624062ED}"/>
                </a:ext>
              </a:extLst>
            </p:cNvPr>
            <p:cNvSpPr txBox="1"/>
            <p:nvPr/>
          </p:nvSpPr>
          <p:spPr>
            <a:xfrm>
              <a:off x="5984133" y="2228878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8" name="Group 17">
            <a:extLst>
              <a:ext uri="{FF2B5EF4-FFF2-40B4-BE49-F238E27FC236}">
                <a16:creationId xmlns:a16="http://schemas.microsoft.com/office/drawing/2014/main" id="{652BD35C-DE59-417E-AF15-CFDBF513FED8}"/>
              </a:ext>
            </a:extLst>
          </p:cNvPr>
          <p:cNvGrpSpPr/>
          <p:nvPr/>
        </p:nvGrpSpPr>
        <p:grpSpPr>
          <a:xfrm>
            <a:off x="1919538" y="4604994"/>
            <a:ext cx="2951891" cy="682224"/>
            <a:chOff x="5984133" y="2037152"/>
            <a:chExt cx="2951891" cy="682224"/>
          </a:xfrm>
        </p:grpSpPr>
        <p:sp>
          <p:nvSpPr>
            <p:cNvPr id="89" name="Oval 18">
              <a:extLst>
                <a:ext uri="{FF2B5EF4-FFF2-40B4-BE49-F238E27FC236}">
                  <a16:creationId xmlns:a16="http://schemas.microsoft.com/office/drawing/2014/main" id="{2482BEE0-E7A2-4BC2-96C6-DE83160B41CA}"/>
                </a:ext>
              </a:extLst>
            </p:cNvPr>
            <p:cNvSpPr/>
            <p:nvPr/>
          </p:nvSpPr>
          <p:spPr>
            <a:xfrm>
              <a:off x="5984133" y="2094863"/>
              <a:ext cx="566802" cy="5668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DE5101CE-3586-497C-9BD3-B3A27AF08241}"/>
                </a:ext>
              </a:extLst>
            </p:cNvPr>
            <p:cNvSpPr txBox="1"/>
            <p:nvPr/>
          </p:nvSpPr>
          <p:spPr>
            <a:xfrm>
              <a:off x="6631768" y="2037152"/>
              <a:ext cx="23042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F5A56848-7A4E-4850-9D57-30A4433BC8CA}"/>
                </a:ext>
              </a:extLst>
            </p:cNvPr>
            <p:cNvSpPr txBox="1"/>
            <p:nvPr/>
          </p:nvSpPr>
          <p:spPr>
            <a:xfrm>
              <a:off x="6631768" y="2257711"/>
              <a:ext cx="23042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41ED9194-A112-4A13-BA39-D2ED247FFAD8}"/>
                </a:ext>
              </a:extLst>
            </p:cNvPr>
            <p:cNvSpPr txBox="1"/>
            <p:nvPr/>
          </p:nvSpPr>
          <p:spPr>
            <a:xfrm>
              <a:off x="5984133" y="2228878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B8C8CBD8-1452-4CE7-BB31-EAAA17219917}"/>
              </a:ext>
            </a:extLst>
          </p:cNvPr>
          <p:cNvSpPr txBox="1"/>
          <p:nvPr/>
        </p:nvSpPr>
        <p:spPr>
          <a:xfrm>
            <a:off x="7392144" y="373467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99F9484A-896B-4FF3-AADB-70CCE55F65E5}"/>
              </a:ext>
            </a:extLst>
          </p:cNvPr>
          <p:cNvSpPr txBox="1"/>
          <p:nvPr/>
        </p:nvSpPr>
        <p:spPr>
          <a:xfrm>
            <a:off x="1919536" y="3848371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5" name="Group 26">
            <a:extLst>
              <a:ext uri="{FF2B5EF4-FFF2-40B4-BE49-F238E27FC236}">
                <a16:creationId xmlns:a16="http://schemas.microsoft.com/office/drawing/2014/main" id="{A64927EF-1D48-4771-B8DA-EBD6EFABE453}"/>
              </a:ext>
            </a:extLst>
          </p:cNvPr>
          <p:cNvGrpSpPr/>
          <p:nvPr/>
        </p:nvGrpSpPr>
        <p:grpSpPr>
          <a:xfrm>
            <a:off x="7383677" y="4654005"/>
            <a:ext cx="3760573" cy="1127966"/>
            <a:chOff x="4572000" y="2000094"/>
            <a:chExt cx="2888786" cy="1127966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E28AE0B2-E9BF-4842-A522-A23F50D1028A}"/>
                </a:ext>
              </a:extLst>
            </p:cNvPr>
            <p:cNvSpPr txBox="1"/>
            <p:nvPr/>
          </p:nvSpPr>
          <p:spPr>
            <a:xfrm>
              <a:off x="4577084" y="2297063"/>
              <a:ext cx="28837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440C19DA-E548-4F66-91BA-2A1002A2AE46}"/>
                </a:ext>
              </a:extLst>
            </p:cNvPr>
            <p:cNvSpPr txBox="1"/>
            <p:nvPr/>
          </p:nvSpPr>
          <p:spPr>
            <a:xfrm>
              <a:off x="4572000" y="2000094"/>
              <a:ext cx="28873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8" name="Group 30">
            <a:extLst>
              <a:ext uri="{FF2B5EF4-FFF2-40B4-BE49-F238E27FC236}">
                <a16:creationId xmlns:a16="http://schemas.microsoft.com/office/drawing/2014/main" id="{2506AF90-28D5-4EE3-A6B3-B9171BDE31C4}"/>
              </a:ext>
            </a:extLst>
          </p:cNvPr>
          <p:cNvGrpSpPr/>
          <p:nvPr/>
        </p:nvGrpSpPr>
        <p:grpSpPr>
          <a:xfrm>
            <a:off x="1104900" y="2178409"/>
            <a:ext cx="3703422" cy="1127966"/>
            <a:chOff x="4572000" y="2000094"/>
            <a:chExt cx="2888786" cy="1127966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452A78E1-6420-4859-BE12-764722F4CB67}"/>
                </a:ext>
              </a:extLst>
            </p:cNvPr>
            <p:cNvSpPr txBox="1"/>
            <p:nvPr/>
          </p:nvSpPr>
          <p:spPr>
            <a:xfrm>
              <a:off x="4577084" y="2297063"/>
              <a:ext cx="28837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C7F29782-440C-4594-A0D1-4A179082670B}"/>
                </a:ext>
              </a:extLst>
            </p:cNvPr>
            <p:cNvSpPr txBox="1"/>
            <p:nvPr/>
          </p:nvSpPr>
          <p:spPr>
            <a:xfrm>
              <a:off x="4572000" y="2000094"/>
              <a:ext cx="28873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1" name="직사각형 100">
            <a:extLst>
              <a:ext uri="{FF2B5EF4-FFF2-40B4-BE49-F238E27FC236}">
                <a16:creationId xmlns:a16="http://schemas.microsoft.com/office/drawing/2014/main" id="{48F14B32-07FC-46AE-A193-32A22ED94021}"/>
              </a:ext>
            </a:extLst>
          </p:cNvPr>
          <p:cNvSpPr/>
          <p:nvPr/>
        </p:nvSpPr>
        <p:spPr>
          <a:xfrm>
            <a:off x="0" y="3649036"/>
            <a:ext cx="5295900" cy="7668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18000"/>
                </a:schemeClr>
              </a:gs>
              <a:gs pos="26000">
                <a:schemeClr val="accent2"/>
              </a:gs>
              <a:gs pos="100000">
                <a:schemeClr val="accent2"/>
              </a:gs>
            </a:gsLst>
            <a:lin ang="10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2" name="Rounded Rectangle 27">
            <a:extLst>
              <a:ext uri="{FF2B5EF4-FFF2-40B4-BE49-F238E27FC236}">
                <a16:creationId xmlns:a16="http://schemas.microsoft.com/office/drawing/2014/main" id="{CE3D8697-ABFA-4BFC-BE8A-2620177DE115}"/>
              </a:ext>
            </a:extLst>
          </p:cNvPr>
          <p:cNvSpPr/>
          <p:nvPr/>
        </p:nvSpPr>
        <p:spPr>
          <a:xfrm>
            <a:off x="5471325" y="4797832"/>
            <a:ext cx="381027" cy="29268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3" name="Rounded Rectangle 7">
            <a:extLst>
              <a:ext uri="{FF2B5EF4-FFF2-40B4-BE49-F238E27FC236}">
                <a16:creationId xmlns:a16="http://schemas.microsoft.com/office/drawing/2014/main" id="{697BF8EA-3858-4B47-B7F1-38E6B7F84F4B}"/>
              </a:ext>
            </a:extLst>
          </p:cNvPr>
          <p:cNvSpPr/>
          <p:nvPr/>
        </p:nvSpPr>
        <p:spPr>
          <a:xfrm>
            <a:off x="6332126" y="2785999"/>
            <a:ext cx="387385" cy="33430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136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2018-05-01T01:21:08Z</dcterms:modified>
</cp:coreProperties>
</file>