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11" name="Rounded Rectangle 38">
            <a:extLst>
              <a:ext uri="{FF2B5EF4-FFF2-40B4-BE49-F238E27FC236}">
                <a16:creationId xmlns:a16="http://schemas.microsoft.com/office/drawing/2014/main" id="{C770D1F5-3B34-4685-9F41-047F0186B19D}"/>
              </a:ext>
            </a:extLst>
          </p:cNvPr>
          <p:cNvSpPr/>
          <p:nvPr/>
        </p:nvSpPr>
        <p:spPr>
          <a:xfrm rot="16200000">
            <a:off x="2887321" y="3693389"/>
            <a:ext cx="1260000" cy="2628000"/>
          </a:xfrm>
          <a:prstGeom prst="roundRect">
            <a:avLst>
              <a:gd name="adj" fmla="val 10715"/>
            </a:avLst>
          </a:prstGeom>
          <a:noFill/>
          <a:ln w="635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2" name="Rounded Rectangle 39">
            <a:extLst>
              <a:ext uri="{FF2B5EF4-FFF2-40B4-BE49-F238E27FC236}">
                <a16:creationId xmlns:a16="http://schemas.microsoft.com/office/drawing/2014/main" id="{E78CF0F6-AA49-4D55-A904-92F2F059DA1B}"/>
              </a:ext>
            </a:extLst>
          </p:cNvPr>
          <p:cNvSpPr/>
          <p:nvPr/>
        </p:nvSpPr>
        <p:spPr>
          <a:xfrm rot="16200000">
            <a:off x="5523616" y="2616868"/>
            <a:ext cx="1260000" cy="2628000"/>
          </a:xfrm>
          <a:prstGeom prst="roundRect">
            <a:avLst>
              <a:gd name="adj" fmla="val 10715"/>
            </a:avLst>
          </a:prstGeom>
          <a:noFill/>
          <a:ln w="635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3" name="Rounded Rectangle 40">
            <a:extLst>
              <a:ext uri="{FF2B5EF4-FFF2-40B4-BE49-F238E27FC236}">
                <a16:creationId xmlns:a16="http://schemas.microsoft.com/office/drawing/2014/main" id="{416B7E23-8834-4B8D-9147-F1FCE71D230B}"/>
              </a:ext>
            </a:extLst>
          </p:cNvPr>
          <p:cNvSpPr/>
          <p:nvPr/>
        </p:nvSpPr>
        <p:spPr>
          <a:xfrm rot="16200000">
            <a:off x="8159911" y="1540347"/>
            <a:ext cx="1260000" cy="2628000"/>
          </a:xfrm>
          <a:prstGeom prst="roundRect">
            <a:avLst>
              <a:gd name="adj" fmla="val 10715"/>
            </a:avLst>
          </a:prstGeom>
          <a:noFill/>
          <a:ln w="635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4" name="타원 413">
            <a:extLst>
              <a:ext uri="{FF2B5EF4-FFF2-40B4-BE49-F238E27FC236}">
                <a16:creationId xmlns:a16="http://schemas.microsoft.com/office/drawing/2014/main" id="{094CBE7C-F6A6-4D92-88A7-4CA6B80004E8}"/>
              </a:ext>
            </a:extLst>
          </p:cNvPr>
          <p:cNvSpPr/>
          <p:nvPr/>
        </p:nvSpPr>
        <p:spPr>
          <a:xfrm>
            <a:off x="1862230" y="5268297"/>
            <a:ext cx="741115" cy="74111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5" name="타원 414">
            <a:extLst>
              <a:ext uri="{FF2B5EF4-FFF2-40B4-BE49-F238E27FC236}">
                <a16:creationId xmlns:a16="http://schemas.microsoft.com/office/drawing/2014/main" id="{F872E258-EECB-4E41-A730-5618D01B11C2}"/>
              </a:ext>
            </a:extLst>
          </p:cNvPr>
          <p:cNvSpPr/>
          <p:nvPr/>
        </p:nvSpPr>
        <p:spPr>
          <a:xfrm>
            <a:off x="4485938" y="4135303"/>
            <a:ext cx="741115" cy="74111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6" name="타원 415">
            <a:extLst>
              <a:ext uri="{FF2B5EF4-FFF2-40B4-BE49-F238E27FC236}">
                <a16:creationId xmlns:a16="http://schemas.microsoft.com/office/drawing/2014/main" id="{D7E118B5-EFE0-455F-9202-DCB302CF30C7}"/>
              </a:ext>
            </a:extLst>
          </p:cNvPr>
          <p:cNvSpPr/>
          <p:nvPr/>
        </p:nvSpPr>
        <p:spPr>
          <a:xfrm>
            <a:off x="7109646" y="3002308"/>
            <a:ext cx="741115" cy="74111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7" name="타원 416">
            <a:extLst>
              <a:ext uri="{FF2B5EF4-FFF2-40B4-BE49-F238E27FC236}">
                <a16:creationId xmlns:a16="http://schemas.microsoft.com/office/drawing/2014/main" id="{71AE0E94-015A-4D38-8D2A-3577AD44C57E}"/>
              </a:ext>
            </a:extLst>
          </p:cNvPr>
          <p:cNvSpPr/>
          <p:nvPr/>
        </p:nvSpPr>
        <p:spPr>
          <a:xfrm>
            <a:off x="9733354" y="1869313"/>
            <a:ext cx="741115" cy="74111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18" name="Group 60">
            <a:extLst>
              <a:ext uri="{FF2B5EF4-FFF2-40B4-BE49-F238E27FC236}">
                <a16:creationId xmlns:a16="http://schemas.microsoft.com/office/drawing/2014/main" id="{D5C53F58-2B34-4662-BD89-154920325166}"/>
              </a:ext>
            </a:extLst>
          </p:cNvPr>
          <p:cNvGrpSpPr/>
          <p:nvPr/>
        </p:nvGrpSpPr>
        <p:grpSpPr>
          <a:xfrm>
            <a:off x="5307616" y="3561535"/>
            <a:ext cx="1692000" cy="738664"/>
            <a:chOff x="3942643" y="3330651"/>
            <a:chExt cx="1258713" cy="738664"/>
          </a:xfrm>
        </p:grpSpPr>
        <p:sp>
          <p:nvSpPr>
            <p:cNvPr id="419" name="TextBox 418">
              <a:extLst>
                <a:ext uri="{FF2B5EF4-FFF2-40B4-BE49-F238E27FC236}">
                  <a16:creationId xmlns:a16="http://schemas.microsoft.com/office/drawing/2014/main" id="{69529BD3-A799-4089-81C3-BF4C07B7208F}"/>
                </a:ext>
              </a:extLst>
            </p:cNvPr>
            <p:cNvSpPr txBox="1"/>
            <p:nvPr/>
          </p:nvSpPr>
          <p:spPr>
            <a:xfrm>
              <a:off x="3942644" y="3607650"/>
              <a:ext cx="1258712" cy="461665"/>
            </a:xfrm>
            <a:prstGeom prst="rect">
              <a:avLst/>
            </a:prstGeom>
            <a:noFill/>
          </p:spPr>
          <p:txBody>
            <a:bodyPr wrap="square" lIns="14400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Modern PowerPoint 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0" name="TextBox 419">
              <a:extLst>
                <a:ext uri="{FF2B5EF4-FFF2-40B4-BE49-F238E27FC236}">
                  <a16:creationId xmlns:a16="http://schemas.microsoft.com/office/drawing/2014/main" id="{E3C9F2B2-49C0-461D-BC18-11542F7BFFA6}"/>
                </a:ext>
              </a:extLst>
            </p:cNvPr>
            <p:cNvSpPr txBox="1"/>
            <p:nvPr/>
          </p:nvSpPr>
          <p:spPr>
            <a:xfrm>
              <a:off x="3942643" y="3330651"/>
              <a:ext cx="125871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B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1" name="Group 66">
            <a:extLst>
              <a:ext uri="{FF2B5EF4-FFF2-40B4-BE49-F238E27FC236}">
                <a16:creationId xmlns:a16="http://schemas.microsoft.com/office/drawing/2014/main" id="{DD9744E0-964B-49B7-9992-4E20074CF41F}"/>
              </a:ext>
            </a:extLst>
          </p:cNvPr>
          <p:cNvGrpSpPr/>
          <p:nvPr/>
        </p:nvGrpSpPr>
        <p:grpSpPr>
          <a:xfrm>
            <a:off x="5307616" y="4821536"/>
            <a:ext cx="3384000" cy="923330"/>
            <a:chOff x="2551705" y="4283314"/>
            <a:chExt cx="2357003" cy="923330"/>
          </a:xfrm>
        </p:grpSpPr>
        <p:sp>
          <p:nvSpPr>
            <p:cNvPr id="422" name="TextBox 421">
              <a:extLst>
                <a:ext uri="{FF2B5EF4-FFF2-40B4-BE49-F238E27FC236}">
                  <a16:creationId xmlns:a16="http://schemas.microsoft.com/office/drawing/2014/main" id="{3B62D79E-8A72-43BC-8DAC-4DC0F01BB2F3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423" name="TextBox 422">
              <a:extLst>
                <a:ext uri="{FF2B5EF4-FFF2-40B4-BE49-F238E27FC236}">
                  <a16:creationId xmlns:a16="http://schemas.microsoft.com/office/drawing/2014/main" id="{9F6BBF22-09FB-44DA-A7E5-E1537ABABADC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4" name="Group 69">
            <a:extLst>
              <a:ext uri="{FF2B5EF4-FFF2-40B4-BE49-F238E27FC236}">
                <a16:creationId xmlns:a16="http://schemas.microsoft.com/office/drawing/2014/main" id="{5F70CD63-9EDE-40AB-890D-2902CD098FDD}"/>
              </a:ext>
            </a:extLst>
          </p:cNvPr>
          <p:cNvGrpSpPr/>
          <p:nvPr/>
        </p:nvGrpSpPr>
        <p:grpSpPr>
          <a:xfrm>
            <a:off x="7943909" y="3678425"/>
            <a:ext cx="3384000" cy="923330"/>
            <a:chOff x="2551705" y="4283314"/>
            <a:chExt cx="2357003" cy="923330"/>
          </a:xfrm>
        </p:grpSpPr>
        <p:sp>
          <p:nvSpPr>
            <p:cNvPr id="425" name="TextBox 424">
              <a:extLst>
                <a:ext uri="{FF2B5EF4-FFF2-40B4-BE49-F238E27FC236}">
                  <a16:creationId xmlns:a16="http://schemas.microsoft.com/office/drawing/2014/main" id="{D6F89FC6-725E-45F6-B1EB-BCB01BD47FFE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426" name="TextBox 425">
              <a:extLst>
                <a:ext uri="{FF2B5EF4-FFF2-40B4-BE49-F238E27FC236}">
                  <a16:creationId xmlns:a16="http://schemas.microsoft.com/office/drawing/2014/main" id="{D8770D6A-4F47-4A71-A38F-79232CF38F4C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7" name="Group 72">
            <a:extLst>
              <a:ext uri="{FF2B5EF4-FFF2-40B4-BE49-F238E27FC236}">
                <a16:creationId xmlns:a16="http://schemas.microsoft.com/office/drawing/2014/main" id="{AED9037E-4E99-43F7-AA05-0D3D1A5B2375}"/>
              </a:ext>
            </a:extLst>
          </p:cNvPr>
          <p:cNvGrpSpPr/>
          <p:nvPr/>
        </p:nvGrpSpPr>
        <p:grpSpPr>
          <a:xfrm>
            <a:off x="979321" y="3269272"/>
            <a:ext cx="3384000" cy="923330"/>
            <a:chOff x="2551705" y="4283314"/>
            <a:chExt cx="2357003" cy="923330"/>
          </a:xfrm>
        </p:grpSpPr>
        <p:sp>
          <p:nvSpPr>
            <p:cNvPr id="428" name="TextBox 427">
              <a:extLst>
                <a:ext uri="{FF2B5EF4-FFF2-40B4-BE49-F238E27FC236}">
                  <a16:creationId xmlns:a16="http://schemas.microsoft.com/office/drawing/2014/main" id="{67B97392-7665-49B7-B598-FE8FCC319FA8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429" name="TextBox 428">
              <a:extLst>
                <a:ext uri="{FF2B5EF4-FFF2-40B4-BE49-F238E27FC236}">
                  <a16:creationId xmlns:a16="http://schemas.microsoft.com/office/drawing/2014/main" id="{1E7DEB8E-DE38-49C4-8512-12AD34B82957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30" name="Group 75">
            <a:extLst>
              <a:ext uri="{FF2B5EF4-FFF2-40B4-BE49-F238E27FC236}">
                <a16:creationId xmlns:a16="http://schemas.microsoft.com/office/drawing/2014/main" id="{4B6C5C91-AF7F-4289-836F-4A7C12679E5D}"/>
              </a:ext>
            </a:extLst>
          </p:cNvPr>
          <p:cNvGrpSpPr/>
          <p:nvPr/>
        </p:nvGrpSpPr>
        <p:grpSpPr>
          <a:xfrm>
            <a:off x="3615616" y="2164577"/>
            <a:ext cx="3384000" cy="923330"/>
            <a:chOff x="2551705" y="4283314"/>
            <a:chExt cx="2357003" cy="923330"/>
          </a:xfrm>
        </p:grpSpPr>
        <p:sp>
          <p:nvSpPr>
            <p:cNvPr id="431" name="TextBox 430">
              <a:extLst>
                <a:ext uri="{FF2B5EF4-FFF2-40B4-BE49-F238E27FC236}">
                  <a16:creationId xmlns:a16="http://schemas.microsoft.com/office/drawing/2014/main" id="{7D3A630C-A991-40D1-8D04-CD145D77DE59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432" name="TextBox 431">
              <a:extLst>
                <a:ext uri="{FF2B5EF4-FFF2-40B4-BE49-F238E27FC236}">
                  <a16:creationId xmlns:a16="http://schemas.microsoft.com/office/drawing/2014/main" id="{64667E50-5F94-476B-A180-E2B1B76570B2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33" name="Group 82">
            <a:extLst>
              <a:ext uri="{FF2B5EF4-FFF2-40B4-BE49-F238E27FC236}">
                <a16:creationId xmlns:a16="http://schemas.microsoft.com/office/drawing/2014/main" id="{B700D3A7-B35C-4FE4-BE17-5687E350D4C5}"/>
              </a:ext>
            </a:extLst>
          </p:cNvPr>
          <p:cNvGrpSpPr/>
          <p:nvPr/>
        </p:nvGrpSpPr>
        <p:grpSpPr>
          <a:xfrm>
            <a:off x="2671321" y="4638056"/>
            <a:ext cx="1692000" cy="738664"/>
            <a:chOff x="3942643" y="3330651"/>
            <a:chExt cx="1258713" cy="738664"/>
          </a:xfrm>
        </p:grpSpPr>
        <p:sp>
          <p:nvSpPr>
            <p:cNvPr id="434" name="TextBox 433">
              <a:extLst>
                <a:ext uri="{FF2B5EF4-FFF2-40B4-BE49-F238E27FC236}">
                  <a16:creationId xmlns:a16="http://schemas.microsoft.com/office/drawing/2014/main" id="{DBFF7E68-6AD7-4754-85C0-0FBC1226313A}"/>
                </a:ext>
              </a:extLst>
            </p:cNvPr>
            <p:cNvSpPr txBox="1"/>
            <p:nvPr/>
          </p:nvSpPr>
          <p:spPr>
            <a:xfrm>
              <a:off x="3942644" y="3607650"/>
              <a:ext cx="1258712" cy="461665"/>
            </a:xfrm>
            <a:prstGeom prst="rect">
              <a:avLst/>
            </a:prstGeom>
            <a:noFill/>
          </p:spPr>
          <p:txBody>
            <a:bodyPr wrap="square" lIns="14400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Modern PowerPoint 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5" name="TextBox 434">
              <a:extLst>
                <a:ext uri="{FF2B5EF4-FFF2-40B4-BE49-F238E27FC236}">
                  <a16:creationId xmlns:a16="http://schemas.microsoft.com/office/drawing/2014/main" id="{884FFC6A-9590-47D0-8BD0-997EE4B72D3C}"/>
                </a:ext>
              </a:extLst>
            </p:cNvPr>
            <p:cNvSpPr txBox="1"/>
            <p:nvPr/>
          </p:nvSpPr>
          <p:spPr>
            <a:xfrm>
              <a:off x="3942643" y="3330651"/>
              <a:ext cx="125871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A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36" name="Group 85">
            <a:extLst>
              <a:ext uri="{FF2B5EF4-FFF2-40B4-BE49-F238E27FC236}">
                <a16:creationId xmlns:a16="http://schemas.microsoft.com/office/drawing/2014/main" id="{B81327D9-A6DD-4A2E-A490-290A2A1BC010}"/>
              </a:ext>
            </a:extLst>
          </p:cNvPr>
          <p:cNvGrpSpPr/>
          <p:nvPr/>
        </p:nvGrpSpPr>
        <p:grpSpPr>
          <a:xfrm>
            <a:off x="7943911" y="2485015"/>
            <a:ext cx="1692000" cy="738664"/>
            <a:chOff x="3942643" y="3330651"/>
            <a:chExt cx="1258713" cy="738664"/>
          </a:xfrm>
        </p:grpSpPr>
        <p:sp>
          <p:nvSpPr>
            <p:cNvPr id="437" name="TextBox 436">
              <a:extLst>
                <a:ext uri="{FF2B5EF4-FFF2-40B4-BE49-F238E27FC236}">
                  <a16:creationId xmlns:a16="http://schemas.microsoft.com/office/drawing/2014/main" id="{FDF9A68E-46AD-4D43-A615-082E484B10F2}"/>
                </a:ext>
              </a:extLst>
            </p:cNvPr>
            <p:cNvSpPr txBox="1"/>
            <p:nvPr/>
          </p:nvSpPr>
          <p:spPr>
            <a:xfrm>
              <a:off x="3942644" y="3607650"/>
              <a:ext cx="1258712" cy="461665"/>
            </a:xfrm>
            <a:prstGeom prst="rect">
              <a:avLst/>
            </a:prstGeom>
            <a:noFill/>
          </p:spPr>
          <p:txBody>
            <a:bodyPr wrap="square" lIns="14400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Modern PowerPoint 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8" name="TextBox 437">
              <a:extLst>
                <a:ext uri="{FF2B5EF4-FFF2-40B4-BE49-F238E27FC236}">
                  <a16:creationId xmlns:a16="http://schemas.microsoft.com/office/drawing/2014/main" id="{C98EA5C9-5FD4-45E2-9C2E-80ADC6F00510}"/>
                </a:ext>
              </a:extLst>
            </p:cNvPr>
            <p:cNvSpPr txBox="1"/>
            <p:nvPr/>
          </p:nvSpPr>
          <p:spPr>
            <a:xfrm>
              <a:off x="3942643" y="3330651"/>
              <a:ext cx="125871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C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39" name="Rectangle 30">
            <a:extLst>
              <a:ext uri="{FF2B5EF4-FFF2-40B4-BE49-F238E27FC236}">
                <a16:creationId xmlns:a16="http://schemas.microsoft.com/office/drawing/2014/main" id="{FF45036F-5988-424E-9E29-C31D3FB977B6}"/>
              </a:ext>
            </a:extLst>
          </p:cNvPr>
          <p:cNvSpPr/>
          <p:nvPr/>
        </p:nvSpPr>
        <p:spPr>
          <a:xfrm>
            <a:off x="4697890" y="4347719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0" name="Rounded Rectangle 32">
            <a:extLst>
              <a:ext uri="{FF2B5EF4-FFF2-40B4-BE49-F238E27FC236}">
                <a16:creationId xmlns:a16="http://schemas.microsoft.com/office/drawing/2014/main" id="{59A61B03-006C-4EDB-8B40-B3B725C797CD}"/>
              </a:ext>
            </a:extLst>
          </p:cNvPr>
          <p:cNvSpPr/>
          <p:nvPr/>
        </p:nvSpPr>
        <p:spPr>
          <a:xfrm>
            <a:off x="2071468" y="5488458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1" name="Rounded Rectangle 25">
            <a:extLst>
              <a:ext uri="{FF2B5EF4-FFF2-40B4-BE49-F238E27FC236}">
                <a16:creationId xmlns:a16="http://schemas.microsoft.com/office/drawing/2014/main" id="{442D16FC-69CB-4B69-AD21-05AB127368D5}"/>
              </a:ext>
            </a:extLst>
          </p:cNvPr>
          <p:cNvSpPr/>
          <p:nvPr/>
        </p:nvSpPr>
        <p:spPr>
          <a:xfrm>
            <a:off x="7269827" y="3221838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2" name="Donut 24">
            <a:extLst>
              <a:ext uri="{FF2B5EF4-FFF2-40B4-BE49-F238E27FC236}">
                <a16:creationId xmlns:a16="http://schemas.microsoft.com/office/drawing/2014/main" id="{04CFD225-ED26-4F71-955C-1CDC39823920}"/>
              </a:ext>
            </a:extLst>
          </p:cNvPr>
          <p:cNvSpPr/>
          <p:nvPr/>
        </p:nvSpPr>
        <p:spPr>
          <a:xfrm>
            <a:off x="9914597" y="2049944"/>
            <a:ext cx="395217" cy="3984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11174</TotalTime>
  <Words>151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19</cp:revision>
  <dcterms:created xsi:type="dcterms:W3CDTF">2018-02-18T19:39:47Z</dcterms:created>
  <dcterms:modified xsi:type="dcterms:W3CDTF">2018-05-17T01:45:00Z</dcterms:modified>
</cp:coreProperties>
</file>